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91" r:id="rId3"/>
    <p:sldId id="290" r:id="rId4"/>
    <p:sldId id="258" r:id="rId5"/>
    <p:sldId id="257" r:id="rId6"/>
    <p:sldId id="260" r:id="rId7"/>
    <p:sldId id="292" r:id="rId8"/>
    <p:sldId id="293" r:id="rId9"/>
    <p:sldId id="294" r:id="rId10"/>
    <p:sldId id="303" r:id="rId11"/>
    <p:sldId id="295" r:id="rId12"/>
    <p:sldId id="296" r:id="rId13"/>
    <p:sldId id="304" r:id="rId14"/>
    <p:sldId id="297" r:id="rId15"/>
    <p:sldId id="298" r:id="rId16"/>
    <p:sldId id="299" r:id="rId17"/>
    <p:sldId id="300" r:id="rId18"/>
    <p:sldId id="305" r:id="rId19"/>
    <p:sldId id="301" r:id="rId20"/>
    <p:sldId id="302" r:id="rId21"/>
    <p:sldId id="259" r:id="rId22"/>
    <p:sldId id="306" r:id="rId23"/>
    <p:sldId id="307" r:id="rId24"/>
    <p:sldId id="308" r:id="rId25"/>
    <p:sldId id="309" r:id="rId26"/>
    <p:sldId id="310" r:id="rId27"/>
    <p:sldId id="311" r:id="rId28"/>
    <p:sldId id="312" r:id="rId29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a495c2867d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a495c2867d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40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960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651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a377dbc21c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a377dbc21c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326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a377dbc21c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a377dbc21c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92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664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a495c2867d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a495c2867d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830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a377dbc21c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a377dbc21c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10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a377dbc21c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a377dbc21c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879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2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433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533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a377dbc21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a377dbc21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a495c2867d_0_2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a495c2867d_0_2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169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a495c2867d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a495c2867d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698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88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a495c2867d_0_2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a495c2867d_0_2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732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a495c2867d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a495c2867d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6707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07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95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a495c2867d_0_3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a495c2867d_0_3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43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377dbc21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377dbc21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a377dbc21c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a377dbc21c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a495c2867d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a495c2867d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00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a495c2867d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a495c2867d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27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a495c2867d_0_2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a495c2867d_0_2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86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 (Clock) Infographics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406050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337550"/>
            <a:ext cx="3503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4176">
          <p15:clr>
            <a:srgbClr val="EA4335"/>
          </p15:clr>
        </p15:guide>
        <p15:guide id="8" pos="158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7200" y="1406050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Atrasado de novo?</a:t>
            </a:r>
            <a:endParaRPr b="1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57200" y="3337550"/>
            <a:ext cx="3503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 Extra Condensed Medium" panose="020B0604020202020204" charset="0"/>
              </a:rPr>
              <a:t>A batalha do crente com o relógio!</a:t>
            </a:r>
            <a:endParaRPr sz="2000" dirty="0">
              <a:latin typeface="Fira Sans Extra Condensed Medium" panose="020B0604020202020204" charset="0"/>
            </a:endParaRPr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 Atraso é um ROUBO!</a:t>
            </a:r>
            <a:endParaRPr sz="3600" dirty="0"/>
          </a:p>
        </p:txBody>
      </p:sp>
      <p:sp>
        <p:nvSpPr>
          <p:cNvPr id="1021" name="Google Shape;1021;p26"/>
          <p:cNvSpPr txBox="1"/>
          <p:nvPr/>
        </p:nvSpPr>
        <p:spPr>
          <a:xfrm>
            <a:off x="4594319" y="1485048"/>
            <a:ext cx="3751816" cy="31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Roubando os outros…</a:t>
            </a:r>
            <a:endParaRPr sz="32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2" name="Google Shape;1022;p26"/>
          <p:cNvSpPr txBox="1"/>
          <p:nvPr/>
        </p:nvSpPr>
        <p:spPr>
          <a:xfrm>
            <a:off x="4400550" y="3198395"/>
            <a:ext cx="4139354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pt-BR" sz="2000" dirty="0">
                <a:solidFill>
                  <a:srgbClr val="222222"/>
                </a:solidFill>
                <a:effectLst/>
                <a:latin typeface="Fira Sans Extra Condensed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“Quando algo depende de você cada minuto do seu atraso é um minuto roubado de outras pessoas. Numa realidade em que o tempo é escasso esse é um grande roubo. Quantas coisas edificantes e produtivas alguém poderia fazer no tempo em que esteve esperando por você?”</a:t>
            </a:r>
            <a:endParaRPr lang="pt-BR" sz="2000" dirty="0">
              <a:effectLst/>
              <a:latin typeface="Fira Sans Extra Condensed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C65E2E-3E0C-73DD-4F59-E4B2EF3D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804802"/>
            <a:ext cx="3638748" cy="24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7200" y="369400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O atraso é EGOÍSMO!</a:t>
            </a:r>
            <a:endParaRPr sz="3600" b="1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55366" y="2239492"/>
            <a:ext cx="3503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Fira Sans Extra Condensed Medium" panose="020B0604020202020204" charset="0"/>
              </a:rPr>
              <a:t>Os nossos atrasos podem revelar um coração egoísta!</a:t>
            </a:r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;p15">
            <a:extLst>
              <a:ext uri="{FF2B5EF4-FFF2-40B4-BE49-F238E27FC236}">
                <a16:creationId xmlns:a16="http://schemas.microsoft.com/office/drawing/2014/main" id="{7473D766-8094-5738-13E6-CF867E8E607E}"/>
              </a:ext>
            </a:extLst>
          </p:cNvPr>
          <p:cNvSpPr txBox="1">
            <a:spLocks/>
          </p:cNvSpPr>
          <p:nvPr/>
        </p:nvSpPr>
        <p:spPr>
          <a:xfrm>
            <a:off x="530433" y="3243904"/>
            <a:ext cx="3503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pt-BR" sz="2400" dirty="0">
                <a:latin typeface="Fira Sans Extra Condensed Medium" panose="020B0604020202020204" charset="0"/>
              </a:rPr>
              <a:t>O nossos compromissos exigem tempo, recurso e organização de outras pessoas. </a:t>
            </a:r>
          </a:p>
        </p:txBody>
      </p:sp>
    </p:spTree>
    <p:extLst>
      <p:ext uri="{BB962C8B-B14F-4D97-AF65-F5344CB8AC3E}">
        <p14:creationId xmlns:p14="http://schemas.microsoft.com/office/powerpoint/2010/main" val="218531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5366" y="196702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O atraso é EGOÍSMO!</a:t>
            </a:r>
            <a:endParaRPr sz="3600" b="1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53532" y="2239492"/>
            <a:ext cx="3503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t-BR" sz="24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“Pois onde há inveja e ambição egoísta, aí há confusão e toda espécie de males.” – </a:t>
            </a:r>
            <a:r>
              <a:rPr lang="pt-BR" sz="2400" b="0" i="0" u="none" strike="noStrike" baseline="0" dirty="0" err="1">
                <a:solidFill>
                  <a:srgbClr val="080000"/>
                </a:solidFill>
                <a:latin typeface="Fira Sans Extra Condensed Medium" panose="020B0604020202020204" charset="0"/>
              </a:rPr>
              <a:t>Tg</a:t>
            </a:r>
            <a:r>
              <a:rPr lang="pt-BR" sz="24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 3.16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Fira Sans Extra Condensed Medium" panose="020B0604020202020204" charset="0"/>
            </a:endParaRPr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;p15">
            <a:extLst>
              <a:ext uri="{FF2B5EF4-FFF2-40B4-BE49-F238E27FC236}">
                <a16:creationId xmlns:a16="http://schemas.microsoft.com/office/drawing/2014/main" id="{7473D766-8094-5738-13E6-CF867E8E607E}"/>
              </a:ext>
            </a:extLst>
          </p:cNvPr>
          <p:cNvSpPr txBox="1">
            <a:spLocks/>
          </p:cNvSpPr>
          <p:nvPr/>
        </p:nvSpPr>
        <p:spPr>
          <a:xfrm>
            <a:off x="530433" y="3243904"/>
            <a:ext cx="3503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endParaRPr lang="pt-BR" sz="2400" dirty="0">
              <a:latin typeface="Fira Sans Extra Condensed Medium" panose="020B060402020202020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6BB72B-51B5-A410-FBDD-1ADEEDE0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50" y="825023"/>
            <a:ext cx="5241490" cy="34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>
            <a:spLocks noGrp="1"/>
          </p:cNvSpPr>
          <p:nvPr>
            <p:ph type="title"/>
          </p:nvPr>
        </p:nvSpPr>
        <p:spPr>
          <a:xfrm>
            <a:off x="495826" y="103947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Os 3 Problemas do Atraso</a:t>
            </a:r>
            <a:endParaRPr sz="3600" dirty="0"/>
          </a:p>
        </p:txBody>
      </p:sp>
      <p:sp>
        <p:nvSpPr>
          <p:cNvPr id="503" name="Google Shape;503;p19"/>
          <p:cNvSpPr txBox="1"/>
          <p:nvPr/>
        </p:nvSpPr>
        <p:spPr>
          <a:xfrm>
            <a:off x="3436356" y="1039475"/>
            <a:ext cx="2287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19"/>
          <p:cNvSpPr txBox="1"/>
          <p:nvPr/>
        </p:nvSpPr>
        <p:spPr>
          <a:xfrm>
            <a:off x="3702959" y="4156186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 atraso é um ROUBO</a:t>
            </a:r>
            <a:endParaRPr sz="24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6" name="Google Shape;506;p19"/>
          <p:cNvSpPr txBox="1"/>
          <p:nvPr/>
        </p:nvSpPr>
        <p:spPr>
          <a:xfrm>
            <a:off x="970903" y="4174225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 atraso é uma MENTIRA</a:t>
            </a:r>
            <a:endParaRPr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7" name="Google Shape;507;p19"/>
          <p:cNvSpPr txBox="1"/>
          <p:nvPr/>
        </p:nvSpPr>
        <p:spPr>
          <a:xfrm>
            <a:off x="6435015" y="4156186"/>
            <a:ext cx="1584894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 atraso é EGOÍSMO </a:t>
            </a:r>
            <a:endParaRPr sz="24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08" name="Google Shape;508;p19"/>
          <p:cNvGrpSpPr/>
          <p:nvPr/>
        </p:nvGrpSpPr>
        <p:grpSpPr>
          <a:xfrm>
            <a:off x="1062220" y="2011918"/>
            <a:ext cx="1815334" cy="1815334"/>
            <a:chOff x="1671820" y="2021660"/>
            <a:chExt cx="1815334" cy="1815334"/>
          </a:xfrm>
        </p:grpSpPr>
        <p:sp>
          <p:nvSpPr>
            <p:cNvPr id="509" name="Google Shape;509;p19"/>
            <p:cNvSpPr/>
            <p:nvPr/>
          </p:nvSpPr>
          <p:spPr>
            <a:xfrm>
              <a:off x="1671820" y="2021660"/>
              <a:ext cx="1815334" cy="1815334"/>
            </a:xfrm>
            <a:custGeom>
              <a:avLst/>
              <a:gdLst/>
              <a:ahLst/>
              <a:cxnLst/>
              <a:rect l="l" t="t" r="r" b="b"/>
              <a:pathLst>
                <a:path w="48293" h="48293" extrusionOk="0">
                  <a:moveTo>
                    <a:pt x="48292" y="24146"/>
                  </a:moveTo>
                  <a:cubicBezTo>
                    <a:pt x="48292" y="37496"/>
                    <a:pt x="37475" y="48292"/>
                    <a:pt x="2414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47" y="1"/>
                  </a:cubicBezTo>
                  <a:cubicBezTo>
                    <a:pt x="37475" y="1"/>
                    <a:pt x="48292" y="10818"/>
                    <a:pt x="48292" y="2414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1789815" y="2139654"/>
              <a:ext cx="1579344" cy="1579344"/>
            </a:xfrm>
            <a:custGeom>
              <a:avLst/>
              <a:gdLst/>
              <a:ahLst/>
              <a:cxnLst/>
              <a:rect l="l" t="t" r="r" b="b"/>
              <a:pathLst>
                <a:path w="42015" h="42015" extrusionOk="0">
                  <a:moveTo>
                    <a:pt x="42015" y="21007"/>
                  </a:moveTo>
                  <a:cubicBezTo>
                    <a:pt x="42015" y="32620"/>
                    <a:pt x="32599" y="42015"/>
                    <a:pt x="21008" y="42015"/>
                  </a:cubicBezTo>
                  <a:cubicBezTo>
                    <a:pt x="9416" y="42015"/>
                    <a:pt x="0" y="32620"/>
                    <a:pt x="0" y="21007"/>
                  </a:cubicBezTo>
                  <a:cubicBezTo>
                    <a:pt x="0" y="9416"/>
                    <a:pt x="9416" y="0"/>
                    <a:pt x="21008" y="0"/>
                  </a:cubicBezTo>
                  <a:cubicBezTo>
                    <a:pt x="32599" y="0"/>
                    <a:pt x="42015" y="9416"/>
                    <a:pt x="42015" y="210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1840147" y="2190776"/>
              <a:ext cx="1478678" cy="1477888"/>
            </a:xfrm>
            <a:custGeom>
              <a:avLst/>
              <a:gdLst/>
              <a:ahLst/>
              <a:cxnLst/>
              <a:rect l="l" t="t" r="r" b="b"/>
              <a:pathLst>
                <a:path w="39337" h="39316" extrusionOk="0">
                  <a:moveTo>
                    <a:pt x="39337" y="19647"/>
                  </a:moveTo>
                  <a:cubicBezTo>
                    <a:pt x="39337" y="30507"/>
                    <a:pt x="30528" y="39316"/>
                    <a:pt x="19669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9" y="0"/>
                  </a:cubicBezTo>
                  <a:cubicBezTo>
                    <a:pt x="30528" y="0"/>
                    <a:pt x="39337" y="8788"/>
                    <a:pt x="39337" y="19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19"/>
            <p:cNvGrpSpPr/>
            <p:nvPr/>
          </p:nvGrpSpPr>
          <p:grpSpPr>
            <a:xfrm>
              <a:off x="2004934" y="2355168"/>
              <a:ext cx="1149105" cy="1149105"/>
              <a:chOff x="-2477529" y="1422650"/>
              <a:chExt cx="1149105" cy="1149105"/>
            </a:xfrm>
          </p:grpSpPr>
          <p:sp>
            <p:nvSpPr>
              <p:cNvPr id="513" name="Google Shape;513;p19"/>
              <p:cNvSpPr/>
              <p:nvPr/>
            </p:nvSpPr>
            <p:spPr>
              <a:xfrm>
                <a:off x="-2477529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4" y="1313"/>
                      <a:pt x="4024" y="2276"/>
                    </a:cubicBezTo>
                    <a:cubicBezTo>
                      <a:pt x="4024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3" y="1"/>
                      <a:pt x="1" y="1021"/>
                      <a:pt x="1" y="2276"/>
                    </a:cubicBezTo>
                    <a:cubicBezTo>
                      <a:pt x="1" y="3531"/>
                      <a:pt x="1023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-1944260" y="2261180"/>
                <a:ext cx="83323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00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3" y="500"/>
                      <a:pt x="164" y="500"/>
                    </a:cubicBezTo>
                    <a:cubicBezTo>
                      <a:pt x="255" y="500"/>
                      <a:pt x="330" y="427"/>
                      <a:pt x="330" y="334"/>
                    </a:cubicBezTo>
                    <a:lnTo>
                      <a:pt x="330" y="166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-1944260" y="1606970"/>
                <a:ext cx="83323" cy="1353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36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7"/>
                    </a:cubicBezTo>
                    <a:lnTo>
                      <a:pt x="0" y="372"/>
                    </a:lnTo>
                    <a:cubicBezTo>
                      <a:pt x="0" y="463"/>
                      <a:pt x="73" y="536"/>
                      <a:pt x="164" y="536"/>
                    </a:cubicBezTo>
                    <a:cubicBezTo>
                      <a:pt x="255" y="536"/>
                      <a:pt x="330" y="463"/>
                      <a:pt x="330" y="372"/>
                    </a:cubicBezTo>
                    <a:lnTo>
                      <a:pt x="330" y="167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-2293207" y="1955411"/>
                <a:ext cx="126500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32" extrusionOk="0">
                    <a:moveTo>
                      <a:pt x="167" y="0"/>
                    </a:moveTo>
                    <a:cubicBezTo>
                      <a:pt x="76" y="0"/>
                      <a:pt x="1" y="75"/>
                      <a:pt x="1" y="166"/>
                    </a:cubicBezTo>
                    <a:cubicBezTo>
                      <a:pt x="1" y="257"/>
                      <a:pt x="76" y="332"/>
                      <a:pt x="167" y="332"/>
                    </a:cubicBezTo>
                    <a:lnTo>
                      <a:pt x="336" y="332"/>
                    </a:lnTo>
                    <a:cubicBezTo>
                      <a:pt x="427" y="332"/>
                      <a:pt x="500" y="257"/>
                      <a:pt x="500" y="166"/>
                    </a:cubicBezTo>
                    <a:cubicBezTo>
                      <a:pt x="500" y="75"/>
                      <a:pt x="427" y="0"/>
                      <a:pt x="336" y="0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" name="Google Shape;517;p19"/>
          <p:cNvGrpSpPr/>
          <p:nvPr/>
        </p:nvGrpSpPr>
        <p:grpSpPr>
          <a:xfrm>
            <a:off x="3660921" y="2011524"/>
            <a:ext cx="1815334" cy="1816123"/>
            <a:chOff x="3660921" y="2153788"/>
            <a:chExt cx="1815334" cy="1816123"/>
          </a:xfrm>
        </p:grpSpPr>
        <p:sp>
          <p:nvSpPr>
            <p:cNvPr id="518" name="Google Shape;518;p19"/>
            <p:cNvSpPr/>
            <p:nvPr/>
          </p:nvSpPr>
          <p:spPr>
            <a:xfrm>
              <a:off x="3660921" y="2153788"/>
              <a:ext cx="1815334" cy="1816123"/>
            </a:xfrm>
            <a:custGeom>
              <a:avLst/>
              <a:gdLst/>
              <a:ahLst/>
              <a:cxnLst/>
              <a:rect l="l" t="t" r="r" b="b"/>
              <a:pathLst>
                <a:path w="48293" h="48314" extrusionOk="0">
                  <a:moveTo>
                    <a:pt x="48292" y="24147"/>
                  </a:moveTo>
                  <a:cubicBezTo>
                    <a:pt x="48292" y="37496"/>
                    <a:pt x="37475" y="48313"/>
                    <a:pt x="24146" y="48313"/>
                  </a:cubicBezTo>
                  <a:cubicBezTo>
                    <a:pt x="10818" y="48313"/>
                    <a:pt x="0" y="37496"/>
                    <a:pt x="0" y="24147"/>
                  </a:cubicBezTo>
                  <a:cubicBezTo>
                    <a:pt x="0" y="10818"/>
                    <a:pt x="10818" y="1"/>
                    <a:pt x="24146" y="1"/>
                  </a:cubicBezTo>
                  <a:cubicBezTo>
                    <a:pt x="37475" y="1"/>
                    <a:pt x="48292" y="10818"/>
                    <a:pt x="48292" y="2414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3778915" y="2272572"/>
              <a:ext cx="1579344" cy="1578554"/>
            </a:xfrm>
            <a:custGeom>
              <a:avLst/>
              <a:gdLst/>
              <a:ahLst/>
              <a:cxnLst/>
              <a:rect l="l" t="t" r="r" b="b"/>
              <a:pathLst>
                <a:path w="42015" h="41994" extrusionOk="0">
                  <a:moveTo>
                    <a:pt x="42015" y="20987"/>
                  </a:moveTo>
                  <a:cubicBezTo>
                    <a:pt x="42015" y="32599"/>
                    <a:pt x="32599" y="41994"/>
                    <a:pt x="21007" y="41994"/>
                  </a:cubicBezTo>
                  <a:cubicBezTo>
                    <a:pt x="9416" y="41994"/>
                    <a:pt x="0" y="32599"/>
                    <a:pt x="0" y="20987"/>
                  </a:cubicBezTo>
                  <a:cubicBezTo>
                    <a:pt x="0" y="9395"/>
                    <a:pt x="9416" y="0"/>
                    <a:pt x="21007" y="0"/>
                  </a:cubicBezTo>
                  <a:cubicBezTo>
                    <a:pt x="32599" y="0"/>
                    <a:pt x="42015" y="9395"/>
                    <a:pt x="42015" y="209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3848907" y="2342564"/>
              <a:ext cx="1439359" cy="1438569"/>
            </a:xfrm>
            <a:custGeom>
              <a:avLst/>
              <a:gdLst/>
              <a:ahLst/>
              <a:cxnLst/>
              <a:rect l="l" t="t" r="r" b="b"/>
              <a:pathLst>
                <a:path w="38291" h="38270" extrusionOk="0">
                  <a:moveTo>
                    <a:pt x="38290" y="19125"/>
                  </a:moveTo>
                  <a:cubicBezTo>
                    <a:pt x="38290" y="29712"/>
                    <a:pt x="29712" y="38270"/>
                    <a:pt x="19145" y="38270"/>
                  </a:cubicBezTo>
                  <a:cubicBezTo>
                    <a:pt x="8579" y="38270"/>
                    <a:pt x="0" y="29712"/>
                    <a:pt x="0" y="19125"/>
                  </a:cubicBezTo>
                  <a:cubicBezTo>
                    <a:pt x="0" y="8558"/>
                    <a:pt x="8579" y="0"/>
                    <a:pt x="19145" y="0"/>
                  </a:cubicBezTo>
                  <a:cubicBezTo>
                    <a:pt x="29712" y="0"/>
                    <a:pt x="38290" y="8558"/>
                    <a:pt x="38290" y="19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19"/>
            <p:cNvGrpSpPr/>
            <p:nvPr/>
          </p:nvGrpSpPr>
          <p:grpSpPr>
            <a:xfrm>
              <a:off x="3994034" y="2487296"/>
              <a:ext cx="1149105" cy="1149105"/>
              <a:chOff x="-942614" y="1422650"/>
              <a:chExt cx="1149105" cy="1149105"/>
            </a:xfrm>
          </p:grpSpPr>
          <p:sp>
            <p:nvSpPr>
              <p:cNvPr id="522" name="Google Shape;522;p19"/>
              <p:cNvSpPr/>
              <p:nvPr/>
            </p:nvSpPr>
            <p:spPr>
              <a:xfrm>
                <a:off x="-942614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2" y="1313"/>
                      <a:pt x="4022" y="2276"/>
                    </a:cubicBezTo>
                    <a:cubicBezTo>
                      <a:pt x="4022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1" y="1"/>
                      <a:pt x="1" y="1021"/>
                      <a:pt x="1" y="2276"/>
                    </a:cubicBezTo>
                    <a:cubicBezTo>
                      <a:pt x="1" y="3531"/>
                      <a:pt x="1021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9"/>
              <p:cNvSpPr/>
              <p:nvPr/>
            </p:nvSpPr>
            <p:spPr>
              <a:xfrm>
                <a:off x="-409850" y="2261180"/>
                <a:ext cx="83828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00" extrusionOk="0">
                    <a:moveTo>
                      <a:pt x="166" y="1"/>
                    </a:moveTo>
                    <a:cubicBezTo>
                      <a:pt x="75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5" y="500"/>
                      <a:pt x="166" y="500"/>
                    </a:cubicBezTo>
                    <a:cubicBezTo>
                      <a:pt x="257" y="500"/>
                      <a:pt x="332" y="427"/>
                      <a:pt x="332" y="334"/>
                    </a:cubicBezTo>
                    <a:lnTo>
                      <a:pt x="332" y="166"/>
                    </a:lnTo>
                    <a:cubicBezTo>
                      <a:pt x="332" y="76"/>
                      <a:pt x="257" y="1"/>
                      <a:pt x="16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-758040" y="1955411"/>
                <a:ext cx="126247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32" extrusionOk="0">
                    <a:moveTo>
                      <a:pt x="166" y="0"/>
                    </a:moveTo>
                    <a:cubicBezTo>
                      <a:pt x="75" y="0"/>
                      <a:pt x="0" y="75"/>
                      <a:pt x="0" y="166"/>
                    </a:cubicBezTo>
                    <a:cubicBezTo>
                      <a:pt x="0" y="257"/>
                      <a:pt x="75" y="332"/>
                      <a:pt x="166" y="332"/>
                    </a:cubicBezTo>
                    <a:lnTo>
                      <a:pt x="333" y="332"/>
                    </a:lnTo>
                    <a:cubicBezTo>
                      <a:pt x="426" y="332"/>
                      <a:pt x="499" y="257"/>
                      <a:pt x="499" y="166"/>
                    </a:cubicBezTo>
                    <a:cubicBezTo>
                      <a:pt x="499" y="75"/>
                      <a:pt x="426" y="0"/>
                      <a:pt x="333" y="0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19"/>
            <p:cNvSpPr/>
            <p:nvPr/>
          </p:nvSpPr>
          <p:spPr>
            <a:xfrm>
              <a:off x="4195675" y="2678132"/>
              <a:ext cx="752100" cy="753300"/>
            </a:xfrm>
            <a:prstGeom prst="pie">
              <a:avLst>
                <a:gd name="adj1" fmla="val 16221308"/>
                <a:gd name="adj2" fmla="val 23481"/>
              </a:avLst>
            </a:prstGeom>
            <a:solidFill>
              <a:srgbClr val="FF9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9"/>
          <p:cNvSpPr/>
          <p:nvPr/>
        </p:nvSpPr>
        <p:spPr>
          <a:xfrm>
            <a:off x="6265899" y="2011918"/>
            <a:ext cx="1816123" cy="1815334"/>
          </a:xfrm>
          <a:custGeom>
            <a:avLst/>
            <a:gdLst/>
            <a:ahLst/>
            <a:cxnLst/>
            <a:rect l="l" t="t" r="r" b="b"/>
            <a:pathLst>
              <a:path w="48314" h="48293" extrusionOk="0">
                <a:moveTo>
                  <a:pt x="48313" y="24146"/>
                </a:moveTo>
                <a:cubicBezTo>
                  <a:pt x="48313" y="37496"/>
                  <a:pt x="37496" y="48292"/>
                  <a:pt x="24167" y="48292"/>
                </a:cubicBezTo>
                <a:cubicBezTo>
                  <a:pt x="10818" y="48292"/>
                  <a:pt x="1" y="37496"/>
                  <a:pt x="1" y="24146"/>
                </a:cubicBezTo>
                <a:cubicBezTo>
                  <a:pt x="1" y="10818"/>
                  <a:pt x="10818" y="1"/>
                  <a:pt x="24167" y="1"/>
                </a:cubicBezTo>
                <a:cubicBezTo>
                  <a:pt x="37496" y="1"/>
                  <a:pt x="48313" y="10818"/>
                  <a:pt x="48313" y="2414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9"/>
          <p:cNvSpPr/>
          <p:nvPr/>
        </p:nvSpPr>
        <p:spPr>
          <a:xfrm>
            <a:off x="6384682" y="2129913"/>
            <a:ext cx="1578554" cy="1579344"/>
          </a:xfrm>
          <a:custGeom>
            <a:avLst/>
            <a:gdLst/>
            <a:ahLst/>
            <a:cxnLst/>
            <a:rect l="l" t="t" r="r" b="b"/>
            <a:pathLst>
              <a:path w="41994" h="42015" extrusionOk="0">
                <a:moveTo>
                  <a:pt x="41994" y="21007"/>
                </a:moveTo>
                <a:cubicBezTo>
                  <a:pt x="41994" y="32620"/>
                  <a:pt x="32599" y="42015"/>
                  <a:pt x="21007" y="42015"/>
                </a:cubicBezTo>
                <a:cubicBezTo>
                  <a:pt x="9395" y="42015"/>
                  <a:pt x="0" y="32620"/>
                  <a:pt x="0" y="21007"/>
                </a:cubicBezTo>
                <a:cubicBezTo>
                  <a:pt x="0" y="9416"/>
                  <a:pt x="9395" y="0"/>
                  <a:pt x="21007" y="0"/>
                </a:cubicBezTo>
                <a:cubicBezTo>
                  <a:pt x="32599" y="0"/>
                  <a:pt x="41994" y="9416"/>
                  <a:pt x="41994" y="210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9"/>
          <p:cNvSpPr/>
          <p:nvPr/>
        </p:nvSpPr>
        <p:spPr>
          <a:xfrm>
            <a:off x="6435015" y="2181035"/>
            <a:ext cx="1477888" cy="1477888"/>
          </a:xfrm>
          <a:custGeom>
            <a:avLst/>
            <a:gdLst/>
            <a:ahLst/>
            <a:cxnLst/>
            <a:rect l="l" t="t" r="r" b="b"/>
            <a:pathLst>
              <a:path w="39316" h="39316" extrusionOk="0">
                <a:moveTo>
                  <a:pt x="39316" y="19647"/>
                </a:moveTo>
                <a:cubicBezTo>
                  <a:pt x="39316" y="30507"/>
                  <a:pt x="30528" y="39316"/>
                  <a:pt x="19668" y="39316"/>
                </a:cubicBezTo>
                <a:cubicBezTo>
                  <a:pt x="8809" y="39316"/>
                  <a:pt x="0" y="30507"/>
                  <a:pt x="0" y="19647"/>
                </a:cubicBezTo>
                <a:cubicBezTo>
                  <a:pt x="0" y="8788"/>
                  <a:pt x="8809" y="0"/>
                  <a:pt x="19668" y="0"/>
                </a:cubicBezTo>
                <a:cubicBezTo>
                  <a:pt x="30528" y="0"/>
                  <a:pt x="39316" y="8788"/>
                  <a:pt x="39316" y="196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19"/>
          <p:cNvGrpSpPr/>
          <p:nvPr/>
        </p:nvGrpSpPr>
        <p:grpSpPr>
          <a:xfrm>
            <a:off x="6599407" y="2345427"/>
            <a:ext cx="1149105" cy="1149105"/>
            <a:chOff x="-991965" y="990550"/>
            <a:chExt cx="1149105" cy="1149105"/>
          </a:xfrm>
        </p:grpSpPr>
        <p:sp>
          <p:nvSpPr>
            <p:cNvPr id="530" name="Google Shape;530;p19"/>
            <p:cNvSpPr/>
            <p:nvPr/>
          </p:nvSpPr>
          <p:spPr>
            <a:xfrm>
              <a:off x="-991965" y="990550"/>
              <a:ext cx="1149105" cy="1149105"/>
            </a:xfrm>
            <a:custGeom>
              <a:avLst/>
              <a:gdLst/>
              <a:ahLst/>
              <a:cxnLst/>
              <a:rect l="l" t="t" r="r" b="b"/>
              <a:pathLst>
                <a:path w="4551" h="4551" extrusionOk="0">
                  <a:moveTo>
                    <a:pt x="2275" y="530"/>
                  </a:moveTo>
                  <a:cubicBezTo>
                    <a:pt x="3238" y="530"/>
                    <a:pt x="4021" y="1313"/>
                    <a:pt x="4021" y="2276"/>
                  </a:cubicBezTo>
                  <a:cubicBezTo>
                    <a:pt x="4021" y="3239"/>
                    <a:pt x="3238" y="4022"/>
                    <a:pt x="2275" y="4022"/>
                  </a:cubicBezTo>
                  <a:cubicBezTo>
                    <a:pt x="1312" y="4022"/>
                    <a:pt x="529" y="3239"/>
                    <a:pt x="529" y="2276"/>
                  </a:cubicBezTo>
                  <a:cubicBezTo>
                    <a:pt x="529" y="1313"/>
                    <a:pt x="1312" y="530"/>
                    <a:pt x="2275" y="530"/>
                  </a:cubicBezTo>
                  <a:close/>
                  <a:moveTo>
                    <a:pt x="2275" y="1"/>
                  </a:moveTo>
                  <a:cubicBezTo>
                    <a:pt x="1020" y="1"/>
                    <a:pt x="0" y="1021"/>
                    <a:pt x="0" y="2276"/>
                  </a:cubicBezTo>
                  <a:cubicBezTo>
                    <a:pt x="0" y="3531"/>
                    <a:pt x="1020" y="4551"/>
                    <a:pt x="2275" y="4551"/>
                  </a:cubicBezTo>
                  <a:cubicBezTo>
                    <a:pt x="3530" y="4551"/>
                    <a:pt x="4550" y="3531"/>
                    <a:pt x="4550" y="2276"/>
                  </a:cubicBezTo>
                  <a:cubicBezTo>
                    <a:pt x="4550" y="1021"/>
                    <a:pt x="3530" y="1"/>
                    <a:pt x="2275" y="1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-807643" y="1523311"/>
              <a:ext cx="126247" cy="83828"/>
            </a:xfrm>
            <a:custGeom>
              <a:avLst/>
              <a:gdLst/>
              <a:ahLst/>
              <a:cxnLst/>
              <a:rect l="l" t="t" r="r" b="b"/>
              <a:pathLst>
                <a:path w="500" h="332" extrusionOk="0">
                  <a:moveTo>
                    <a:pt x="166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7"/>
                    <a:pt x="75" y="332"/>
                    <a:pt x="166" y="332"/>
                  </a:cubicBezTo>
                  <a:lnTo>
                    <a:pt x="336" y="332"/>
                  </a:lnTo>
                  <a:cubicBezTo>
                    <a:pt x="426" y="332"/>
                    <a:pt x="499" y="257"/>
                    <a:pt x="499" y="166"/>
                  </a:cubicBezTo>
                  <a:cubicBezTo>
                    <a:pt x="499" y="75"/>
                    <a:pt x="426" y="0"/>
                    <a:pt x="336" y="0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9"/>
          <p:cNvSpPr/>
          <p:nvPr/>
        </p:nvSpPr>
        <p:spPr>
          <a:xfrm>
            <a:off x="6798350" y="2542941"/>
            <a:ext cx="752100" cy="753300"/>
          </a:xfrm>
          <a:prstGeom prst="pie">
            <a:avLst>
              <a:gd name="adj1" fmla="val 16221308"/>
              <a:gd name="adj2" fmla="val 3570667"/>
            </a:avLst>
          </a:prstGeom>
          <a:solidFill>
            <a:srgbClr val="F1C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9"/>
          <p:cNvSpPr/>
          <p:nvPr/>
        </p:nvSpPr>
        <p:spPr>
          <a:xfrm>
            <a:off x="1593725" y="2542931"/>
            <a:ext cx="752100" cy="753300"/>
          </a:xfrm>
          <a:prstGeom prst="pie">
            <a:avLst>
              <a:gd name="adj1" fmla="val 17944339"/>
              <a:gd name="adj2" fmla="val 2052316"/>
            </a:avLst>
          </a:prstGeom>
          <a:solidFill>
            <a:srgbClr val="FFC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98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>
            <a:spLocks noGrp="1"/>
          </p:cNvSpPr>
          <p:nvPr>
            <p:ph type="title"/>
          </p:nvPr>
        </p:nvSpPr>
        <p:spPr>
          <a:xfrm>
            <a:off x="495826" y="103947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Os 3 Problemas da Pontualidade</a:t>
            </a:r>
            <a:endParaRPr sz="3600" dirty="0"/>
          </a:p>
        </p:txBody>
      </p:sp>
      <p:sp>
        <p:nvSpPr>
          <p:cNvPr id="503" name="Google Shape;503;p19"/>
          <p:cNvSpPr txBox="1"/>
          <p:nvPr/>
        </p:nvSpPr>
        <p:spPr>
          <a:xfrm>
            <a:off x="3436356" y="1039475"/>
            <a:ext cx="2287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19"/>
          <p:cNvSpPr txBox="1"/>
          <p:nvPr/>
        </p:nvSpPr>
        <p:spPr>
          <a:xfrm>
            <a:off x="3702959" y="4156186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ANSIEDADE</a:t>
            </a:r>
            <a:endParaRPr sz="24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6" name="Google Shape;506;p19"/>
          <p:cNvSpPr txBox="1"/>
          <p:nvPr/>
        </p:nvSpPr>
        <p:spPr>
          <a:xfrm>
            <a:off x="970903" y="4174225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FARISAÍSMO</a:t>
            </a:r>
            <a:endParaRPr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7" name="Google Shape;507;p19"/>
          <p:cNvSpPr txBox="1"/>
          <p:nvPr/>
        </p:nvSpPr>
        <p:spPr>
          <a:xfrm>
            <a:off x="6435015" y="4156186"/>
            <a:ext cx="1584894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IDOLATRIA</a:t>
            </a:r>
            <a:endParaRPr sz="24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08" name="Google Shape;508;p19"/>
          <p:cNvGrpSpPr/>
          <p:nvPr/>
        </p:nvGrpSpPr>
        <p:grpSpPr>
          <a:xfrm>
            <a:off x="1062220" y="2011918"/>
            <a:ext cx="1815334" cy="1815334"/>
            <a:chOff x="1671820" y="2021660"/>
            <a:chExt cx="1815334" cy="1815334"/>
          </a:xfrm>
        </p:grpSpPr>
        <p:sp>
          <p:nvSpPr>
            <p:cNvPr id="509" name="Google Shape;509;p19"/>
            <p:cNvSpPr/>
            <p:nvPr/>
          </p:nvSpPr>
          <p:spPr>
            <a:xfrm>
              <a:off x="1671820" y="2021660"/>
              <a:ext cx="1815334" cy="1815334"/>
            </a:xfrm>
            <a:custGeom>
              <a:avLst/>
              <a:gdLst/>
              <a:ahLst/>
              <a:cxnLst/>
              <a:rect l="l" t="t" r="r" b="b"/>
              <a:pathLst>
                <a:path w="48293" h="48293" extrusionOk="0">
                  <a:moveTo>
                    <a:pt x="48292" y="24146"/>
                  </a:moveTo>
                  <a:cubicBezTo>
                    <a:pt x="48292" y="37496"/>
                    <a:pt x="37475" y="48292"/>
                    <a:pt x="2414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47" y="1"/>
                  </a:cubicBezTo>
                  <a:cubicBezTo>
                    <a:pt x="37475" y="1"/>
                    <a:pt x="48292" y="10818"/>
                    <a:pt x="48292" y="2414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1789815" y="2139654"/>
              <a:ext cx="1579344" cy="1579344"/>
            </a:xfrm>
            <a:custGeom>
              <a:avLst/>
              <a:gdLst/>
              <a:ahLst/>
              <a:cxnLst/>
              <a:rect l="l" t="t" r="r" b="b"/>
              <a:pathLst>
                <a:path w="42015" h="42015" extrusionOk="0">
                  <a:moveTo>
                    <a:pt x="42015" y="21007"/>
                  </a:moveTo>
                  <a:cubicBezTo>
                    <a:pt x="42015" y="32620"/>
                    <a:pt x="32599" y="42015"/>
                    <a:pt x="21008" y="42015"/>
                  </a:cubicBezTo>
                  <a:cubicBezTo>
                    <a:pt x="9416" y="42015"/>
                    <a:pt x="0" y="32620"/>
                    <a:pt x="0" y="21007"/>
                  </a:cubicBezTo>
                  <a:cubicBezTo>
                    <a:pt x="0" y="9416"/>
                    <a:pt x="9416" y="0"/>
                    <a:pt x="21008" y="0"/>
                  </a:cubicBezTo>
                  <a:cubicBezTo>
                    <a:pt x="32599" y="0"/>
                    <a:pt x="42015" y="9416"/>
                    <a:pt x="42015" y="210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1840147" y="2190776"/>
              <a:ext cx="1478678" cy="1477888"/>
            </a:xfrm>
            <a:custGeom>
              <a:avLst/>
              <a:gdLst/>
              <a:ahLst/>
              <a:cxnLst/>
              <a:rect l="l" t="t" r="r" b="b"/>
              <a:pathLst>
                <a:path w="39337" h="39316" extrusionOk="0">
                  <a:moveTo>
                    <a:pt x="39337" y="19647"/>
                  </a:moveTo>
                  <a:cubicBezTo>
                    <a:pt x="39337" y="30507"/>
                    <a:pt x="30528" y="39316"/>
                    <a:pt x="19669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9" y="0"/>
                  </a:cubicBezTo>
                  <a:cubicBezTo>
                    <a:pt x="30528" y="0"/>
                    <a:pt x="39337" y="8788"/>
                    <a:pt x="39337" y="19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19"/>
            <p:cNvGrpSpPr/>
            <p:nvPr/>
          </p:nvGrpSpPr>
          <p:grpSpPr>
            <a:xfrm>
              <a:off x="2004934" y="2355168"/>
              <a:ext cx="1149105" cy="1149105"/>
              <a:chOff x="-2477529" y="1422650"/>
              <a:chExt cx="1149105" cy="1149105"/>
            </a:xfrm>
          </p:grpSpPr>
          <p:sp>
            <p:nvSpPr>
              <p:cNvPr id="513" name="Google Shape;513;p19"/>
              <p:cNvSpPr/>
              <p:nvPr/>
            </p:nvSpPr>
            <p:spPr>
              <a:xfrm>
                <a:off x="-2477529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4" y="1313"/>
                      <a:pt x="4024" y="2276"/>
                    </a:cubicBezTo>
                    <a:cubicBezTo>
                      <a:pt x="4024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3" y="1"/>
                      <a:pt x="1" y="1021"/>
                      <a:pt x="1" y="2276"/>
                    </a:cubicBezTo>
                    <a:cubicBezTo>
                      <a:pt x="1" y="3531"/>
                      <a:pt x="1023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-1944260" y="2261180"/>
                <a:ext cx="83323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00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3" y="500"/>
                      <a:pt x="164" y="500"/>
                    </a:cubicBezTo>
                    <a:cubicBezTo>
                      <a:pt x="255" y="500"/>
                      <a:pt x="330" y="427"/>
                      <a:pt x="330" y="334"/>
                    </a:cubicBezTo>
                    <a:lnTo>
                      <a:pt x="330" y="166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-1944260" y="1606970"/>
                <a:ext cx="83323" cy="1353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36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7"/>
                    </a:cubicBezTo>
                    <a:lnTo>
                      <a:pt x="0" y="372"/>
                    </a:lnTo>
                    <a:cubicBezTo>
                      <a:pt x="0" y="463"/>
                      <a:pt x="73" y="536"/>
                      <a:pt x="164" y="536"/>
                    </a:cubicBezTo>
                    <a:cubicBezTo>
                      <a:pt x="255" y="536"/>
                      <a:pt x="330" y="463"/>
                      <a:pt x="330" y="372"/>
                    </a:cubicBezTo>
                    <a:lnTo>
                      <a:pt x="330" y="167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-2293207" y="1955411"/>
                <a:ext cx="126500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32" extrusionOk="0">
                    <a:moveTo>
                      <a:pt x="167" y="0"/>
                    </a:moveTo>
                    <a:cubicBezTo>
                      <a:pt x="76" y="0"/>
                      <a:pt x="1" y="75"/>
                      <a:pt x="1" y="166"/>
                    </a:cubicBezTo>
                    <a:cubicBezTo>
                      <a:pt x="1" y="257"/>
                      <a:pt x="76" y="332"/>
                      <a:pt x="167" y="332"/>
                    </a:cubicBezTo>
                    <a:lnTo>
                      <a:pt x="336" y="332"/>
                    </a:lnTo>
                    <a:cubicBezTo>
                      <a:pt x="427" y="332"/>
                      <a:pt x="500" y="257"/>
                      <a:pt x="500" y="166"/>
                    </a:cubicBezTo>
                    <a:cubicBezTo>
                      <a:pt x="500" y="75"/>
                      <a:pt x="427" y="0"/>
                      <a:pt x="336" y="0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" name="Google Shape;517;p19"/>
          <p:cNvGrpSpPr/>
          <p:nvPr/>
        </p:nvGrpSpPr>
        <p:grpSpPr>
          <a:xfrm>
            <a:off x="3660921" y="2011524"/>
            <a:ext cx="1815334" cy="1816123"/>
            <a:chOff x="3660921" y="2153788"/>
            <a:chExt cx="1815334" cy="1816123"/>
          </a:xfrm>
        </p:grpSpPr>
        <p:sp>
          <p:nvSpPr>
            <p:cNvPr id="518" name="Google Shape;518;p19"/>
            <p:cNvSpPr/>
            <p:nvPr/>
          </p:nvSpPr>
          <p:spPr>
            <a:xfrm>
              <a:off x="3660921" y="2153788"/>
              <a:ext cx="1815334" cy="1816123"/>
            </a:xfrm>
            <a:custGeom>
              <a:avLst/>
              <a:gdLst/>
              <a:ahLst/>
              <a:cxnLst/>
              <a:rect l="l" t="t" r="r" b="b"/>
              <a:pathLst>
                <a:path w="48293" h="48314" extrusionOk="0">
                  <a:moveTo>
                    <a:pt x="48292" y="24147"/>
                  </a:moveTo>
                  <a:cubicBezTo>
                    <a:pt x="48292" y="37496"/>
                    <a:pt x="37475" y="48313"/>
                    <a:pt x="24146" y="48313"/>
                  </a:cubicBezTo>
                  <a:cubicBezTo>
                    <a:pt x="10818" y="48313"/>
                    <a:pt x="0" y="37496"/>
                    <a:pt x="0" y="24147"/>
                  </a:cubicBezTo>
                  <a:cubicBezTo>
                    <a:pt x="0" y="10818"/>
                    <a:pt x="10818" y="1"/>
                    <a:pt x="24146" y="1"/>
                  </a:cubicBezTo>
                  <a:cubicBezTo>
                    <a:pt x="37475" y="1"/>
                    <a:pt x="48292" y="10818"/>
                    <a:pt x="48292" y="2414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3778915" y="2272572"/>
              <a:ext cx="1579344" cy="1578554"/>
            </a:xfrm>
            <a:custGeom>
              <a:avLst/>
              <a:gdLst/>
              <a:ahLst/>
              <a:cxnLst/>
              <a:rect l="l" t="t" r="r" b="b"/>
              <a:pathLst>
                <a:path w="42015" h="41994" extrusionOk="0">
                  <a:moveTo>
                    <a:pt x="42015" y="20987"/>
                  </a:moveTo>
                  <a:cubicBezTo>
                    <a:pt x="42015" y="32599"/>
                    <a:pt x="32599" y="41994"/>
                    <a:pt x="21007" y="41994"/>
                  </a:cubicBezTo>
                  <a:cubicBezTo>
                    <a:pt x="9416" y="41994"/>
                    <a:pt x="0" y="32599"/>
                    <a:pt x="0" y="20987"/>
                  </a:cubicBezTo>
                  <a:cubicBezTo>
                    <a:pt x="0" y="9395"/>
                    <a:pt x="9416" y="0"/>
                    <a:pt x="21007" y="0"/>
                  </a:cubicBezTo>
                  <a:cubicBezTo>
                    <a:pt x="32599" y="0"/>
                    <a:pt x="42015" y="9395"/>
                    <a:pt x="42015" y="209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3848907" y="2342564"/>
              <a:ext cx="1439359" cy="1438569"/>
            </a:xfrm>
            <a:custGeom>
              <a:avLst/>
              <a:gdLst/>
              <a:ahLst/>
              <a:cxnLst/>
              <a:rect l="l" t="t" r="r" b="b"/>
              <a:pathLst>
                <a:path w="38291" h="38270" extrusionOk="0">
                  <a:moveTo>
                    <a:pt x="38290" y="19125"/>
                  </a:moveTo>
                  <a:cubicBezTo>
                    <a:pt x="38290" y="29712"/>
                    <a:pt x="29712" y="38270"/>
                    <a:pt x="19145" y="38270"/>
                  </a:cubicBezTo>
                  <a:cubicBezTo>
                    <a:pt x="8579" y="38270"/>
                    <a:pt x="0" y="29712"/>
                    <a:pt x="0" y="19125"/>
                  </a:cubicBezTo>
                  <a:cubicBezTo>
                    <a:pt x="0" y="8558"/>
                    <a:pt x="8579" y="0"/>
                    <a:pt x="19145" y="0"/>
                  </a:cubicBezTo>
                  <a:cubicBezTo>
                    <a:pt x="29712" y="0"/>
                    <a:pt x="38290" y="8558"/>
                    <a:pt x="38290" y="19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19"/>
            <p:cNvGrpSpPr/>
            <p:nvPr/>
          </p:nvGrpSpPr>
          <p:grpSpPr>
            <a:xfrm>
              <a:off x="3994034" y="2487296"/>
              <a:ext cx="1149105" cy="1149105"/>
              <a:chOff x="-942614" y="1422650"/>
              <a:chExt cx="1149105" cy="1149105"/>
            </a:xfrm>
          </p:grpSpPr>
          <p:sp>
            <p:nvSpPr>
              <p:cNvPr id="522" name="Google Shape;522;p19"/>
              <p:cNvSpPr/>
              <p:nvPr/>
            </p:nvSpPr>
            <p:spPr>
              <a:xfrm>
                <a:off x="-942614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2" y="1313"/>
                      <a:pt x="4022" y="2276"/>
                    </a:cubicBezTo>
                    <a:cubicBezTo>
                      <a:pt x="4022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1" y="1"/>
                      <a:pt x="1" y="1021"/>
                      <a:pt x="1" y="2276"/>
                    </a:cubicBezTo>
                    <a:cubicBezTo>
                      <a:pt x="1" y="3531"/>
                      <a:pt x="1021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9"/>
              <p:cNvSpPr/>
              <p:nvPr/>
            </p:nvSpPr>
            <p:spPr>
              <a:xfrm>
                <a:off x="-409850" y="2261180"/>
                <a:ext cx="83828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00" extrusionOk="0">
                    <a:moveTo>
                      <a:pt x="166" y="1"/>
                    </a:moveTo>
                    <a:cubicBezTo>
                      <a:pt x="75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5" y="500"/>
                      <a:pt x="166" y="500"/>
                    </a:cubicBezTo>
                    <a:cubicBezTo>
                      <a:pt x="257" y="500"/>
                      <a:pt x="332" y="427"/>
                      <a:pt x="332" y="334"/>
                    </a:cubicBezTo>
                    <a:lnTo>
                      <a:pt x="332" y="166"/>
                    </a:lnTo>
                    <a:cubicBezTo>
                      <a:pt x="332" y="76"/>
                      <a:pt x="257" y="1"/>
                      <a:pt x="16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-758040" y="1955411"/>
                <a:ext cx="126247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32" extrusionOk="0">
                    <a:moveTo>
                      <a:pt x="166" y="0"/>
                    </a:moveTo>
                    <a:cubicBezTo>
                      <a:pt x="75" y="0"/>
                      <a:pt x="0" y="75"/>
                      <a:pt x="0" y="166"/>
                    </a:cubicBezTo>
                    <a:cubicBezTo>
                      <a:pt x="0" y="257"/>
                      <a:pt x="75" y="332"/>
                      <a:pt x="166" y="332"/>
                    </a:cubicBezTo>
                    <a:lnTo>
                      <a:pt x="333" y="332"/>
                    </a:lnTo>
                    <a:cubicBezTo>
                      <a:pt x="426" y="332"/>
                      <a:pt x="499" y="257"/>
                      <a:pt x="499" y="166"/>
                    </a:cubicBezTo>
                    <a:cubicBezTo>
                      <a:pt x="499" y="75"/>
                      <a:pt x="426" y="0"/>
                      <a:pt x="333" y="0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19"/>
            <p:cNvSpPr/>
            <p:nvPr/>
          </p:nvSpPr>
          <p:spPr>
            <a:xfrm>
              <a:off x="4195675" y="2678132"/>
              <a:ext cx="752100" cy="753300"/>
            </a:xfrm>
            <a:prstGeom prst="pie">
              <a:avLst>
                <a:gd name="adj1" fmla="val 16221308"/>
                <a:gd name="adj2" fmla="val 23481"/>
              </a:avLst>
            </a:prstGeom>
            <a:solidFill>
              <a:srgbClr val="FF9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9"/>
          <p:cNvSpPr/>
          <p:nvPr/>
        </p:nvSpPr>
        <p:spPr>
          <a:xfrm>
            <a:off x="6265899" y="2011918"/>
            <a:ext cx="1816123" cy="1815334"/>
          </a:xfrm>
          <a:custGeom>
            <a:avLst/>
            <a:gdLst/>
            <a:ahLst/>
            <a:cxnLst/>
            <a:rect l="l" t="t" r="r" b="b"/>
            <a:pathLst>
              <a:path w="48314" h="48293" extrusionOk="0">
                <a:moveTo>
                  <a:pt x="48313" y="24146"/>
                </a:moveTo>
                <a:cubicBezTo>
                  <a:pt x="48313" y="37496"/>
                  <a:pt x="37496" y="48292"/>
                  <a:pt x="24167" y="48292"/>
                </a:cubicBezTo>
                <a:cubicBezTo>
                  <a:pt x="10818" y="48292"/>
                  <a:pt x="1" y="37496"/>
                  <a:pt x="1" y="24146"/>
                </a:cubicBezTo>
                <a:cubicBezTo>
                  <a:pt x="1" y="10818"/>
                  <a:pt x="10818" y="1"/>
                  <a:pt x="24167" y="1"/>
                </a:cubicBezTo>
                <a:cubicBezTo>
                  <a:pt x="37496" y="1"/>
                  <a:pt x="48313" y="10818"/>
                  <a:pt x="48313" y="2414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9"/>
          <p:cNvSpPr/>
          <p:nvPr/>
        </p:nvSpPr>
        <p:spPr>
          <a:xfrm>
            <a:off x="6384682" y="2129913"/>
            <a:ext cx="1578554" cy="1579344"/>
          </a:xfrm>
          <a:custGeom>
            <a:avLst/>
            <a:gdLst/>
            <a:ahLst/>
            <a:cxnLst/>
            <a:rect l="l" t="t" r="r" b="b"/>
            <a:pathLst>
              <a:path w="41994" h="42015" extrusionOk="0">
                <a:moveTo>
                  <a:pt x="41994" y="21007"/>
                </a:moveTo>
                <a:cubicBezTo>
                  <a:pt x="41994" y="32620"/>
                  <a:pt x="32599" y="42015"/>
                  <a:pt x="21007" y="42015"/>
                </a:cubicBezTo>
                <a:cubicBezTo>
                  <a:pt x="9395" y="42015"/>
                  <a:pt x="0" y="32620"/>
                  <a:pt x="0" y="21007"/>
                </a:cubicBezTo>
                <a:cubicBezTo>
                  <a:pt x="0" y="9416"/>
                  <a:pt x="9395" y="0"/>
                  <a:pt x="21007" y="0"/>
                </a:cubicBezTo>
                <a:cubicBezTo>
                  <a:pt x="32599" y="0"/>
                  <a:pt x="41994" y="9416"/>
                  <a:pt x="41994" y="210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9"/>
          <p:cNvSpPr/>
          <p:nvPr/>
        </p:nvSpPr>
        <p:spPr>
          <a:xfrm>
            <a:off x="6435015" y="2181035"/>
            <a:ext cx="1477888" cy="1477888"/>
          </a:xfrm>
          <a:custGeom>
            <a:avLst/>
            <a:gdLst/>
            <a:ahLst/>
            <a:cxnLst/>
            <a:rect l="l" t="t" r="r" b="b"/>
            <a:pathLst>
              <a:path w="39316" h="39316" extrusionOk="0">
                <a:moveTo>
                  <a:pt x="39316" y="19647"/>
                </a:moveTo>
                <a:cubicBezTo>
                  <a:pt x="39316" y="30507"/>
                  <a:pt x="30528" y="39316"/>
                  <a:pt x="19668" y="39316"/>
                </a:cubicBezTo>
                <a:cubicBezTo>
                  <a:pt x="8809" y="39316"/>
                  <a:pt x="0" y="30507"/>
                  <a:pt x="0" y="19647"/>
                </a:cubicBezTo>
                <a:cubicBezTo>
                  <a:pt x="0" y="8788"/>
                  <a:pt x="8809" y="0"/>
                  <a:pt x="19668" y="0"/>
                </a:cubicBezTo>
                <a:cubicBezTo>
                  <a:pt x="30528" y="0"/>
                  <a:pt x="39316" y="8788"/>
                  <a:pt x="39316" y="196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19"/>
          <p:cNvGrpSpPr/>
          <p:nvPr/>
        </p:nvGrpSpPr>
        <p:grpSpPr>
          <a:xfrm>
            <a:off x="6599407" y="2345427"/>
            <a:ext cx="1149105" cy="1149105"/>
            <a:chOff x="-991965" y="990550"/>
            <a:chExt cx="1149105" cy="1149105"/>
          </a:xfrm>
        </p:grpSpPr>
        <p:sp>
          <p:nvSpPr>
            <p:cNvPr id="530" name="Google Shape;530;p19"/>
            <p:cNvSpPr/>
            <p:nvPr/>
          </p:nvSpPr>
          <p:spPr>
            <a:xfrm>
              <a:off x="-991965" y="990550"/>
              <a:ext cx="1149105" cy="1149105"/>
            </a:xfrm>
            <a:custGeom>
              <a:avLst/>
              <a:gdLst/>
              <a:ahLst/>
              <a:cxnLst/>
              <a:rect l="l" t="t" r="r" b="b"/>
              <a:pathLst>
                <a:path w="4551" h="4551" extrusionOk="0">
                  <a:moveTo>
                    <a:pt x="2275" y="530"/>
                  </a:moveTo>
                  <a:cubicBezTo>
                    <a:pt x="3238" y="530"/>
                    <a:pt x="4021" y="1313"/>
                    <a:pt x="4021" y="2276"/>
                  </a:cubicBezTo>
                  <a:cubicBezTo>
                    <a:pt x="4021" y="3239"/>
                    <a:pt x="3238" y="4022"/>
                    <a:pt x="2275" y="4022"/>
                  </a:cubicBezTo>
                  <a:cubicBezTo>
                    <a:pt x="1312" y="4022"/>
                    <a:pt x="529" y="3239"/>
                    <a:pt x="529" y="2276"/>
                  </a:cubicBezTo>
                  <a:cubicBezTo>
                    <a:pt x="529" y="1313"/>
                    <a:pt x="1312" y="530"/>
                    <a:pt x="2275" y="530"/>
                  </a:cubicBezTo>
                  <a:close/>
                  <a:moveTo>
                    <a:pt x="2275" y="1"/>
                  </a:moveTo>
                  <a:cubicBezTo>
                    <a:pt x="1020" y="1"/>
                    <a:pt x="0" y="1021"/>
                    <a:pt x="0" y="2276"/>
                  </a:cubicBezTo>
                  <a:cubicBezTo>
                    <a:pt x="0" y="3531"/>
                    <a:pt x="1020" y="4551"/>
                    <a:pt x="2275" y="4551"/>
                  </a:cubicBezTo>
                  <a:cubicBezTo>
                    <a:pt x="3530" y="4551"/>
                    <a:pt x="4550" y="3531"/>
                    <a:pt x="4550" y="2276"/>
                  </a:cubicBezTo>
                  <a:cubicBezTo>
                    <a:pt x="4550" y="1021"/>
                    <a:pt x="3530" y="1"/>
                    <a:pt x="2275" y="1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-807643" y="1523311"/>
              <a:ext cx="126247" cy="83828"/>
            </a:xfrm>
            <a:custGeom>
              <a:avLst/>
              <a:gdLst/>
              <a:ahLst/>
              <a:cxnLst/>
              <a:rect l="l" t="t" r="r" b="b"/>
              <a:pathLst>
                <a:path w="500" h="332" extrusionOk="0">
                  <a:moveTo>
                    <a:pt x="166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7"/>
                    <a:pt x="75" y="332"/>
                    <a:pt x="166" y="332"/>
                  </a:cubicBezTo>
                  <a:lnTo>
                    <a:pt x="336" y="332"/>
                  </a:lnTo>
                  <a:cubicBezTo>
                    <a:pt x="426" y="332"/>
                    <a:pt x="499" y="257"/>
                    <a:pt x="499" y="166"/>
                  </a:cubicBezTo>
                  <a:cubicBezTo>
                    <a:pt x="499" y="75"/>
                    <a:pt x="426" y="0"/>
                    <a:pt x="336" y="0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9"/>
          <p:cNvSpPr/>
          <p:nvPr/>
        </p:nvSpPr>
        <p:spPr>
          <a:xfrm>
            <a:off x="6798350" y="2542941"/>
            <a:ext cx="752100" cy="753300"/>
          </a:xfrm>
          <a:prstGeom prst="pie">
            <a:avLst>
              <a:gd name="adj1" fmla="val 16221308"/>
              <a:gd name="adj2" fmla="val 3570667"/>
            </a:avLst>
          </a:prstGeom>
          <a:solidFill>
            <a:srgbClr val="F1C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9"/>
          <p:cNvSpPr/>
          <p:nvPr/>
        </p:nvSpPr>
        <p:spPr>
          <a:xfrm>
            <a:off x="1593725" y="2542931"/>
            <a:ext cx="752100" cy="753300"/>
          </a:xfrm>
          <a:prstGeom prst="pie">
            <a:avLst>
              <a:gd name="adj1" fmla="val 17944339"/>
              <a:gd name="adj2" fmla="val 2052316"/>
            </a:avLst>
          </a:prstGeom>
          <a:solidFill>
            <a:srgbClr val="FFC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8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5366" y="104209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A Pontualidade como Farisaísmo!</a:t>
            </a:r>
            <a:endParaRPr sz="3600" b="1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77995" y="1915669"/>
            <a:ext cx="3503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Fira Sans Extra Condensed Medium" panose="020B0604020202020204" charset="0"/>
              </a:rPr>
              <a:t>O Fariseu e o Publicano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err="1">
                <a:latin typeface="Fira Sans Extra Condensed Medium" panose="020B0604020202020204" charset="0"/>
              </a:rPr>
              <a:t>Lc</a:t>
            </a:r>
            <a:r>
              <a:rPr lang="pt-BR" sz="2400" dirty="0">
                <a:latin typeface="Fira Sans Extra Condensed Medium" panose="020B0604020202020204" charset="0"/>
              </a:rPr>
              <a:t> 18. 9 - 14</a:t>
            </a:r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;p15">
            <a:extLst>
              <a:ext uri="{FF2B5EF4-FFF2-40B4-BE49-F238E27FC236}">
                <a16:creationId xmlns:a16="http://schemas.microsoft.com/office/drawing/2014/main" id="{7473D766-8094-5738-13E6-CF867E8E607E}"/>
              </a:ext>
            </a:extLst>
          </p:cNvPr>
          <p:cNvSpPr txBox="1">
            <a:spLocks/>
          </p:cNvSpPr>
          <p:nvPr/>
        </p:nvSpPr>
        <p:spPr>
          <a:xfrm>
            <a:off x="530433" y="3243904"/>
            <a:ext cx="3503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endParaRPr lang="pt-BR" sz="2400" dirty="0">
              <a:latin typeface="Fira Sans Extra Condensed Medium" panose="020B060402020202020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7E86D1-D9AD-D422-714D-DBA59964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" y="3092740"/>
            <a:ext cx="4743307" cy="17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6"/>
          <p:cNvSpPr/>
          <p:nvPr/>
        </p:nvSpPr>
        <p:spPr>
          <a:xfrm rot="-2668953">
            <a:off x="2247951" y="3279091"/>
            <a:ext cx="2588826" cy="1122477"/>
          </a:xfrm>
          <a:custGeom>
            <a:avLst/>
            <a:gdLst/>
            <a:ahLst/>
            <a:cxnLst/>
            <a:rect l="l" t="t" r="r" b="b"/>
            <a:pathLst>
              <a:path w="35745" h="15499" extrusionOk="0">
                <a:moveTo>
                  <a:pt x="8080" y="0"/>
                </a:moveTo>
                <a:lnTo>
                  <a:pt x="0" y="8080"/>
                </a:lnTo>
                <a:cubicBezTo>
                  <a:pt x="4565" y="12645"/>
                  <a:pt x="10934" y="15499"/>
                  <a:pt x="17872" y="15499"/>
                </a:cubicBezTo>
                <a:cubicBezTo>
                  <a:pt x="24811" y="15499"/>
                  <a:pt x="31180" y="12645"/>
                  <a:pt x="35745" y="8080"/>
                </a:cubicBezTo>
                <a:lnTo>
                  <a:pt x="27665" y="0"/>
                </a:lnTo>
                <a:cubicBezTo>
                  <a:pt x="25108" y="2465"/>
                  <a:pt x="21684" y="3995"/>
                  <a:pt x="17872" y="3995"/>
                </a:cubicBezTo>
                <a:cubicBezTo>
                  <a:pt x="14061" y="3995"/>
                  <a:pt x="10637" y="2465"/>
                  <a:pt x="808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 Pontualidade como Ansiedade!</a:t>
            </a:r>
            <a:endParaRPr sz="3600" dirty="0"/>
          </a:p>
        </p:txBody>
      </p:sp>
      <p:sp>
        <p:nvSpPr>
          <p:cNvPr id="1008" name="Google Shape;1008;p26"/>
          <p:cNvSpPr/>
          <p:nvPr/>
        </p:nvSpPr>
        <p:spPr>
          <a:xfrm rot="-2670398">
            <a:off x="1859523" y="2714940"/>
            <a:ext cx="604183" cy="1402545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7327" y="0"/>
                </a:moveTo>
                <a:cubicBezTo>
                  <a:pt x="2762" y="4679"/>
                  <a:pt x="0" y="10956"/>
                  <a:pt x="0" y="17895"/>
                </a:cubicBezTo>
                <a:cubicBezTo>
                  <a:pt x="0" y="24834"/>
                  <a:pt x="2762" y="31202"/>
                  <a:pt x="7327" y="35767"/>
                </a:cubicBezTo>
                <a:lnTo>
                  <a:pt x="15407" y="27687"/>
                </a:lnTo>
                <a:cubicBezTo>
                  <a:pt x="12919" y="25222"/>
                  <a:pt x="11413" y="21684"/>
                  <a:pt x="11413" y="17895"/>
                </a:cubicBezTo>
                <a:cubicBezTo>
                  <a:pt x="11413" y="14083"/>
                  <a:pt x="12919" y="10660"/>
                  <a:pt x="15407" y="8103"/>
                </a:cubicBezTo>
                <a:lnTo>
                  <a:pt x="7327" y="0"/>
                </a:lnTo>
                <a:close/>
              </a:path>
            </a:pathLst>
          </a:custGeom>
          <a:solidFill>
            <a:srgbClr val="E599F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6"/>
          <p:cNvSpPr/>
          <p:nvPr/>
        </p:nvSpPr>
        <p:spPr>
          <a:xfrm rot="-2670398">
            <a:off x="1469487" y="2144258"/>
            <a:ext cx="1401643" cy="604183"/>
          </a:xfrm>
          <a:custGeom>
            <a:avLst/>
            <a:gdLst/>
            <a:ahLst/>
            <a:cxnLst/>
            <a:rect l="l" t="t" r="r" b="b"/>
            <a:pathLst>
              <a:path w="35745" h="15408" extrusionOk="0">
                <a:moveTo>
                  <a:pt x="17872" y="0"/>
                </a:moveTo>
                <a:cubicBezTo>
                  <a:pt x="10934" y="0"/>
                  <a:pt x="4565" y="2739"/>
                  <a:pt x="0" y="7304"/>
                </a:cubicBezTo>
                <a:lnTo>
                  <a:pt x="8080" y="15407"/>
                </a:lnTo>
                <a:cubicBezTo>
                  <a:pt x="10637" y="12919"/>
                  <a:pt x="14061" y="11413"/>
                  <a:pt x="17872" y="11413"/>
                </a:cubicBezTo>
                <a:cubicBezTo>
                  <a:pt x="21684" y="11413"/>
                  <a:pt x="25108" y="12919"/>
                  <a:pt x="27665" y="15407"/>
                </a:cubicBezTo>
                <a:lnTo>
                  <a:pt x="35745" y="7304"/>
                </a:lnTo>
                <a:cubicBezTo>
                  <a:pt x="31180" y="2739"/>
                  <a:pt x="24811" y="0"/>
                  <a:pt x="17872" y="0"/>
                </a:cubicBezTo>
                <a:close/>
              </a:path>
            </a:pathLst>
          </a:custGeom>
          <a:solidFill>
            <a:srgbClr val="A677E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6"/>
          <p:cNvSpPr/>
          <p:nvPr/>
        </p:nvSpPr>
        <p:spPr>
          <a:xfrm rot="-2670398">
            <a:off x="2838135" y="1753140"/>
            <a:ext cx="604183" cy="1402545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8081" y="0"/>
                </a:moveTo>
                <a:lnTo>
                  <a:pt x="1" y="8103"/>
                </a:lnTo>
                <a:cubicBezTo>
                  <a:pt x="2466" y="10660"/>
                  <a:pt x="3995" y="14083"/>
                  <a:pt x="3995" y="17895"/>
                </a:cubicBezTo>
                <a:cubicBezTo>
                  <a:pt x="3995" y="21684"/>
                  <a:pt x="2466" y="25222"/>
                  <a:pt x="1" y="27687"/>
                </a:cubicBezTo>
                <a:lnTo>
                  <a:pt x="8081" y="35767"/>
                </a:lnTo>
                <a:cubicBezTo>
                  <a:pt x="12646" y="31202"/>
                  <a:pt x="15408" y="24834"/>
                  <a:pt x="15408" y="17895"/>
                </a:cubicBezTo>
                <a:cubicBezTo>
                  <a:pt x="15408" y="10956"/>
                  <a:pt x="12646" y="4679"/>
                  <a:pt x="8081" y="0"/>
                </a:cubicBezTo>
                <a:close/>
              </a:path>
            </a:pathLst>
          </a:custGeom>
          <a:solidFill>
            <a:srgbClr val="FF9D7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6"/>
          <p:cNvSpPr/>
          <p:nvPr/>
        </p:nvSpPr>
        <p:spPr>
          <a:xfrm rot="-2670398">
            <a:off x="2432527" y="3122361"/>
            <a:ext cx="1401643" cy="607751"/>
          </a:xfrm>
          <a:custGeom>
            <a:avLst/>
            <a:gdLst/>
            <a:ahLst/>
            <a:cxnLst/>
            <a:rect l="l" t="t" r="r" b="b"/>
            <a:pathLst>
              <a:path w="35745" h="15499" extrusionOk="0">
                <a:moveTo>
                  <a:pt x="8080" y="0"/>
                </a:moveTo>
                <a:lnTo>
                  <a:pt x="0" y="8080"/>
                </a:lnTo>
                <a:cubicBezTo>
                  <a:pt x="4565" y="12645"/>
                  <a:pt x="10934" y="15499"/>
                  <a:pt x="17872" y="15499"/>
                </a:cubicBezTo>
                <a:cubicBezTo>
                  <a:pt x="24811" y="15499"/>
                  <a:pt x="31180" y="12645"/>
                  <a:pt x="35745" y="8080"/>
                </a:cubicBezTo>
                <a:lnTo>
                  <a:pt x="27665" y="0"/>
                </a:lnTo>
                <a:cubicBezTo>
                  <a:pt x="25108" y="2465"/>
                  <a:pt x="21684" y="3995"/>
                  <a:pt x="17872" y="3995"/>
                </a:cubicBezTo>
                <a:cubicBezTo>
                  <a:pt x="14061" y="3995"/>
                  <a:pt x="10637" y="2465"/>
                  <a:pt x="8080" y="0"/>
                </a:cubicBezTo>
                <a:close/>
              </a:path>
            </a:pathLst>
          </a:custGeom>
          <a:solidFill>
            <a:srgbClr val="FB84B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6"/>
          <p:cNvSpPr/>
          <p:nvPr/>
        </p:nvSpPr>
        <p:spPr>
          <a:xfrm rot="-2668953">
            <a:off x="1188776" y="2526568"/>
            <a:ext cx="1115922" cy="2590410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7327" y="0"/>
                </a:moveTo>
                <a:cubicBezTo>
                  <a:pt x="2762" y="4679"/>
                  <a:pt x="0" y="10956"/>
                  <a:pt x="0" y="17895"/>
                </a:cubicBezTo>
                <a:cubicBezTo>
                  <a:pt x="0" y="24834"/>
                  <a:pt x="2762" y="31202"/>
                  <a:pt x="7327" y="35767"/>
                </a:cubicBezTo>
                <a:lnTo>
                  <a:pt x="15407" y="27687"/>
                </a:lnTo>
                <a:cubicBezTo>
                  <a:pt x="12919" y="25222"/>
                  <a:pt x="11413" y="21684"/>
                  <a:pt x="11413" y="17895"/>
                </a:cubicBezTo>
                <a:cubicBezTo>
                  <a:pt x="11413" y="14083"/>
                  <a:pt x="12919" y="10660"/>
                  <a:pt x="15407" y="8103"/>
                </a:cubicBezTo>
                <a:lnTo>
                  <a:pt x="7327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6"/>
          <p:cNvSpPr/>
          <p:nvPr/>
        </p:nvSpPr>
        <p:spPr>
          <a:xfrm rot="-2668953">
            <a:off x="468417" y="1473213"/>
            <a:ext cx="2588826" cy="1115887"/>
          </a:xfrm>
          <a:custGeom>
            <a:avLst/>
            <a:gdLst/>
            <a:ahLst/>
            <a:cxnLst/>
            <a:rect l="l" t="t" r="r" b="b"/>
            <a:pathLst>
              <a:path w="35745" h="15408" extrusionOk="0">
                <a:moveTo>
                  <a:pt x="17872" y="0"/>
                </a:moveTo>
                <a:cubicBezTo>
                  <a:pt x="10934" y="0"/>
                  <a:pt x="4565" y="2739"/>
                  <a:pt x="0" y="7304"/>
                </a:cubicBezTo>
                <a:lnTo>
                  <a:pt x="8080" y="15407"/>
                </a:lnTo>
                <a:cubicBezTo>
                  <a:pt x="10637" y="12919"/>
                  <a:pt x="14061" y="11413"/>
                  <a:pt x="17872" y="11413"/>
                </a:cubicBezTo>
                <a:cubicBezTo>
                  <a:pt x="21684" y="11413"/>
                  <a:pt x="25108" y="12919"/>
                  <a:pt x="27665" y="15407"/>
                </a:cubicBezTo>
                <a:lnTo>
                  <a:pt x="35745" y="7304"/>
                </a:lnTo>
                <a:cubicBezTo>
                  <a:pt x="31180" y="2739"/>
                  <a:pt x="24811" y="0"/>
                  <a:pt x="17872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6"/>
          <p:cNvSpPr/>
          <p:nvPr/>
        </p:nvSpPr>
        <p:spPr>
          <a:xfrm rot="-2668953">
            <a:off x="2997086" y="750790"/>
            <a:ext cx="1115922" cy="2590410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8081" y="0"/>
                </a:moveTo>
                <a:lnTo>
                  <a:pt x="1" y="8103"/>
                </a:lnTo>
                <a:cubicBezTo>
                  <a:pt x="2466" y="10660"/>
                  <a:pt x="3995" y="14083"/>
                  <a:pt x="3995" y="17895"/>
                </a:cubicBezTo>
                <a:cubicBezTo>
                  <a:pt x="3995" y="21684"/>
                  <a:pt x="2466" y="25222"/>
                  <a:pt x="1" y="27687"/>
                </a:cubicBezTo>
                <a:lnTo>
                  <a:pt x="8081" y="35767"/>
                </a:lnTo>
                <a:cubicBezTo>
                  <a:pt x="12646" y="31202"/>
                  <a:pt x="15408" y="24834"/>
                  <a:pt x="15408" y="17895"/>
                </a:cubicBezTo>
                <a:cubicBezTo>
                  <a:pt x="15408" y="10956"/>
                  <a:pt x="12646" y="4679"/>
                  <a:pt x="8081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6"/>
          <p:cNvSpPr txBox="1"/>
          <p:nvPr/>
        </p:nvSpPr>
        <p:spPr>
          <a:xfrm>
            <a:off x="5072115" y="1802543"/>
            <a:ext cx="3179226" cy="56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Confiando em Deus </a:t>
            </a:r>
            <a:endParaRPr sz="28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6" name="Google Shape;1016;p26"/>
          <p:cNvSpPr txBox="1"/>
          <p:nvPr/>
        </p:nvSpPr>
        <p:spPr>
          <a:xfrm>
            <a:off x="5455952" y="3374606"/>
            <a:ext cx="2945695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0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“Não andem ansiosos por coisa alguma, mas em tudo, pela oração e súplicas, e com ação de graças, apresentem seus pedidos a Deus.” – </a:t>
            </a:r>
            <a:r>
              <a:rPr lang="pt-BR" sz="2000" b="0" i="0" u="none" strike="noStrike" baseline="0" dirty="0" err="1">
                <a:solidFill>
                  <a:srgbClr val="080000"/>
                </a:solidFill>
                <a:latin typeface="Fira Sans Extra Condensed Medium" panose="020B0604020202020204" charset="0"/>
              </a:rPr>
              <a:t>Fp</a:t>
            </a:r>
            <a:r>
              <a:rPr lang="pt-BR" sz="20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 4.6</a:t>
            </a:r>
          </a:p>
          <a:p>
            <a:endParaRPr lang="pt-BR" sz="2000" b="0" i="0" u="none" strike="noStrike" baseline="0" dirty="0">
              <a:solidFill>
                <a:srgbClr val="080000"/>
              </a:solidFill>
              <a:latin typeface="Fira Sans Extra Condensed Medium" panose="020B0604020202020204" charset="0"/>
            </a:endParaRPr>
          </a:p>
        </p:txBody>
      </p:sp>
      <p:sp>
        <p:nvSpPr>
          <p:cNvPr id="1021" name="Google Shape;1021;p26"/>
          <p:cNvSpPr txBox="1"/>
          <p:nvPr/>
        </p:nvSpPr>
        <p:spPr>
          <a:xfrm>
            <a:off x="5208014" y="4002474"/>
            <a:ext cx="3193633" cy="31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23" name="Google Shape;1023;p26"/>
          <p:cNvGrpSpPr/>
          <p:nvPr/>
        </p:nvGrpSpPr>
        <p:grpSpPr>
          <a:xfrm>
            <a:off x="2141970" y="2428021"/>
            <a:ext cx="1020386" cy="1020340"/>
            <a:chOff x="374625" y="4389375"/>
            <a:chExt cx="882687" cy="882571"/>
          </a:xfrm>
        </p:grpSpPr>
        <p:sp>
          <p:nvSpPr>
            <p:cNvPr id="1024" name="Google Shape;1024;p26"/>
            <p:cNvSpPr/>
            <p:nvPr/>
          </p:nvSpPr>
          <p:spPr>
            <a:xfrm>
              <a:off x="656092" y="4582847"/>
              <a:ext cx="159964" cy="247768"/>
            </a:xfrm>
            <a:custGeom>
              <a:avLst/>
              <a:gdLst/>
              <a:ahLst/>
              <a:cxnLst/>
              <a:rect l="l" t="t" r="r" b="b"/>
              <a:pathLst>
                <a:path w="1747" h="2706" fill="none" extrusionOk="0">
                  <a:moveTo>
                    <a:pt x="1" y="0"/>
                  </a:moveTo>
                  <a:lnTo>
                    <a:pt x="1747" y="2705"/>
                  </a:lnTo>
                  <a:close/>
                </a:path>
              </a:pathLst>
            </a:custGeom>
            <a:solidFill>
              <a:srgbClr val="666666"/>
            </a:solidFill>
            <a:ln w="9525" cap="flat" cmpd="sng">
              <a:solidFill>
                <a:srgbClr val="666666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374625" y="4389375"/>
              <a:ext cx="882687" cy="882571"/>
            </a:xfrm>
            <a:custGeom>
              <a:avLst/>
              <a:gdLst/>
              <a:ahLst/>
              <a:cxnLst/>
              <a:rect l="l" t="t" r="r" b="b"/>
              <a:pathLst>
                <a:path w="9640" h="9639" extrusionOk="0">
                  <a:moveTo>
                    <a:pt x="4821" y="320"/>
                  </a:moveTo>
                  <a:cubicBezTo>
                    <a:pt x="7301" y="320"/>
                    <a:pt x="9320" y="2338"/>
                    <a:pt x="9320" y="4818"/>
                  </a:cubicBezTo>
                  <a:cubicBezTo>
                    <a:pt x="9320" y="7301"/>
                    <a:pt x="7301" y="9317"/>
                    <a:pt x="4821" y="9317"/>
                  </a:cubicBezTo>
                  <a:cubicBezTo>
                    <a:pt x="2339" y="9317"/>
                    <a:pt x="322" y="7301"/>
                    <a:pt x="322" y="4818"/>
                  </a:cubicBezTo>
                  <a:cubicBezTo>
                    <a:pt x="322" y="2338"/>
                    <a:pt x="2339" y="320"/>
                    <a:pt x="4821" y="320"/>
                  </a:cubicBezTo>
                  <a:close/>
                  <a:moveTo>
                    <a:pt x="4821" y="0"/>
                  </a:moveTo>
                  <a:cubicBezTo>
                    <a:pt x="2163" y="0"/>
                    <a:pt x="1" y="2163"/>
                    <a:pt x="1" y="4818"/>
                  </a:cubicBezTo>
                  <a:cubicBezTo>
                    <a:pt x="1" y="7476"/>
                    <a:pt x="2163" y="9639"/>
                    <a:pt x="4821" y="9639"/>
                  </a:cubicBezTo>
                  <a:cubicBezTo>
                    <a:pt x="7477" y="9639"/>
                    <a:pt x="9639" y="7476"/>
                    <a:pt x="9639" y="4818"/>
                  </a:cubicBezTo>
                  <a:cubicBezTo>
                    <a:pt x="9639" y="2163"/>
                    <a:pt x="7477" y="0"/>
                    <a:pt x="482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755439" y="4770002"/>
              <a:ext cx="121140" cy="121137"/>
            </a:xfrm>
            <a:custGeom>
              <a:avLst/>
              <a:gdLst/>
              <a:ahLst/>
              <a:cxnLst/>
              <a:rect l="l" t="t" r="r" b="b"/>
              <a:pathLst>
                <a:path w="1323" h="1323" extrusionOk="0">
                  <a:moveTo>
                    <a:pt x="662" y="0"/>
                  </a:moveTo>
                  <a:cubicBezTo>
                    <a:pt x="297" y="0"/>
                    <a:pt x="1" y="296"/>
                    <a:pt x="1" y="661"/>
                  </a:cubicBezTo>
                  <a:cubicBezTo>
                    <a:pt x="1" y="1026"/>
                    <a:pt x="297" y="1322"/>
                    <a:pt x="662" y="1322"/>
                  </a:cubicBezTo>
                  <a:cubicBezTo>
                    <a:pt x="1027" y="1322"/>
                    <a:pt x="1323" y="1026"/>
                    <a:pt x="1323" y="661"/>
                  </a:cubicBezTo>
                  <a:cubicBezTo>
                    <a:pt x="1323" y="296"/>
                    <a:pt x="1027" y="0"/>
                    <a:pt x="66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798840" y="4460519"/>
              <a:ext cx="34428" cy="34428"/>
            </a:xfrm>
            <a:custGeom>
              <a:avLst/>
              <a:gdLst/>
              <a:ahLst/>
              <a:cxnLst/>
              <a:rect l="l" t="t" r="r" b="b"/>
              <a:pathLst>
                <a:path w="376" h="376" extrusionOk="0">
                  <a:moveTo>
                    <a:pt x="188" y="0"/>
                  </a:moveTo>
                  <a:cubicBezTo>
                    <a:pt x="83" y="0"/>
                    <a:pt x="1" y="85"/>
                    <a:pt x="1" y="188"/>
                  </a:cubicBezTo>
                  <a:cubicBezTo>
                    <a:pt x="1" y="291"/>
                    <a:pt x="83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ubicBezTo>
                    <a:pt x="373" y="85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798840" y="5168942"/>
              <a:ext cx="34428" cy="34153"/>
            </a:xfrm>
            <a:custGeom>
              <a:avLst/>
              <a:gdLst/>
              <a:ahLst/>
              <a:cxnLst/>
              <a:rect l="l" t="t" r="r" b="b"/>
              <a:pathLst>
                <a:path w="376" h="373" extrusionOk="0">
                  <a:moveTo>
                    <a:pt x="188" y="0"/>
                  </a:moveTo>
                  <a:cubicBezTo>
                    <a:pt x="83" y="0"/>
                    <a:pt x="1" y="83"/>
                    <a:pt x="1" y="185"/>
                  </a:cubicBezTo>
                  <a:cubicBezTo>
                    <a:pt x="1" y="290"/>
                    <a:pt x="83" y="373"/>
                    <a:pt x="188" y="373"/>
                  </a:cubicBezTo>
                  <a:cubicBezTo>
                    <a:pt x="291" y="373"/>
                    <a:pt x="375" y="290"/>
                    <a:pt x="375" y="185"/>
                  </a:cubicBezTo>
                  <a:cubicBezTo>
                    <a:pt x="373" y="83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1152917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8" y="1"/>
                  </a:moveTo>
                  <a:cubicBezTo>
                    <a:pt x="86" y="1"/>
                    <a:pt x="1" y="84"/>
                    <a:pt x="1" y="186"/>
                  </a:cubicBezTo>
                  <a:cubicBezTo>
                    <a:pt x="1" y="291"/>
                    <a:pt x="86" y="374"/>
                    <a:pt x="188" y="374"/>
                  </a:cubicBezTo>
                  <a:cubicBezTo>
                    <a:pt x="291" y="374"/>
                    <a:pt x="374" y="291"/>
                    <a:pt x="374" y="186"/>
                  </a:cubicBezTo>
                  <a:cubicBezTo>
                    <a:pt x="374" y="84"/>
                    <a:pt x="291" y="1"/>
                    <a:pt x="18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444763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6" y="1"/>
                  </a:moveTo>
                  <a:cubicBezTo>
                    <a:pt x="83" y="1"/>
                    <a:pt x="0" y="84"/>
                    <a:pt x="0" y="186"/>
                  </a:cubicBezTo>
                  <a:cubicBezTo>
                    <a:pt x="0" y="291"/>
                    <a:pt x="83" y="374"/>
                    <a:pt x="186" y="374"/>
                  </a:cubicBezTo>
                  <a:cubicBezTo>
                    <a:pt x="290" y="374"/>
                    <a:pt x="373" y="291"/>
                    <a:pt x="373" y="186"/>
                  </a:cubicBezTo>
                  <a:cubicBezTo>
                    <a:pt x="373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110889" y="4980871"/>
              <a:ext cx="37450" cy="34336"/>
            </a:xfrm>
            <a:custGeom>
              <a:avLst/>
              <a:gdLst/>
              <a:ahLst/>
              <a:cxnLst/>
              <a:rect l="l" t="t" r="r" b="b"/>
              <a:pathLst>
                <a:path w="409" h="375" extrusionOk="0">
                  <a:moveTo>
                    <a:pt x="195" y="0"/>
                  </a:moveTo>
                  <a:cubicBezTo>
                    <a:pt x="124" y="0"/>
                    <a:pt x="61" y="38"/>
                    <a:pt x="30" y="99"/>
                  </a:cubicBezTo>
                  <a:cubicBezTo>
                    <a:pt x="6" y="144"/>
                    <a:pt x="0" y="193"/>
                    <a:pt x="16" y="243"/>
                  </a:cubicBezTo>
                  <a:cubicBezTo>
                    <a:pt x="30" y="290"/>
                    <a:pt x="63" y="330"/>
                    <a:pt x="107" y="353"/>
                  </a:cubicBezTo>
                  <a:cubicBezTo>
                    <a:pt x="134" y="367"/>
                    <a:pt x="164" y="375"/>
                    <a:pt x="193" y="375"/>
                  </a:cubicBezTo>
                  <a:cubicBezTo>
                    <a:pt x="264" y="375"/>
                    <a:pt x="328" y="335"/>
                    <a:pt x="359" y="274"/>
                  </a:cubicBezTo>
                  <a:cubicBezTo>
                    <a:pt x="409" y="184"/>
                    <a:pt x="373" y="71"/>
                    <a:pt x="282" y="22"/>
                  </a:cubicBezTo>
                  <a:cubicBezTo>
                    <a:pt x="255" y="8"/>
                    <a:pt x="225" y="0"/>
                    <a:pt x="19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483586" y="4648407"/>
              <a:ext cx="39281" cy="34428"/>
            </a:xfrm>
            <a:custGeom>
              <a:avLst/>
              <a:gdLst/>
              <a:ahLst/>
              <a:cxnLst/>
              <a:rect l="l" t="t" r="r" b="b"/>
              <a:pathLst>
                <a:path w="429" h="376" extrusionOk="0">
                  <a:moveTo>
                    <a:pt x="216" y="0"/>
                  </a:moveTo>
                  <a:cubicBezTo>
                    <a:pt x="144" y="0"/>
                    <a:pt x="81" y="40"/>
                    <a:pt x="50" y="101"/>
                  </a:cubicBezTo>
                  <a:cubicBezTo>
                    <a:pt x="0" y="192"/>
                    <a:pt x="36" y="304"/>
                    <a:pt x="127" y="354"/>
                  </a:cubicBezTo>
                  <a:cubicBezTo>
                    <a:pt x="154" y="367"/>
                    <a:pt x="184" y="375"/>
                    <a:pt x="214" y="375"/>
                  </a:cubicBezTo>
                  <a:cubicBezTo>
                    <a:pt x="285" y="375"/>
                    <a:pt x="348" y="338"/>
                    <a:pt x="379" y="277"/>
                  </a:cubicBezTo>
                  <a:cubicBezTo>
                    <a:pt x="429" y="186"/>
                    <a:pt x="393" y="72"/>
                    <a:pt x="302" y="24"/>
                  </a:cubicBezTo>
                  <a:cubicBezTo>
                    <a:pt x="275" y="8"/>
                    <a:pt x="245" y="0"/>
                    <a:pt x="21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630088" y="512645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25" y="0"/>
                    <a:pt x="62" y="38"/>
                    <a:pt x="28" y="99"/>
                  </a:cubicBezTo>
                  <a:cubicBezTo>
                    <a:pt x="7" y="142"/>
                    <a:pt x="1" y="194"/>
                    <a:pt x="14" y="241"/>
                  </a:cubicBezTo>
                  <a:cubicBezTo>
                    <a:pt x="30" y="288"/>
                    <a:pt x="62" y="328"/>
                    <a:pt x="107" y="352"/>
                  </a:cubicBezTo>
                  <a:cubicBezTo>
                    <a:pt x="133" y="365"/>
                    <a:pt x="162" y="373"/>
                    <a:pt x="194" y="373"/>
                  </a:cubicBezTo>
                  <a:cubicBezTo>
                    <a:pt x="263" y="373"/>
                    <a:pt x="326" y="336"/>
                    <a:pt x="360" y="275"/>
                  </a:cubicBezTo>
                  <a:cubicBezTo>
                    <a:pt x="407" y="184"/>
                    <a:pt x="374" y="69"/>
                    <a:pt x="283" y="22"/>
                  </a:cubicBezTo>
                  <a:cubicBezTo>
                    <a:pt x="255" y="6"/>
                    <a:pt x="226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975192" y="4513992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5" y="1"/>
                  </a:moveTo>
                  <a:cubicBezTo>
                    <a:pt x="144" y="1"/>
                    <a:pt x="81" y="38"/>
                    <a:pt x="50" y="99"/>
                  </a:cubicBezTo>
                  <a:cubicBezTo>
                    <a:pt x="0" y="190"/>
                    <a:pt x="36" y="304"/>
                    <a:pt x="127" y="354"/>
                  </a:cubicBezTo>
                  <a:cubicBezTo>
                    <a:pt x="154" y="368"/>
                    <a:pt x="184" y="375"/>
                    <a:pt x="213" y="375"/>
                  </a:cubicBezTo>
                  <a:cubicBezTo>
                    <a:pt x="284" y="375"/>
                    <a:pt x="348" y="336"/>
                    <a:pt x="379" y="275"/>
                  </a:cubicBezTo>
                  <a:cubicBezTo>
                    <a:pt x="403" y="231"/>
                    <a:pt x="407" y="180"/>
                    <a:pt x="393" y="133"/>
                  </a:cubicBezTo>
                  <a:cubicBezTo>
                    <a:pt x="379" y="85"/>
                    <a:pt x="346" y="46"/>
                    <a:pt x="302" y="22"/>
                  </a:cubicBezTo>
                  <a:cubicBezTo>
                    <a:pt x="275" y="8"/>
                    <a:pt x="245" y="1"/>
                    <a:pt x="21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979495" y="511418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57" y="0"/>
                    <a:pt x="121" y="10"/>
                    <a:pt x="89" y="32"/>
                  </a:cubicBezTo>
                  <a:cubicBezTo>
                    <a:pt x="48" y="59"/>
                    <a:pt x="20" y="101"/>
                    <a:pt x="10" y="150"/>
                  </a:cubicBezTo>
                  <a:cubicBezTo>
                    <a:pt x="1" y="199"/>
                    <a:pt x="10" y="249"/>
                    <a:pt x="38" y="290"/>
                  </a:cubicBezTo>
                  <a:cubicBezTo>
                    <a:pt x="74" y="342"/>
                    <a:pt x="131" y="373"/>
                    <a:pt x="194" y="373"/>
                  </a:cubicBezTo>
                  <a:cubicBezTo>
                    <a:pt x="231" y="373"/>
                    <a:pt x="267" y="363"/>
                    <a:pt x="297" y="342"/>
                  </a:cubicBezTo>
                  <a:cubicBezTo>
                    <a:pt x="383" y="284"/>
                    <a:pt x="407" y="170"/>
                    <a:pt x="350" y="83"/>
                  </a:cubicBezTo>
                  <a:cubicBezTo>
                    <a:pt x="314" y="32"/>
                    <a:pt x="257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599964" y="4520127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1" y="1"/>
                  </a:moveTo>
                  <a:cubicBezTo>
                    <a:pt x="176" y="1"/>
                    <a:pt x="138" y="10"/>
                    <a:pt x="109" y="32"/>
                  </a:cubicBezTo>
                  <a:cubicBezTo>
                    <a:pt x="22" y="89"/>
                    <a:pt x="0" y="206"/>
                    <a:pt x="57" y="291"/>
                  </a:cubicBezTo>
                  <a:cubicBezTo>
                    <a:pt x="91" y="344"/>
                    <a:pt x="150" y="375"/>
                    <a:pt x="213" y="375"/>
                  </a:cubicBezTo>
                  <a:cubicBezTo>
                    <a:pt x="249" y="375"/>
                    <a:pt x="284" y="364"/>
                    <a:pt x="316" y="344"/>
                  </a:cubicBezTo>
                  <a:cubicBezTo>
                    <a:pt x="357" y="314"/>
                    <a:pt x="387" y="273"/>
                    <a:pt x="395" y="224"/>
                  </a:cubicBezTo>
                  <a:cubicBezTo>
                    <a:pt x="407" y="174"/>
                    <a:pt x="395" y="125"/>
                    <a:pt x="367" y="83"/>
                  </a:cubicBezTo>
                  <a:cubicBezTo>
                    <a:pt x="334" y="32"/>
                    <a:pt x="274" y="1"/>
                    <a:pt x="21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497687" y="5003945"/>
              <a:ext cx="37267" cy="34244"/>
            </a:xfrm>
            <a:custGeom>
              <a:avLst/>
              <a:gdLst/>
              <a:ahLst/>
              <a:cxnLst/>
              <a:rect l="l" t="t" r="r" b="b"/>
              <a:pathLst>
                <a:path w="407" h="374" extrusionOk="0">
                  <a:moveTo>
                    <a:pt x="194" y="1"/>
                  </a:moveTo>
                  <a:cubicBezTo>
                    <a:pt x="156" y="1"/>
                    <a:pt x="121" y="10"/>
                    <a:pt x="91" y="32"/>
                  </a:cubicBezTo>
                  <a:cubicBezTo>
                    <a:pt x="50" y="60"/>
                    <a:pt x="20" y="101"/>
                    <a:pt x="10" y="151"/>
                  </a:cubicBezTo>
                  <a:cubicBezTo>
                    <a:pt x="0" y="200"/>
                    <a:pt x="10" y="249"/>
                    <a:pt x="40" y="291"/>
                  </a:cubicBezTo>
                  <a:cubicBezTo>
                    <a:pt x="73" y="342"/>
                    <a:pt x="133" y="373"/>
                    <a:pt x="196" y="373"/>
                  </a:cubicBezTo>
                  <a:cubicBezTo>
                    <a:pt x="231" y="373"/>
                    <a:pt x="267" y="364"/>
                    <a:pt x="298" y="342"/>
                  </a:cubicBezTo>
                  <a:cubicBezTo>
                    <a:pt x="385" y="285"/>
                    <a:pt x="407" y="168"/>
                    <a:pt x="350" y="83"/>
                  </a:cubicBezTo>
                  <a:cubicBezTo>
                    <a:pt x="316" y="32"/>
                    <a:pt x="257" y="1"/>
                    <a:pt x="19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1092027" y="4631467"/>
              <a:ext cx="39190" cy="34153"/>
            </a:xfrm>
            <a:custGeom>
              <a:avLst/>
              <a:gdLst/>
              <a:ahLst/>
              <a:cxnLst/>
              <a:rect l="l" t="t" r="r" b="b"/>
              <a:pathLst>
                <a:path w="428" h="373" extrusionOk="0">
                  <a:moveTo>
                    <a:pt x="214" y="0"/>
                  </a:moveTo>
                  <a:cubicBezTo>
                    <a:pt x="176" y="0"/>
                    <a:pt x="141" y="10"/>
                    <a:pt x="109" y="32"/>
                  </a:cubicBezTo>
                  <a:cubicBezTo>
                    <a:pt x="25" y="89"/>
                    <a:pt x="1" y="205"/>
                    <a:pt x="58" y="290"/>
                  </a:cubicBezTo>
                  <a:cubicBezTo>
                    <a:pt x="94" y="341"/>
                    <a:pt x="151" y="373"/>
                    <a:pt x="214" y="373"/>
                  </a:cubicBezTo>
                  <a:cubicBezTo>
                    <a:pt x="251" y="373"/>
                    <a:pt x="287" y="363"/>
                    <a:pt x="317" y="341"/>
                  </a:cubicBezTo>
                  <a:cubicBezTo>
                    <a:pt x="403" y="284"/>
                    <a:pt x="427" y="168"/>
                    <a:pt x="370" y="83"/>
                  </a:cubicBezTo>
                  <a:cubicBezTo>
                    <a:pt x="334" y="32"/>
                    <a:pt x="277" y="0"/>
                    <a:pt x="21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815963" y="4634672"/>
              <a:ext cx="92" cy="135421"/>
            </a:xfrm>
            <a:custGeom>
              <a:avLst/>
              <a:gdLst/>
              <a:ahLst/>
              <a:cxnLst/>
              <a:rect l="l" t="t" r="r" b="b"/>
              <a:pathLst>
                <a:path w="1" h="1479" fill="none" extrusionOk="0">
                  <a:moveTo>
                    <a:pt x="1" y="1"/>
                  </a:moveTo>
                  <a:lnTo>
                    <a:pt x="1" y="1478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869161" y="4859642"/>
              <a:ext cx="175072" cy="95042"/>
            </a:xfrm>
            <a:custGeom>
              <a:avLst/>
              <a:gdLst/>
              <a:ahLst/>
              <a:cxnLst/>
              <a:rect l="l" t="t" r="r" b="b"/>
              <a:pathLst>
                <a:path w="1912" h="1038" fill="none" extrusionOk="0">
                  <a:moveTo>
                    <a:pt x="1912" y="10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6"/>
          <p:cNvGrpSpPr/>
          <p:nvPr/>
        </p:nvGrpSpPr>
        <p:grpSpPr>
          <a:xfrm>
            <a:off x="1410488" y="1744211"/>
            <a:ext cx="429419" cy="429419"/>
            <a:chOff x="5873617" y="2309901"/>
            <a:chExt cx="345720" cy="345720"/>
          </a:xfrm>
        </p:grpSpPr>
        <p:sp>
          <p:nvSpPr>
            <p:cNvPr id="1042" name="Google Shape;1042;p26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3C1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A77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6"/>
          <p:cNvGrpSpPr/>
          <p:nvPr/>
        </p:nvGrpSpPr>
        <p:grpSpPr>
          <a:xfrm>
            <a:off x="3554666" y="1742103"/>
            <a:ext cx="251436" cy="433634"/>
            <a:chOff x="2483025" y="4268679"/>
            <a:chExt cx="202428" cy="349114"/>
          </a:xfrm>
        </p:grpSpPr>
        <p:sp>
          <p:nvSpPr>
            <p:cNvPr id="1061" name="Google Shape;1061;p26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FFC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26"/>
          <p:cNvGrpSpPr/>
          <p:nvPr/>
        </p:nvGrpSpPr>
        <p:grpSpPr>
          <a:xfrm>
            <a:off x="1445834" y="3667261"/>
            <a:ext cx="358728" cy="441120"/>
            <a:chOff x="4023785" y="1970407"/>
            <a:chExt cx="288807" cy="355140"/>
          </a:xfrm>
        </p:grpSpPr>
        <p:sp>
          <p:nvSpPr>
            <p:cNvPr id="1068" name="Google Shape;1068;p26"/>
            <p:cNvSpPr/>
            <p:nvPr/>
          </p:nvSpPr>
          <p:spPr>
            <a:xfrm>
              <a:off x="4062492" y="2036766"/>
              <a:ext cx="31197" cy="34191"/>
            </a:xfrm>
            <a:custGeom>
              <a:avLst/>
              <a:gdLst/>
              <a:ahLst/>
              <a:cxnLst/>
              <a:rect l="l" t="t" r="r" b="b"/>
              <a:pathLst>
                <a:path w="1188" h="1302" extrusionOk="0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4242452" y="2036766"/>
              <a:ext cx="31433" cy="34191"/>
            </a:xfrm>
            <a:custGeom>
              <a:avLst/>
              <a:gdLst/>
              <a:ahLst/>
              <a:cxnLst/>
              <a:rect l="l" t="t" r="r" b="b"/>
              <a:pathLst>
                <a:path w="1197" h="1302" extrusionOk="0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4152222" y="2009613"/>
              <a:ext cx="31932" cy="32457"/>
            </a:xfrm>
            <a:custGeom>
              <a:avLst/>
              <a:gdLst/>
              <a:ahLst/>
              <a:cxnLst/>
              <a:rect l="l" t="t" r="r" b="b"/>
              <a:pathLst>
                <a:path w="1216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4023785" y="2036766"/>
              <a:ext cx="288807" cy="288781"/>
            </a:xfrm>
            <a:custGeom>
              <a:avLst/>
              <a:gdLst/>
              <a:ahLst/>
              <a:cxnLst/>
              <a:rect l="l" t="t" r="r" b="b"/>
              <a:pathLst>
                <a:path w="10998" h="10997" extrusionOk="0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E7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4037624" y="2060111"/>
              <a:ext cx="251597" cy="242065"/>
            </a:xfrm>
            <a:custGeom>
              <a:avLst/>
              <a:gdLst/>
              <a:ahLst/>
              <a:cxnLst/>
              <a:rect l="l" t="t" r="r" b="b"/>
              <a:pathLst>
                <a:path w="9581" h="9218" extrusionOk="0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4054194" y="2076340"/>
              <a:ext cx="217932" cy="209739"/>
            </a:xfrm>
            <a:custGeom>
              <a:avLst/>
              <a:gdLst/>
              <a:ahLst/>
              <a:cxnLst/>
              <a:rect l="l" t="t" r="r" b="b"/>
              <a:pathLst>
                <a:path w="8299" h="7987" extrusionOk="0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3B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4162516" y="2109821"/>
              <a:ext cx="11344" cy="74736"/>
            </a:xfrm>
            <a:custGeom>
              <a:avLst/>
              <a:gdLst/>
              <a:ahLst/>
              <a:cxnLst/>
              <a:rect l="l" t="t" r="r" b="b"/>
              <a:pathLst>
                <a:path w="432" h="2846" extrusionOk="0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835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4245970" y="2009561"/>
              <a:ext cx="55803" cy="47294"/>
            </a:xfrm>
            <a:custGeom>
              <a:avLst/>
              <a:gdLst/>
              <a:ahLst/>
              <a:cxnLst/>
              <a:rect l="l" t="t" r="r" b="b"/>
              <a:pathLst>
                <a:path w="2125" h="1801" extrusionOk="0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4034604" y="2009561"/>
              <a:ext cx="55829" cy="47294"/>
            </a:xfrm>
            <a:custGeom>
              <a:avLst/>
              <a:gdLst/>
              <a:ahLst/>
              <a:cxnLst/>
              <a:rect l="l" t="t" r="r" b="b"/>
              <a:pathLst>
                <a:path w="2126" h="1801" extrusionOk="0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4133368" y="1970407"/>
              <a:ext cx="69642" cy="41753"/>
            </a:xfrm>
            <a:custGeom>
              <a:avLst/>
              <a:gdLst/>
              <a:ahLst/>
              <a:cxnLst/>
              <a:rect l="l" t="t" r="r" b="b"/>
              <a:pathLst>
                <a:path w="2652" h="1590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4153719" y="2166674"/>
              <a:ext cx="28676" cy="28939"/>
            </a:xfrm>
            <a:custGeom>
              <a:avLst/>
              <a:gdLst/>
              <a:ahLst/>
              <a:cxnLst/>
              <a:rect l="l" t="t" r="r" b="b"/>
              <a:pathLst>
                <a:path w="1092" h="1102" extrusionOk="0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835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26"/>
          <p:cNvGrpSpPr/>
          <p:nvPr/>
        </p:nvGrpSpPr>
        <p:grpSpPr>
          <a:xfrm>
            <a:off x="3468839" y="3669247"/>
            <a:ext cx="423090" cy="437149"/>
            <a:chOff x="3506939" y="3669247"/>
            <a:chExt cx="423090" cy="437149"/>
          </a:xfrm>
        </p:grpSpPr>
        <p:sp>
          <p:nvSpPr>
            <p:cNvPr id="1080" name="Google Shape;1080;p26"/>
            <p:cNvSpPr/>
            <p:nvPr/>
          </p:nvSpPr>
          <p:spPr>
            <a:xfrm>
              <a:off x="3575768" y="4002474"/>
              <a:ext cx="108701" cy="103922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3752498" y="4002474"/>
              <a:ext cx="109092" cy="103922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3567938" y="3781073"/>
              <a:ext cx="301091" cy="301091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FF9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3594439" y="3809843"/>
              <a:ext cx="259342" cy="243869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FFB2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3553860" y="3669247"/>
              <a:ext cx="329638" cy="88393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FF7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3561689" y="3777465"/>
              <a:ext cx="86031" cy="83483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3789247" y="3777465"/>
              <a:ext cx="86422" cy="83483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3700872" y="3840119"/>
              <a:ext cx="32862" cy="117312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3699310" y="3925351"/>
              <a:ext cx="80954" cy="7783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3526503" y="3724090"/>
              <a:ext cx="96204" cy="76454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3810745" y="3724295"/>
              <a:ext cx="119283" cy="11123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3506939" y="3724090"/>
              <a:ext cx="118502" cy="111361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958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1"/>
          <p:cNvSpPr/>
          <p:nvPr/>
        </p:nvSpPr>
        <p:spPr>
          <a:xfrm>
            <a:off x="6504050" y="1741337"/>
            <a:ext cx="1392300" cy="1394100"/>
          </a:xfrm>
          <a:prstGeom prst="pie">
            <a:avLst>
              <a:gd name="adj1" fmla="val 16221308"/>
              <a:gd name="adj2" fmla="val 539663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"/>
          <p:cNvSpPr/>
          <p:nvPr/>
        </p:nvSpPr>
        <p:spPr>
          <a:xfrm>
            <a:off x="3875850" y="1741337"/>
            <a:ext cx="1392300" cy="1394100"/>
          </a:xfrm>
          <a:prstGeom prst="pie">
            <a:avLst>
              <a:gd name="adj1" fmla="val 16221308"/>
              <a:gd name="adj2" fmla="val 176935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1"/>
          <p:cNvSpPr/>
          <p:nvPr/>
        </p:nvSpPr>
        <p:spPr>
          <a:xfrm>
            <a:off x="1247650" y="1741337"/>
            <a:ext cx="1392300" cy="1394100"/>
          </a:xfrm>
          <a:prstGeom prst="pie">
            <a:avLst>
              <a:gd name="adj1" fmla="val 16221308"/>
              <a:gd name="adj2" fmla="val 1986147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1"/>
          <p:cNvSpPr txBox="1">
            <a:spLocks noGrp="1"/>
          </p:cNvSpPr>
          <p:nvPr>
            <p:ph type="title"/>
          </p:nvPr>
        </p:nvSpPr>
        <p:spPr>
          <a:xfrm>
            <a:off x="381427" y="737167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Pontualidade como Idolatria!</a:t>
            </a:r>
            <a:br>
              <a:rPr lang="en" sz="3400" dirty="0"/>
            </a:br>
            <a:r>
              <a:rPr lang="en" sz="3400" dirty="0"/>
              <a:t>1 Co 10.14</a:t>
            </a:r>
            <a:endParaRPr sz="3400" dirty="0"/>
          </a:p>
        </p:txBody>
      </p:sp>
      <p:sp>
        <p:nvSpPr>
          <p:cNvPr id="586" name="Google Shape;586;p21"/>
          <p:cNvSpPr txBox="1"/>
          <p:nvPr/>
        </p:nvSpPr>
        <p:spPr>
          <a:xfrm>
            <a:off x="774337" y="4258293"/>
            <a:ext cx="23106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O que é um ídolo e porque é pecado?</a:t>
            </a:r>
            <a:endParaRPr sz="18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21"/>
          <p:cNvSpPr txBox="1"/>
          <p:nvPr/>
        </p:nvSpPr>
        <p:spPr>
          <a:xfrm>
            <a:off x="950562" y="3467749"/>
            <a:ext cx="1986312" cy="49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RECONHECER</a:t>
            </a:r>
            <a:endParaRPr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8" name="Google Shape;588;p21"/>
          <p:cNvSpPr txBox="1"/>
          <p:nvPr/>
        </p:nvSpPr>
        <p:spPr>
          <a:xfrm>
            <a:off x="3431822" y="4258293"/>
            <a:ext cx="23106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Tenho um ídolo em minha vida?</a:t>
            </a:r>
            <a:endParaRPr sz="18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21"/>
          <p:cNvSpPr txBox="1"/>
          <p:nvPr/>
        </p:nvSpPr>
        <p:spPr>
          <a:xfrm>
            <a:off x="3731626" y="3526152"/>
            <a:ext cx="1657223" cy="38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PERGUNTAR</a:t>
            </a:r>
            <a:endParaRPr sz="24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0" name="Google Shape;590;p21"/>
          <p:cNvSpPr txBox="1"/>
          <p:nvPr/>
        </p:nvSpPr>
        <p:spPr>
          <a:xfrm>
            <a:off x="6089307" y="4261570"/>
            <a:ext cx="23106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Lidando biblicamente com isso</a:t>
            </a:r>
            <a:endParaRPr sz="18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21"/>
          <p:cNvSpPr txBox="1"/>
          <p:nvPr/>
        </p:nvSpPr>
        <p:spPr>
          <a:xfrm>
            <a:off x="6668600" y="3605199"/>
            <a:ext cx="10632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AGIR</a:t>
            </a:r>
            <a:endParaRPr sz="24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92" name="Google Shape;592;p21"/>
          <p:cNvGrpSpPr/>
          <p:nvPr/>
        </p:nvGrpSpPr>
        <p:grpSpPr>
          <a:xfrm>
            <a:off x="1086464" y="1581213"/>
            <a:ext cx="1714672" cy="1714350"/>
            <a:chOff x="1151850" y="1809813"/>
            <a:chExt cx="1714672" cy="1714350"/>
          </a:xfrm>
        </p:grpSpPr>
        <p:sp>
          <p:nvSpPr>
            <p:cNvPr id="593" name="Google Shape;593;p21"/>
            <p:cNvSpPr/>
            <p:nvPr/>
          </p:nvSpPr>
          <p:spPr>
            <a:xfrm>
              <a:off x="1531270" y="2231479"/>
              <a:ext cx="955669" cy="870696"/>
            </a:xfrm>
            <a:custGeom>
              <a:avLst/>
              <a:gdLst/>
              <a:ahLst/>
              <a:cxnLst/>
              <a:rect l="l" t="t" r="r" b="b"/>
              <a:pathLst>
                <a:path w="5972" h="5441" extrusionOk="0">
                  <a:moveTo>
                    <a:pt x="2985" y="1"/>
                  </a:moveTo>
                  <a:cubicBezTo>
                    <a:pt x="2289" y="1"/>
                    <a:pt x="1593" y="267"/>
                    <a:pt x="1062" y="798"/>
                  </a:cubicBezTo>
                  <a:cubicBezTo>
                    <a:pt x="1" y="1860"/>
                    <a:pt x="1" y="3582"/>
                    <a:pt x="1062" y="4644"/>
                  </a:cubicBezTo>
                  <a:cubicBezTo>
                    <a:pt x="1593" y="5175"/>
                    <a:pt x="2289" y="5440"/>
                    <a:pt x="2985" y="5440"/>
                  </a:cubicBezTo>
                  <a:cubicBezTo>
                    <a:pt x="3681" y="5440"/>
                    <a:pt x="4377" y="5175"/>
                    <a:pt x="4908" y="4644"/>
                  </a:cubicBezTo>
                  <a:cubicBezTo>
                    <a:pt x="5971" y="3582"/>
                    <a:pt x="5971" y="1860"/>
                    <a:pt x="4908" y="798"/>
                  </a:cubicBezTo>
                  <a:cubicBezTo>
                    <a:pt x="4377" y="267"/>
                    <a:pt x="3681" y="1"/>
                    <a:pt x="2985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!</a:t>
              </a:r>
              <a:endParaRPr sz="3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1994224" y="1809813"/>
              <a:ext cx="30085" cy="124819"/>
            </a:xfrm>
            <a:custGeom>
              <a:avLst/>
              <a:gdLst/>
              <a:ahLst/>
              <a:cxnLst/>
              <a:rect l="l" t="t" r="r" b="b"/>
              <a:pathLst>
                <a:path w="188" h="780" extrusionOk="0">
                  <a:moveTo>
                    <a:pt x="0" y="0"/>
                  </a:moveTo>
                  <a:lnTo>
                    <a:pt x="0" y="779"/>
                  </a:lnTo>
                  <a:lnTo>
                    <a:pt x="188" y="77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1567276" y="1916869"/>
              <a:ext cx="88654" cy="123219"/>
            </a:xfrm>
            <a:custGeom>
              <a:avLst/>
              <a:gdLst/>
              <a:ahLst/>
              <a:cxnLst/>
              <a:rect l="l" t="t" r="r" b="b"/>
              <a:pathLst>
                <a:path w="554" h="770" extrusionOk="0">
                  <a:moveTo>
                    <a:pt x="163" y="0"/>
                  </a:moveTo>
                  <a:lnTo>
                    <a:pt x="1" y="93"/>
                  </a:lnTo>
                  <a:lnTo>
                    <a:pt x="391" y="770"/>
                  </a:lnTo>
                  <a:lnTo>
                    <a:pt x="553" y="6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1259227" y="2225558"/>
              <a:ext cx="123219" cy="88654"/>
            </a:xfrm>
            <a:custGeom>
              <a:avLst/>
              <a:gdLst/>
              <a:ahLst/>
              <a:cxnLst/>
              <a:rect l="l" t="t" r="r" b="b"/>
              <a:pathLst>
                <a:path w="770" h="554" extrusionOk="0">
                  <a:moveTo>
                    <a:pt x="93" y="1"/>
                  </a:moveTo>
                  <a:lnTo>
                    <a:pt x="0" y="162"/>
                  </a:lnTo>
                  <a:lnTo>
                    <a:pt x="675" y="553"/>
                  </a:lnTo>
                  <a:lnTo>
                    <a:pt x="770" y="38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1151850" y="2651865"/>
              <a:ext cx="125140" cy="30085"/>
            </a:xfrm>
            <a:custGeom>
              <a:avLst/>
              <a:gdLst/>
              <a:ahLst/>
              <a:cxnLst/>
              <a:rect l="l" t="t" r="r" b="b"/>
              <a:pathLst>
                <a:path w="782" h="188" extrusionOk="0">
                  <a:moveTo>
                    <a:pt x="0" y="0"/>
                  </a:moveTo>
                  <a:lnTo>
                    <a:pt x="0" y="188"/>
                  </a:lnTo>
                  <a:lnTo>
                    <a:pt x="782" y="18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1258907" y="3020083"/>
              <a:ext cx="123219" cy="88494"/>
            </a:xfrm>
            <a:custGeom>
              <a:avLst/>
              <a:gdLst/>
              <a:ahLst/>
              <a:cxnLst/>
              <a:rect l="l" t="t" r="r" b="b"/>
              <a:pathLst>
                <a:path w="770" h="553" extrusionOk="0">
                  <a:moveTo>
                    <a:pt x="677" y="0"/>
                  </a:moveTo>
                  <a:lnTo>
                    <a:pt x="0" y="391"/>
                  </a:lnTo>
                  <a:lnTo>
                    <a:pt x="95" y="553"/>
                  </a:lnTo>
                  <a:lnTo>
                    <a:pt x="770" y="162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1567596" y="3293726"/>
              <a:ext cx="88654" cy="123379"/>
            </a:xfrm>
            <a:custGeom>
              <a:avLst/>
              <a:gdLst/>
              <a:ahLst/>
              <a:cxnLst/>
              <a:rect l="l" t="t" r="r" b="b"/>
              <a:pathLst>
                <a:path w="554" h="771" extrusionOk="0">
                  <a:moveTo>
                    <a:pt x="391" y="1"/>
                  </a:moveTo>
                  <a:lnTo>
                    <a:pt x="1" y="678"/>
                  </a:lnTo>
                  <a:lnTo>
                    <a:pt x="163" y="770"/>
                  </a:lnTo>
                  <a:lnTo>
                    <a:pt x="553" y="93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1994224" y="3399183"/>
              <a:ext cx="30085" cy="124980"/>
            </a:xfrm>
            <a:custGeom>
              <a:avLst/>
              <a:gdLst/>
              <a:ahLst/>
              <a:cxnLst/>
              <a:rect l="l" t="t" r="r" b="b"/>
              <a:pathLst>
                <a:path w="188" h="781" extrusionOk="0">
                  <a:moveTo>
                    <a:pt x="0" y="1"/>
                  </a:moveTo>
                  <a:lnTo>
                    <a:pt x="0" y="780"/>
                  </a:lnTo>
                  <a:lnTo>
                    <a:pt x="188" y="78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2362442" y="3293726"/>
              <a:ext cx="88494" cy="123379"/>
            </a:xfrm>
            <a:custGeom>
              <a:avLst/>
              <a:gdLst/>
              <a:ahLst/>
              <a:cxnLst/>
              <a:rect l="l" t="t" r="r" b="b"/>
              <a:pathLst>
                <a:path w="553" h="771" extrusionOk="0">
                  <a:moveTo>
                    <a:pt x="162" y="1"/>
                  </a:moveTo>
                  <a:lnTo>
                    <a:pt x="0" y="93"/>
                  </a:lnTo>
                  <a:lnTo>
                    <a:pt x="391" y="770"/>
                  </a:lnTo>
                  <a:lnTo>
                    <a:pt x="553" y="67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2636085" y="3019763"/>
              <a:ext cx="123379" cy="88494"/>
            </a:xfrm>
            <a:custGeom>
              <a:avLst/>
              <a:gdLst/>
              <a:ahLst/>
              <a:cxnLst/>
              <a:rect l="l" t="t" r="r" b="b"/>
              <a:pathLst>
                <a:path w="771" h="553" extrusionOk="0">
                  <a:moveTo>
                    <a:pt x="93" y="0"/>
                  </a:moveTo>
                  <a:lnTo>
                    <a:pt x="1" y="162"/>
                  </a:lnTo>
                  <a:lnTo>
                    <a:pt x="676" y="553"/>
                  </a:lnTo>
                  <a:lnTo>
                    <a:pt x="770" y="39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2741222" y="2651865"/>
              <a:ext cx="125300" cy="30085"/>
            </a:xfrm>
            <a:custGeom>
              <a:avLst/>
              <a:gdLst/>
              <a:ahLst/>
              <a:cxnLst/>
              <a:rect l="l" t="t" r="r" b="b"/>
              <a:pathLst>
                <a:path w="783" h="188" extrusionOk="0">
                  <a:moveTo>
                    <a:pt x="1" y="0"/>
                  </a:moveTo>
                  <a:lnTo>
                    <a:pt x="1" y="188"/>
                  </a:lnTo>
                  <a:lnTo>
                    <a:pt x="782" y="18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2636085" y="2224918"/>
              <a:ext cx="123379" cy="88974"/>
            </a:xfrm>
            <a:custGeom>
              <a:avLst/>
              <a:gdLst/>
              <a:ahLst/>
              <a:cxnLst/>
              <a:rect l="l" t="t" r="r" b="b"/>
              <a:pathLst>
                <a:path w="771" h="556" extrusionOk="0">
                  <a:moveTo>
                    <a:pt x="676" y="1"/>
                  </a:moveTo>
                  <a:lnTo>
                    <a:pt x="1" y="391"/>
                  </a:lnTo>
                  <a:lnTo>
                    <a:pt x="93" y="555"/>
                  </a:lnTo>
                  <a:lnTo>
                    <a:pt x="770" y="16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2362122" y="1916869"/>
              <a:ext cx="88494" cy="123219"/>
            </a:xfrm>
            <a:custGeom>
              <a:avLst/>
              <a:gdLst/>
              <a:ahLst/>
              <a:cxnLst/>
              <a:rect l="l" t="t" r="r" b="b"/>
              <a:pathLst>
                <a:path w="553" h="770" extrusionOk="0">
                  <a:moveTo>
                    <a:pt x="391" y="0"/>
                  </a:moveTo>
                  <a:lnTo>
                    <a:pt x="0" y="675"/>
                  </a:lnTo>
                  <a:lnTo>
                    <a:pt x="162" y="770"/>
                  </a:lnTo>
                  <a:lnTo>
                    <a:pt x="553" y="9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1912451" y="1813493"/>
              <a:ext cx="20963" cy="70571"/>
            </a:xfrm>
            <a:custGeom>
              <a:avLst/>
              <a:gdLst/>
              <a:ahLst/>
              <a:cxnLst/>
              <a:rect l="l" t="t" r="r" b="b"/>
              <a:pathLst>
                <a:path w="131" h="441" extrusionOk="0">
                  <a:moveTo>
                    <a:pt x="85" y="1"/>
                  </a:moveTo>
                  <a:lnTo>
                    <a:pt x="0" y="9"/>
                  </a:lnTo>
                  <a:lnTo>
                    <a:pt x="46" y="441"/>
                  </a:lnTo>
                  <a:lnTo>
                    <a:pt x="131" y="431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1823637" y="1826455"/>
              <a:ext cx="28004" cy="70891"/>
            </a:xfrm>
            <a:custGeom>
              <a:avLst/>
              <a:gdLst/>
              <a:ahLst/>
              <a:cxnLst/>
              <a:rect l="l" t="t" r="r" b="b"/>
              <a:pathLst>
                <a:path w="175" h="443" extrusionOk="0">
                  <a:moveTo>
                    <a:pt x="84" y="1"/>
                  </a:moveTo>
                  <a:lnTo>
                    <a:pt x="1" y="20"/>
                  </a:lnTo>
                  <a:lnTo>
                    <a:pt x="90" y="443"/>
                  </a:lnTo>
                  <a:lnTo>
                    <a:pt x="175" y="42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1737543" y="1850139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83" y="1"/>
                  </a:moveTo>
                  <a:lnTo>
                    <a:pt x="0" y="26"/>
                  </a:lnTo>
                  <a:lnTo>
                    <a:pt x="134" y="439"/>
                  </a:lnTo>
                  <a:lnTo>
                    <a:pt x="215" y="413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1653530" y="1880864"/>
              <a:ext cx="40806" cy="68971"/>
            </a:xfrm>
            <a:custGeom>
              <a:avLst/>
              <a:gdLst/>
              <a:ahLst/>
              <a:cxnLst/>
              <a:rect l="l" t="t" r="r" b="b"/>
              <a:pathLst>
                <a:path w="255" h="431" extrusionOk="0">
                  <a:moveTo>
                    <a:pt x="79" y="0"/>
                  </a:moveTo>
                  <a:lnTo>
                    <a:pt x="0" y="36"/>
                  </a:lnTo>
                  <a:lnTo>
                    <a:pt x="176" y="430"/>
                  </a:lnTo>
                  <a:lnTo>
                    <a:pt x="255" y="39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1499745" y="1968878"/>
              <a:ext cx="52008" cy="64330"/>
            </a:xfrm>
            <a:custGeom>
              <a:avLst/>
              <a:gdLst/>
              <a:ahLst/>
              <a:cxnLst/>
              <a:rect l="l" t="t" r="r" b="b"/>
              <a:pathLst>
                <a:path w="325" h="402" extrusionOk="0">
                  <a:moveTo>
                    <a:pt x="70" y="1"/>
                  </a:moveTo>
                  <a:lnTo>
                    <a:pt x="1" y="52"/>
                  </a:lnTo>
                  <a:lnTo>
                    <a:pt x="255" y="401"/>
                  </a:lnTo>
                  <a:lnTo>
                    <a:pt x="324" y="352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430614" y="2025687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64" y="1"/>
                  </a:moveTo>
                  <a:lnTo>
                    <a:pt x="0" y="58"/>
                  </a:lnTo>
                  <a:lnTo>
                    <a:pt x="290" y="380"/>
                  </a:lnTo>
                  <a:lnTo>
                    <a:pt x="354" y="32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1366764" y="2088256"/>
              <a:ext cx="60809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58" y="0"/>
                  </a:moveTo>
                  <a:lnTo>
                    <a:pt x="1" y="64"/>
                  </a:lnTo>
                  <a:lnTo>
                    <a:pt x="322" y="354"/>
                  </a:lnTo>
                  <a:lnTo>
                    <a:pt x="380" y="28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1311555" y="2157707"/>
              <a:ext cx="64330" cy="52008"/>
            </a:xfrm>
            <a:custGeom>
              <a:avLst/>
              <a:gdLst/>
              <a:ahLst/>
              <a:cxnLst/>
              <a:rect l="l" t="t" r="r" b="b"/>
              <a:pathLst>
                <a:path w="402" h="325" extrusionOk="0">
                  <a:moveTo>
                    <a:pt x="50" y="0"/>
                  </a:moveTo>
                  <a:lnTo>
                    <a:pt x="1" y="70"/>
                  </a:lnTo>
                  <a:lnTo>
                    <a:pt x="350" y="324"/>
                  </a:lnTo>
                  <a:lnTo>
                    <a:pt x="401" y="25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222581" y="2311812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6" y="0"/>
                  </a:moveTo>
                  <a:lnTo>
                    <a:pt x="0" y="79"/>
                  </a:lnTo>
                  <a:lnTo>
                    <a:pt x="397" y="255"/>
                  </a:lnTo>
                  <a:lnTo>
                    <a:pt x="430" y="17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192176" y="2394865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26" y="0"/>
                  </a:moveTo>
                  <a:lnTo>
                    <a:pt x="1" y="83"/>
                  </a:lnTo>
                  <a:lnTo>
                    <a:pt x="411" y="215"/>
                  </a:lnTo>
                  <a:lnTo>
                    <a:pt x="439" y="13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1168813" y="2481918"/>
              <a:ext cx="70571" cy="28324"/>
            </a:xfrm>
            <a:custGeom>
              <a:avLst/>
              <a:gdLst/>
              <a:ahLst/>
              <a:cxnLst/>
              <a:rect l="l" t="t" r="r" b="b"/>
              <a:pathLst>
                <a:path w="441" h="177" extrusionOk="0">
                  <a:moveTo>
                    <a:pt x="18" y="1"/>
                  </a:moveTo>
                  <a:lnTo>
                    <a:pt x="1" y="86"/>
                  </a:lnTo>
                  <a:lnTo>
                    <a:pt x="423" y="176"/>
                  </a:lnTo>
                  <a:lnTo>
                    <a:pt x="441" y="92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1155531" y="2570412"/>
              <a:ext cx="70571" cy="20963"/>
            </a:xfrm>
            <a:custGeom>
              <a:avLst/>
              <a:gdLst/>
              <a:ahLst/>
              <a:cxnLst/>
              <a:rect l="l" t="t" r="r" b="b"/>
              <a:pathLst>
                <a:path w="441" h="131" extrusionOk="0">
                  <a:moveTo>
                    <a:pt x="9" y="0"/>
                  </a:moveTo>
                  <a:lnTo>
                    <a:pt x="1" y="85"/>
                  </a:lnTo>
                  <a:lnTo>
                    <a:pt x="431" y="131"/>
                  </a:lnTo>
                  <a:lnTo>
                    <a:pt x="441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1155851" y="2742759"/>
              <a:ext cx="70251" cy="20963"/>
            </a:xfrm>
            <a:custGeom>
              <a:avLst/>
              <a:gdLst/>
              <a:ahLst/>
              <a:cxnLst/>
              <a:rect l="l" t="t" r="r" b="b"/>
              <a:pathLst>
                <a:path w="439" h="131" extrusionOk="0">
                  <a:moveTo>
                    <a:pt x="431" y="1"/>
                  </a:moveTo>
                  <a:lnTo>
                    <a:pt x="1" y="46"/>
                  </a:lnTo>
                  <a:lnTo>
                    <a:pt x="9" y="131"/>
                  </a:lnTo>
                  <a:lnTo>
                    <a:pt x="439" y="85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168813" y="2824212"/>
              <a:ext cx="70571" cy="28004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423" y="1"/>
                  </a:moveTo>
                  <a:lnTo>
                    <a:pt x="1" y="91"/>
                  </a:lnTo>
                  <a:lnTo>
                    <a:pt x="18" y="174"/>
                  </a:lnTo>
                  <a:lnTo>
                    <a:pt x="441" y="84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1192496" y="2903745"/>
              <a:ext cx="70251" cy="34725"/>
            </a:xfrm>
            <a:custGeom>
              <a:avLst/>
              <a:gdLst/>
              <a:ahLst/>
              <a:cxnLst/>
              <a:rect l="l" t="t" r="r" b="b"/>
              <a:pathLst>
                <a:path w="439" h="217" extrusionOk="0">
                  <a:moveTo>
                    <a:pt x="411" y="1"/>
                  </a:moveTo>
                  <a:lnTo>
                    <a:pt x="1" y="133"/>
                  </a:lnTo>
                  <a:lnTo>
                    <a:pt x="26" y="216"/>
                  </a:lnTo>
                  <a:lnTo>
                    <a:pt x="439" y="82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1222901" y="2981517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95" y="0"/>
                  </a:moveTo>
                  <a:lnTo>
                    <a:pt x="0" y="178"/>
                  </a:lnTo>
                  <a:lnTo>
                    <a:pt x="36" y="255"/>
                  </a:lnTo>
                  <a:lnTo>
                    <a:pt x="430" y="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1311235" y="3124260"/>
              <a:ext cx="64330" cy="51848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352" y="0"/>
                  </a:moveTo>
                  <a:lnTo>
                    <a:pt x="1" y="255"/>
                  </a:lnTo>
                  <a:lnTo>
                    <a:pt x="52" y="324"/>
                  </a:lnTo>
                  <a:lnTo>
                    <a:pt x="401" y="6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367084" y="3189550"/>
              <a:ext cx="61130" cy="56649"/>
            </a:xfrm>
            <a:custGeom>
              <a:avLst/>
              <a:gdLst/>
              <a:ahLst/>
              <a:cxnLst/>
              <a:rect l="l" t="t" r="r" b="b"/>
              <a:pathLst>
                <a:path w="382" h="354" extrusionOk="0">
                  <a:moveTo>
                    <a:pt x="322" y="1"/>
                  </a:moveTo>
                  <a:lnTo>
                    <a:pt x="1" y="291"/>
                  </a:lnTo>
                  <a:lnTo>
                    <a:pt x="58" y="354"/>
                  </a:lnTo>
                  <a:lnTo>
                    <a:pt x="382" y="6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1430294" y="3248599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290" y="1"/>
                  </a:moveTo>
                  <a:lnTo>
                    <a:pt x="0" y="322"/>
                  </a:lnTo>
                  <a:lnTo>
                    <a:pt x="66" y="379"/>
                  </a:lnTo>
                  <a:lnTo>
                    <a:pt x="354" y="58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1500065" y="3300447"/>
              <a:ext cx="52008" cy="64170"/>
            </a:xfrm>
            <a:custGeom>
              <a:avLst/>
              <a:gdLst/>
              <a:ahLst/>
              <a:cxnLst/>
              <a:rect l="l" t="t" r="r" b="b"/>
              <a:pathLst>
                <a:path w="325" h="401" extrusionOk="0">
                  <a:moveTo>
                    <a:pt x="255" y="0"/>
                  </a:moveTo>
                  <a:lnTo>
                    <a:pt x="1" y="349"/>
                  </a:lnTo>
                  <a:lnTo>
                    <a:pt x="70" y="401"/>
                  </a:lnTo>
                  <a:lnTo>
                    <a:pt x="324" y="4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1654170" y="3384621"/>
              <a:ext cx="40806" cy="69131"/>
            </a:xfrm>
            <a:custGeom>
              <a:avLst/>
              <a:gdLst/>
              <a:ahLst/>
              <a:cxnLst/>
              <a:rect l="l" t="t" r="r" b="b"/>
              <a:pathLst>
                <a:path w="255" h="432" extrusionOk="0">
                  <a:moveTo>
                    <a:pt x="176" y="1"/>
                  </a:moveTo>
                  <a:lnTo>
                    <a:pt x="0" y="396"/>
                  </a:lnTo>
                  <a:lnTo>
                    <a:pt x="79" y="431"/>
                  </a:lnTo>
                  <a:lnTo>
                    <a:pt x="255" y="3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1737543" y="3413745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134" y="1"/>
                  </a:moveTo>
                  <a:lnTo>
                    <a:pt x="0" y="411"/>
                  </a:lnTo>
                  <a:lnTo>
                    <a:pt x="81" y="439"/>
                  </a:lnTo>
                  <a:lnTo>
                    <a:pt x="215" y="2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1824277" y="3436789"/>
              <a:ext cx="28004" cy="70571"/>
            </a:xfrm>
            <a:custGeom>
              <a:avLst/>
              <a:gdLst/>
              <a:ahLst/>
              <a:cxnLst/>
              <a:rect l="l" t="t" r="r" b="b"/>
              <a:pathLst>
                <a:path w="175" h="441" extrusionOk="0">
                  <a:moveTo>
                    <a:pt x="92" y="1"/>
                  </a:moveTo>
                  <a:lnTo>
                    <a:pt x="1" y="423"/>
                  </a:lnTo>
                  <a:lnTo>
                    <a:pt x="86" y="441"/>
                  </a:lnTo>
                  <a:lnTo>
                    <a:pt x="175" y="1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912451" y="3450071"/>
              <a:ext cx="20963" cy="70571"/>
            </a:xfrm>
            <a:custGeom>
              <a:avLst/>
              <a:gdLst/>
              <a:ahLst/>
              <a:cxnLst/>
              <a:rect l="l" t="t" r="r" b="b"/>
              <a:pathLst>
                <a:path w="131" h="441" extrusionOk="0">
                  <a:moveTo>
                    <a:pt x="46" y="0"/>
                  </a:moveTo>
                  <a:lnTo>
                    <a:pt x="0" y="431"/>
                  </a:lnTo>
                  <a:lnTo>
                    <a:pt x="85" y="440"/>
                  </a:lnTo>
                  <a:lnTo>
                    <a:pt x="131" y="1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2085118" y="3449751"/>
              <a:ext cx="20963" cy="70571"/>
            </a:xfrm>
            <a:custGeom>
              <a:avLst/>
              <a:gdLst/>
              <a:ahLst/>
              <a:cxnLst/>
              <a:rect l="l" t="t" r="r" b="b"/>
              <a:pathLst>
                <a:path w="131" h="441" extrusionOk="0">
                  <a:moveTo>
                    <a:pt x="86" y="0"/>
                  </a:moveTo>
                  <a:lnTo>
                    <a:pt x="1" y="8"/>
                  </a:lnTo>
                  <a:lnTo>
                    <a:pt x="46" y="440"/>
                  </a:lnTo>
                  <a:lnTo>
                    <a:pt x="131" y="4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2166571" y="3436469"/>
              <a:ext cx="28004" cy="70891"/>
            </a:xfrm>
            <a:custGeom>
              <a:avLst/>
              <a:gdLst/>
              <a:ahLst/>
              <a:cxnLst/>
              <a:rect l="l" t="t" r="r" b="b"/>
              <a:pathLst>
                <a:path w="175" h="443" extrusionOk="0">
                  <a:moveTo>
                    <a:pt x="84" y="1"/>
                  </a:moveTo>
                  <a:lnTo>
                    <a:pt x="1" y="18"/>
                  </a:lnTo>
                  <a:lnTo>
                    <a:pt x="91" y="443"/>
                  </a:lnTo>
                  <a:lnTo>
                    <a:pt x="174" y="42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2245783" y="3413745"/>
              <a:ext cx="34725" cy="70251"/>
            </a:xfrm>
            <a:custGeom>
              <a:avLst/>
              <a:gdLst/>
              <a:ahLst/>
              <a:cxnLst/>
              <a:rect l="l" t="t" r="r" b="b"/>
              <a:pathLst>
                <a:path w="217" h="439" extrusionOk="0">
                  <a:moveTo>
                    <a:pt x="82" y="1"/>
                  </a:moveTo>
                  <a:lnTo>
                    <a:pt x="1" y="26"/>
                  </a:lnTo>
                  <a:lnTo>
                    <a:pt x="135" y="439"/>
                  </a:lnTo>
                  <a:lnTo>
                    <a:pt x="216" y="41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2324196" y="3384140"/>
              <a:ext cx="40486" cy="68971"/>
            </a:xfrm>
            <a:custGeom>
              <a:avLst/>
              <a:gdLst/>
              <a:ahLst/>
              <a:cxnLst/>
              <a:rect l="l" t="t" r="r" b="b"/>
              <a:pathLst>
                <a:path w="253" h="431" extrusionOk="0">
                  <a:moveTo>
                    <a:pt x="77" y="0"/>
                  </a:moveTo>
                  <a:lnTo>
                    <a:pt x="0" y="36"/>
                  </a:lnTo>
                  <a:lnTo>
                    <a:pt x="176" y="430"/>
                  </a:lnTo>
                  <a:lnTo>
                    <a:pt x="253" y="39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2466618" y="3300447"/>
              <a:ext cx="51848" cy="64170"/>
            </a:xfrm>
            <a:custGeom>
              <a:avLst/>
              <a:gdLst/>
              <a:ahLst/>
              <a:cxnLst/>
              <a:rect l="l" t="t" r="r" b="b"/>
              <a:pathLst>
                <a:path w="324" h="401" extrusionOk="0">
                  <a:moveTo>
                    <a:pt x="69" y="0"/>
                  </a:moveTo>
                  <a:lnTo>
                    <a:pt x="0" y="51"/>
                  </a:lnTo>
                  <a:lnTo>
                    <a:pt x="255" y="401"/>
                  </a:lnTo>
                  <a:lnTo>
                    <a:pt x="324" y="3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2531909" y="3247959"/>
              <a:ext cx="56649" cy="60809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64" y="1"/>
                  </a:moveTo>
                  <a:lnTo>
                    <a:pt x="1" y="58"/>
                  </a:lnTo>
                  <a:lnTo>
                    <a:pt x="291" y="379"/>
                  </a:lnTo>
                  <a:lnTo>
                    <a:pt x="354" y="32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2590638" y="3189230"/>
              <a:ext cx="60810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58" y="1"/>
                  </a:moveTo>
                  <a:lnTo>
                    <a:pt x="1" y="64"/>
                  </a:lnTo>
                  <a:lnTo>
                    <a:pt x="322" y="354"/>
                  </a:lnTo>
                  <a:lnTo>
                    <a:pt x="379" y="29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642486" y="3123939"/>
              <a:ext cx="64170" cy="51848"/>
            </a:xfrm>
            <a:custGeom>
              <a:avLst/>
              <a:gdLst/>
              <a:ahLst/>
              <a:cxnLst/>
              <a:rect l="l" t="t" r="r" b="b"/>
              <a:pathLst>
                <a:path w="401" h="324" extrusionOk="0">
                  <a:moveTo>
                    <a:pt x="52" y="0"/>
                  </a:moveTo>
                  <a:lnTo>
                    <a:pt x="0" y="69"/>
                  </a:lnTo>
                  <a:lnTo>
                    <a:pt x="351" y="324"/>
                  </a:lnTo>
                  <a:lnTo>
                    <a:pt x="401" y="25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726820" y="2981197"/>
              <a:ext cx="69291" cy="40806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36" y="0"/>
                  </a:moveTo>
                  <a:lnTo>
                    <a:pt x="0" y="79"/>
                  </a:lnTo>
                  <a:lnTo>
                    <a:pt x="397" y="255"/>
                  </a:lnTo>
                  <a:lnTo>
                    <a:pt x="432" y="17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2755784" y="2904385"/>
              <a:ext cx="70571" cy="34565"/>
            </a:xfrm>
            <a:custGeom>
              <a:avLst/>
              <a:gdLst/>
              <a:ahLst/>
              <a:cxnLst/>
              <a:rect l="l" t="t" r="r" b="b"/>
              <a:pathLst>
                <a:path w="441" h="216" extrusionOk="0">
                  <a:moveTo>
                    <a:pt x="28" y="1"/>
                  </a:moveTo>
                  <a:lnTo>
                    <a:pt x="1" y="82"/>
                  </a:lnTo>
                  <a:lnTo>
                    <a:pt x="413" y="216"/>
                  </a:lnTo>
                  <a:lnTo>
                    <a:pt x="441" y="13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778828" y="2823572"/>
              <a:ext cx="70891" cy="28004"/>
            </a:xfrm>
            <a:custGeom>
              <a:avLst/>
              <a:gdLst/>
              <a:ahLst/>
              <a:cxnLst/>
              <a:rect l="l" t="t" r="r" b="b"/>
              <a:pathLst>
                <a:path w="443" h="175" extrusionOk="0">
                  <a:moveTo>
                    <a:pt x="18" y="1"/>
                  </a:moveTo>
                  <a:lnTo>
                    <a:pt x="1" y="84"/>
                  </a:lnTo>
                  <a:lnTo>
                    <a:pt x="425" y="174"/>
                  </a:lnTo>
                  <a:lnTo>
                    <a:pt x="443" y="9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792430" y="2742439"/>
              <a:ext cx="70571" cy="20963"/>
            </a:xfrm>
            <a:custGeom>
              <a:avLst/>
              <a:gdLst/>
              <a:ahLst/>
              <a:cxnLst/>
              <a:rect l="l" t="t" r="r" b="b"/>
              <a:pathLst>
                <a:path w="441" h="131" extrusionOk="0">
                  <a:moveTo>
                    <a:pt x="10" y="1"/>
                  </a:moveTo>
                  <a:lnTo>
                    <a:pt x="0" y="87"/>
                  </a:lnTo>
                  <a:lnTo>
                    <a:pt x="431" y="131"/>
                  </a:lnTo>
                  <a:lnTo>
                    <a:pt x="440" y="46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791790" y="2569772"/>
              <a:ext cx="70571" cy="20963"/>
            </a:xfrm>
            <a:custGeom>
              <a:avLst/>
              <a:gdLst/>
              <a:ahLst/>
              <a:cxnLst/>
              <a:rect l="l" t="t" r="r" b="b"/>
              <a:pathLst>
                <a:path w="441" h="131" extrusionOk="0">
                  <a:moveTo>
                    <a:pt x="433" y="0"/>
                  </a:moveTo>
                  <a:lnTo>
                    <a:pt x="0" y="46"/>
                  </a:lnTo>
                  <a:lnTo>
                    <a:pt x="10" y="131"/>
                  </a:lnTo>
                  <a:lnTo>
                    <a:pt x="440" y="8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2778828" y="2481278"/>
              <a:ext cx="70891" cy="28004"/>
            </a:xfrm>
            <a:custGeom>
              <a:avLst/>
              <a:gdLst/>
              <a:ahLst/>
              <a:cxnLst/>
              <a:rect l="l" t="t" r="r" b="b"/>
              <a:pathLst>
                <a:path w="443" h="175" extrusionOk="0">
                  <a:moveTo>
                    <a:pt x="425" y="1"/>
                  </a:moveTo>
                  <a:lnTo>
                    <a:pt x="1" y="92"/>
                  </a:lnTo>
                  <a:lnTo>
                    <a:pt x="18" y="175"/>
                  </a:lnTo>
                  <a:lnTo>
                    <a:pt x="443" y="86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2755784" y="2395505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411" y="0"/>
                  </a:moveTo>
                  <a:lnTo>
                    <a:pt x="1" y="134"/>
                  </a:lnTo>
                  <a:lnTo>
                    <a:pt x="26" y="215"/>
                  </a:lnTo>
                  <a:lnTo>
                    <a:pt x="439" y="83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2726180" y="2311171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97" y="0"/>
                  </a:moveTo>
                  <a:lnTo>
                    <a:pt x="0" y="176"/>
                  </a:lnTo>
                  <a:lnTo>
                    <a:pt x="36" y="255"/>
                  </a:lnTo>
                  <a:lnTo>
                    <a:pt x="430" y="7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2643126" y="2157387"/>
              <a:ext cx="64170" cy="52328"/>
            </a:xfrm>
            <a:custGeom>
              <a:avLst/>
              <a:gdLst/>
              <a:ahLst/>
              <a:cxnLst/>
              <a:rect l="l" t="t" r="r" b="b"/>
              <a:pathLst>
                <a:path w="401" h="327" extrusionOk="0">
                  <a:moveTo>
                    <a:pt x="349" y="1"/>
                  </a:moveTo>
                  <a:lnTo>
                    <a:pt x="0" y="255"/>
                  </a:lnTo>
                  <a:lnTo>
                    <a:pt x="49" y="326"/>
                  </a:lnTo>
                  <a:lnTo>
                    <a:pt x="401" y="72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589998" y="2087616"/>
              <a:ext cx="60810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322" y="0"/>
                  </a:moveTo>
                  <a:lnTo>
                    <a:pt x="1" y="289"/>
                  </a:lnTo>
                  <a:lnTo>
                    <a:pt x="58" y="354"/>
                  </a:lnTo>
                  <a:lnTo>
                    <a:pt x="380" y="6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531589" y="2025366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291" y="1"/>
                  </a:moveTo>
                  <a:lnTo>
                    <a:pt x="1" y="322"/>
                  </a:lnTo>
                  <a:lnTo>
                    <a:pt x="64" y="380"/>
                  </a:lnTo>
                  <a:lnTo>
                    <a:pt x="354" y="58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2466298" y="1969198"/>
              <a:ext cx="51848" cy="6433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55" y="1"/>
                  </a:moveTo>
                  <a:lnTo>
                    <a:pt x="0" y="352"/>
                  </a:lnTo>
                  <a:lnTo>
                    <a:pt x="69" y="401"/>
                  </a:lnTo>
                  <a:lnTo>
                    <a:pt x="324" y="52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2322596" y="1880864"/>
              <a:ext cx="40806" cy="68971"/>
            </a:xfrm>
            <a:custGeom>
              <a:avLst/>
              <a:gdLst/>
              <a:ahLst/>
              <a:cxnLst/>
              <a:rect l="l" t="t" r="r" b="b"/>
              <a:pathLst>
                <a:path w="255" h="431" extrusionOk="0">
                  <a:moveTo>
                    <a:pt x="176" y="0"/>
                  </a:moveTo>
                  <a:lnTo>
                    <a:pt x="0" y="397"/>
                  </a:lnTo>
                  <a:lnTo>
                    <a:pt x="77" y="430"/>
                  </a:lnTo>
                  <a:lnTo>
                    <a:pt x="255" y="3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2246424" y="1849819"/>
              <a:ext cx="34885" cy="70251"/>
            </a:xfrm>
            <a:custGeom>
              <a:avLst/>
              <a:gdLst/>
              <a:ahLst/>
              <a:cxnLst/>
              <a:rect l="l" t="t" r="r" b="b"/>
              <a:pathLst>
                <a:path w="218" h="439" extrusionOk="0">
                  <a:moveTo>
                    <a:pt x="135" y="1"/>
                  </a:moveTo>
                  <a:lnTo>
                    <a:pt x="1" y="411"/>
                  </a:lnTo>
                  <a:lnTo>
                    <a:pt x="84" y="439"/>
                  </a:lnTo>
                  <a:lnTo>
                    <a:pt x="218" y="2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2165931" y="1826455"/>
              <a:ext cx="28004" cy="70571"/>
            </a:xfrm>
            <a:custGeom>
              <a:avLst/>
              <a:gdLst/>
              <a:ahLst/>
              <a:cxnLst/>
              <a:rect l="l" t="t" r="r" b="b"/>
              <a:pathLst>
                <a:path w="175" h="441" extrusionOk="0">
                  <a:moveTo>
                    <a:pt x="92" y="1"/>
                  </a:moveTo>
                  <a:lnTo>
                    <a:pt x="1" y="423"/>
                  </a:lnTo>
                  <a:lnTo>
                    <a:pt x="86" y="441"/>
                  </a:lnTo>
                  <a:lnTo>
                    <a:pt x="174" y="1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2084478" y="1813173"/>
              <a:ext cx="21283" cy="70571"/>
            </a:xfrm>
            <a:custGeom>
              <a:avLst/>
              <a:gdLst/>
              <a:ahLst/>
              <a:cxnLst/>
              <a:rect l="l" t="t" r="r" b="b"/>
              <a:pathLst>
                <a:path w="133" h="441" extrusionOk="0">
                  <a:moveTo>
                    <a:pt x="46" y="1"/>
                  </a:moveTo>
                  <a:lnTo>
                    <a:pt x="1" y="431"/>
                  </a:lnTo>
                  <a:lnTo>
                    <a:pt x="88" y="441"/>
                  </a:lnTo>
                  <a:lnTo>
                    <a:pt x="133" y="1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1"/>
          <p:cNvGrpSpPr/>
          <p:nvPr/>
        </p:nvGrpSpPr>
        <p:grpSpPr>
          <a:xfrm>
            <a:off x="3714824" y="1581213"/>
            <a:ext cx="1714352" cy="1714350"/>
            <a:chOff x="4230732" y="1809900"/>
            <a:chExt cx="1714352" cy="1714350"/>
          </a:xfrm>
        </p:grpSpPr>
        <p:sp>
          <p:nvSpPr>
            <p:cNvPr id="655" name="Google Shape;655;p21"/>
            <p:cNvSpPr/>
            <p:nvPr/>
          </p:nvSpPr>
          <p:spPr>
            <a:xfrm>
              <a:off x="4609992" y="2231566"/>
              <a:ext cx="955669" cy="870696"/>
            </a:xfrm>
            <a:custGeom>
              <a:avLst/>
              <a:gdLst/>
              <a:ahLst/>
              <a:cxnLst/>
              <a:rect l="l" t="t" r="r" b="b"/>
              <a:pathLst>
                <a:path w="5972" h="5441" extrusionOk="0">
                  <a:moveTo>
                    <a:pt x="2987" y="1"/>
                  </a:moveTo>
                  <a:cubicBezTo>
                    <a:pt x="2290" y="1"/>
                    <a:pt x="1594" y="267"/>
                    <a:pt x="1062" y="798"/>
                  </a:cubicBezTo>
                  <a:cubicBezTo>
                    <a:pt x="0" y="1860"/>
                    <a:pt x="0" y="3582"/>
                    <a:pt x="1062" y="4644"/>
                  </a:cubicBezTo>
                  <a:cubicBezTo>
                    <a:pt x="1594" y="5175"/>
                    <a:pt x="2290" y="5440"/>
                    <a:pt x="2987" y="5440"/>
                  </a:cubicBezTo>
                  <a:cubicBezTo>
                    <a:pt x="3683" y="5440"/>
                    <a:pt x="4379" y="5175"/>
                    <a:pt x="4910" y="4644"/>
                  </a:cubicBezTo>
                  <a:cubicBezTo>
                    <a:pt x="5971" y="3582"/>
                    <a:pt x="5971" y="1860"/>
                    <a:pt x="4910" y="798"/>
                  </a:cubicBezTo>
                  <a:cubicBezTo>
                    <a:pt x="4379" y="267"/>
                    <a:pt x="3683" y="1"/>
                    <a:pt x="29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800" dirty="0">
                  <a:solidFill>
                    <a:schemeClr val="accent2"/>
                  </a:solidFill>
                  <a:latin typeface="Fira Sans Extra Condensed Medium"/>
                  <a:sym typeface="Fira Sans Extra Condensed Medium"/>
                </a:rPr>
                <a:t>?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072945" y="1809900"/>
              <a:ext cx="30085" cy="124819"/>
            </a:xfrm>
            <a:custGeom>
              <a:avLst/>
              <a:gdLst/>
              <a:ahLst/>
              <a:cxnLst/>
              <a:rect l="l" t="t" r="r" b="b"/>
              <a:pathLst>
                <a:path w="188" h="780" extrusionOk="0">
                  <a:moveTo>
                    <a:pt x="0" y="0"/>
                  </a:moveTo>
                  <a:lnTo>
                    <a:pt x="0" y="779"/>
                  </a:lnTo>
                  <a:lnTo>
                    <a:pt x="187" y="77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4645997" y="1916957"/>
              <a:ext cx="88814" cy="123219"/>
            </a:xfrm>
            <a:custGeom>
              <a:avLst/>
              <a:gdLst/>
              <a:ahLst/>
              <a:cxnLst/>
              <a:rect l="l" t="t" r="r" b="b"/>
              <a:pathLst>
                <a:path w="555" h="770" extrusionOk="0">
                  <a:moveTo>
                    <a:pt x="164" y="0"/>
                  </a:moveTo>
                  <a:lnTo>
                    <a:pt x="0" y="93"/>
                  </a:lnTo>
                  <a:lnTo>
                    <a:pt x="391" y="770"/>
                  </a:lnTo>
                  <a:lnTo>
                    <a:pt x="555" y="6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4337789" y="2225645"/>
              <a:ext cx="123379" cy="88654"/>
            </a:xfrm>
            <a:custGeom>
              <a:avLst/>
              <a:gdLst/>
              <a:ahLst/>
              <a:cxnLst/>
              <a:rect l="l" t="t" r="r" b="b"/>
              <a:pathLst>
                <a:path w="771" h="554" extrusionOk="0">
                  <a:moveTo>
                    <a:pt x="95" y="1"/>
                  </a:moveTo>
                  <a:lnTo>
                    <a:pt x="1" y="162"/>
                  </a:lnTo>
                  <a:lnTo>
                    <a:pt x="677" y="553"/>
                  </a:lnTo>
                  <a:lnTo>
                    <a:pt x="770" y="39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4230732" y="2651953"/>
              <a:ext cx="124980" cy="30085"/>
            </a:xfrm>
            <a:custGeom>
              <a:avLst/>
              <a:gdLst/>
              <a:ahLst/>
              <a:cxnLst/>
              <a:rect l="l" t="t" r="r" b="b"/>
              <a:pathLst>
                <a:path w="781" h="188" extrusionOk="0">
                  <a:moveTo>
                    <a:pt x="1" y="0"/>
                  </a:moveTo>
                  <a:lnTo>
                    <a:pt x="1" y="188"/>
                  </a:lnTo>
                  <a:lnTo>
                    <a:pt x="780" y="18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4337789" y="3020171"/>
              <a:ext cx="123379" cy="88494"/>
            </a:xfrm>
            <a:custGeom>
              <a:avLst/>
              <a:gdLst/>
              <a:ahLst/>
              <a:cxnLst/>
              <a:rect l="l" t="t" r="r" b="b"/>
              <a:pathLst>
                <a:path w="771" h="553" extrusionOk="0">
                  <a:moveTo>
                    <a:pt x="675" y="0"/>
                  </a:moveTo>
                  <a:lnTo>
                    <a:pt x="1" y="391"/>
                  </a:lnTo>
                  <a:lnTo>
                    <a:pt x="93" y="553"/>
                  </a:lnTo>
                  <a:lnTo>
                    <a:pt x="770" y="164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4646638" y="3293814"/>
              <a:ext cx="88494" cy="123379"/>
            </a:xfrm>
            <a:custGeom>
              <a:avLst/>
              <a:gdLst/>
              <a:ahLst/>
              <a:cxnLst/>
              <a:rect l="l" t="t" r="r" b="b"/>
              <a:pathLst>
                <a:path w="553" h="771" extrusionOk="0">
                  <a:moveTo>
                    <a:pt x="389" y="1"/>
                  </a:moveTo>
                  <a:lnTo>
                    <a:pt x="0" y="678"/>
                  </a:lnTo>
                  <a:lnTo>
                    <a:pt x="162" y="770"/>
                  </a:lnTo>
                  <a:lnTo>
                    <a:pt x="553" y="93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5072945" y="3399270"/>
              <a:ext cx="30085" cy="124980"/>
            </a:xfrm>
            <a:custGeom>
              <a:avLst/>
              <a:gdLst/>
              <a:ahLst/>
              <a:cxnLst/>
              <a:rect l="l" t="t" r="r" b="b"/>
              <a:pathLst>
                <a:path w="188" h="781" extrusionOk="0">
                  <a:moveTo>
                    <a:pt x="0" y="1"/>
                  </a:moveTo>
                  <a:lnTo>
                    <a:pt x="0" y="780"/>
                  </a:lnTo>
                  <a:lnTo>
                    <a:pt x="187" y="78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5441324" y="3293814"/>
              <a:ext cx="88654" cy="123379"/>
            </a:xfrm>
            <a:custGeom>
              <a:avLst/>
              <a:gdLst/>
              <a:ahLst/>
              <a:cxnLst/>
              <a:rect l="l" t="t" r="r" b="b"/>
              <a:pathLst>
                <a:path w="554" h="771" extrusionOk="0">
                  <a:moveTo>
                    <a:pt x="162" y="1"/>
                  </a:moveTo>
                  <a:lnTo>
                    <a:pt x="1" y="93"/>
                  </a:lnTo>
                  <a:lnTo>
                    <a:pt x="391" y="770"/>
                  </a:lnTo>
                  <a:lnTo>
                    <a:pt x="553" y="67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5714807" y="3019851"/>
              <a:ext cx="123219" cy="88494"/>
            </a:xfrm>
            <a:custGeom>
              <a:avLst/>
              <a:gdLst/>
              <a:ahLst/>
              <a:cxnLst/>
              <a:rect l="l" t="t" r="r" b="b"/>
              <a:pathLst>
                <a:path w="770" h="553" extrusionOk="0">
                  <a:moveTo>
                    <a:pt x="95" y="0"/>
                  </a:moveTo>
                  <a:lnTo>
                    <a:pt x="0" y="162"/>
                  </a:lnTo>
                  <a:lnTo>
                    <a:pt x="677" y="553"/>
                  </a:lnTo>
                  <a:lnTo>
                    <a:pt x="770" y="39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5820264" y="2651953"/>
              <a:ext cx="124819" cy="30085"/>
            </a:xfrm>
            <a:custGeom>
              <a:avLst/>
              <a:gdLst/>
              <a:ahLst/>
              <a:cxnLst/>
              <a:rect l="l" t="t" r="r" b="b"/>
              <a:pathLst>
                <a:path w="780" h="188" extrusionOk="0">
                  <a:moveTo>
                    <a:pt x="0" y="0"/>
                  </a:moveTo>
                  <a:lnTo>
                    <a:pt x="0" y="188"/>
                  </a:lnTo>
                  <a:lnTo>
                    <a:pt x="780" y="18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5714807" y="2225005"/>
              <a:ext cx="123219" cy="88654"/>
            </a:xfrm>
            <a:custGeom>
              <a:avLst/>
              <a:gdLst/>
              <a:ahLst/>
              <a:cxnLst/>
              <a:rect l="l" t="t" r="r" b="b"/>
              <a:pathLst>
                <a:path w="770" h="554" extrusionOk="0">
                  <a:moveTo>
                    <a:pt x="677" y="1"/>
                  </a:moveTo>
                  <a:lnTo>
                    <a:pt x="0" y="391"/>
                  </a:lnTo>
                  <a:lnTo>
                    <a:pt x="95" y="553"/>
                  </a:lnTo>
                  <a:lnTo>
                    <a:pt x="770" y="165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5440683" y="1916957"/>
              <a:ext cx="88654" cy="123219"/>
            </a:xfrm>
            <a:custGeom>
              <a:avLst/>
              <a:gdLst/>
              <a:ahLst/>
              <a:cxnLst/>
              <a:rect l="l" t="t" r="r" b="b"/>
              <a:pathLst>
                <a:path w="554" h="770" extrusionOk="0">
                  <a:moveTo>
                    <a:pt x="391" y="0"/>
                  </a:moveTo>
                  <a:lnTo>
                    <a:pt x="1" y="675"/>
                  </a:lnTo>
                  <a:lnTo>
                    <a:pt x="162" y="770"/>
                  </a:lnTo>
                  <a:lnTo>
                    <a:pt x="553" y="93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4991012" y="1813581"/>
              <a:ext cx="21123" cy="70571"/>
            </a:xfrm>
            <a:custGeom>
              <a:avLst/>
              <a:gdLst/>
              <a:ahLst/>
              <a:cxnLst/>
              <a:rect l="l" t="t" r="r" b="b"/>
              <a:pathLst>
                <a:path w="132" h="441" extrusionOk="0">
                  <a:moveTo>
                    <a:pt x="86" y="1"/>
                  </a:moveTo>
                  <a:lnTo>
                    <a:pt x="1" y="9"/>
                  </a:lnTo>
                  <a:lnTo>
                    <a:pt x="46" y="441"/>
                  </a:lnTo>
                  <a:lnTo>
                    <a:pt x="131" y="43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4902358" y="1826863"/>
              <a:ext cx="28004" cy="70571"/>
            </a:xfrm>
            <a:custGeom>
              <a:avLst/>
              <a:gdLst/>
              <a:ahLst/>
              <a:cxnLst/>
              <a:rect l="l" t="t" r="r" b="b"/>
              <a:pathLst>
                <a:path w="175" h="441" extrusionOk="0">
                  <a:moveTo>
                    <a:pt x="83" y="1"/>
                  </a:moveTo>
                  <a:lnTo>
                    <a:pt x="1" y="18"/>
                  </a:lnTo>
                  <a:lnTo>
                    <a:pt x="91" y="441"/>
                  </a:lnTo>
                  <a:lnTo>
                    <a:pt x="174" y="423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4816424" y="1850226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84" y="1"/>
                  </a:moveTo>
                  <a:lnTo>
                    <a:pt x="1" y="28"/>
                  </a:lnTo>
                  <a:lnTo>
                    <a:pt x="135" y="439"/>
                  </a:lnTo>
                  <a:lnTo>
                    <a:pt x="216" y="41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4732251" y="1880951"/>
              <a:ext cx="40806" cy="68971"/>
            </a:xfrm>
            <a:custGeom>
              <a:avLst/>
              <a:gdLst/>
              <a:ahLst/>
              <a:cxnLst/>
              <a:rect l="l" t="t" r="r" b="b"/>
              <a:pathLst>
                <a:path w="255" h="431" extrusionOk="0">
                  <a:moveTo>
                    <a:pt x="79" y="0"/>
                  </a:moveTo>
                  <a:lnTo>
                    <a:pt x="0" y="36"/>
                  </a:lnTo>
                  <a:lnTo>
                    <a:pt x="176" y="430"/>
                  </a:lnTo>
                  <a:lnTo>
                    <a:pt x="255" y="39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4578467" y="1968965"/>
              <a:ext cx="51848" cy="6433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69" y="1"/>
                  </a:moveTo>
                  <a:lnTo>
                    <a:pt x="0" y="52"/>
                  </a:lnTo>
                  <a:lnTo>
                    <a:pt x="255" y="401"/>
                  </a:lnTo>
                  <a:lnTo>
                    <a:pt x="324" y="35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4509336" y="2025774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65" y="1"/>
                  </a:moveTo>
                  <a:lnTo>
                    <a:pt x="0" y="58"/>
                  </a:lnTo>
                  <a:lnTo>
                    <a:pt x="290" y="380"/>
                  </a:lnTo>
                  <a:lnTo>
                    <a:pt x="353" y="322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4445486" y="2088344"/>
              <a:ext cx="60810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58" y="0"/>
                  </a:moveTo>
                  <a:lnTo>
                    <a:pt x="0" y="64"/>
                  </a:lnTo>
                  <a:lnTo>
                    <a:pt x="322" y="354"/>
                  </a:lnTo>
                  <a:lnTo>
                    <a:pt x="379" y="29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4390277" y="2157795"/>
              <a:ext cx="64170" cy="52008"/>
            </a:xfrm>
            <a:custGeom>
              <a:avLst/>
              <a:gdLst/>
              <a:ahLst/>
              <a:cxnLst/>
              <a:rect l="l" t="t" r="r" b="b"/>
              <a:pathLst>
                <a:path w="401" h="325" extrusionOk="0">
                  <a:moveTo>
                    <a:pt x="51" y="0"/>
                  </a:moveTo>
                  <a:lnTo>
                    <a:pt x="0" y="70"/>
                  </a:lnTo>
                  <a:lnTo>
                    <a:pt x="351" y="324"/>
                  </a:lnTo>
                  <a:lnTo>
                    <a:pt x="401" y="25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4301143" y="2312219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6" y="0"/>
                  </a:moveTo>
                  <a:lnTo>
                    <a:pt x="1" y="77"/>
                  </a:lnTo>
                  <a:lnTo>
                    <a:pt x="397" y="255"/>
                  </a:lnTo>
                  <a:lnTo>
                    <a:pt x="431" y="17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4270898" y="2394952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26" y="0"/>
                  </a:moveTo>
                  <a:lnTo>
                    <a:pt x="0" y="81"/>
                  </a:lnTo>
                  <a:lnTo>
                    <a:pt x="413" y="215"/>
                  </a:lnTo>
                  <a:lnTo>
                    <a:pt x="438" y="13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4247534" y="2482326"/>
              <a:ext cx="70891" cy="28004"/>
            </a:xfrm>
            <a:custGeom>
              <a:avLst/>
              <a:gdLst/>
              <a:ahLst/>
              <a:cxnLst/>
              <a:rect l="l" t="t" r="r" b="b"/>
              <a:pathLst>
                <a:path w="443" h="175" extrusionOk="0">
                  <a:moveTo>
                    <a:pt x="18" y="1"/>
                  </a:moveTo>
                  <a:lnTo>
                    <a:pt x="0" y="84"/>
                  </a:lnTo>
                  <a:lnTo>
                    <a:pt x="425" y="174"/>
                  </a:lnTo>
                  <a:lnTo>
                    <a:pt x="442" y="9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4234252" y="2570500"/>
              <a:ext cx="70571" cy="20963"/>
            </a:xfrm>
            <a:custGeom>
              <a:avLst/>
              <a:gdLst/>
              <a:ahLst/>
              <a:cxnLst/>
              <a:rect l="l" t="t" r="r" b="b"/>
              <a:pathLst>
                <a:path w="441" h="131" extrusionOk="0">
                  <a:moveTo>
                    <a:pt x="10" y="0"/>
                  </a:moveTo>
                  <a:lnTo>
                    <a:pt x="0" y="85"/>
                  </a:lnTo>
                  <a:lnTo>
                    <a:pt x="431" y="131"/>
                  </a:lnTo>
                  <a:lnTo>
                    <a:pt x="440" y="4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4234572" y="2742847"/>
              <a:ext cx="70571" cy="20963"/>
            </a:xfrm>
            <a:custGeom>
              <a:avLst/>
              <a:gdLst/>
              <a:ahLst/>
              <a:cxnLst/>
              <a:rect l="l" t="t" r="r" b="b"/>
              <a:pathLst>
                <a:path w="441" h="131" extrusionOk="0">
                  <a:moveTo>
                    <a:pt x="431" y="1"/>
                  </a:moveTo>
                  <a:lnTo>
                    <a:pt x="0" y="46"/>
                  </a:lnTo>
                  <a:lnTo>
                    <a:pt x="10" y="131"/>
                  </a:lnTo>
                  <a:lnTo>
                    <a:pt x="440" y="85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4247534" y="2824300"/>
              <a:ext cx="70891" cy="28004"/>
            </a:xfrm>
            <a:custGeom>
              <a:avLst/>
              <a:gdLst/>
              <a:ahLst/>
              <a:cxnLst/>
              <a:rect l="l" t="t" r="r" b="b"/>
              <a:pathLst>
                <a:path w="443" h="175" extrusionOk="0">
                  <a:moveTo>
                    <a:pt x="425" y="1"/>
                  </a:moveTo>
                  <a:lnTo>
                    <a:pt x="0" y="91"/>
                  </a:lnTo>
                  <a:lnTo>
                    <a:pt x="18" y="174"/>
                  </a:lnTo>
                  <a:lnTo>
                    <a:pt x="442" y="86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4271218" y="2903512"/>
              <a:ext cx="70251" cy="34725"/>
            </a:xfrm>
            <a:custGeom>
              <a:avLst/>
              <a:gdLst/>
              <a:ahLst/>
              <a:cxnLst/>
              <a:rect l="l" t="t" r="r" b="b"/>
              <a:pathLst>
                <a:path w="439" h="217" extrusionOk="0">
                  <a:moveTo>
                    <a:pt x="413" y="1"/>
                  </a:moveTo>
                  <a:lnTo>
                    <a:pt x="0" y="135"/>
                  </a:lnTo>
                  <a:lnTo>
                    <a:pt x="26" y="216"/>
                  </a:lnTo>
                  <a:lnTo>
                    <a:pt x="438" y="84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4301783" y="2981925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95" y="0"/>
                  </a:moveTo>
                  <a:lnTo>
                    <a:pt x="1" y="176"/>
                  </a:lnTo>
                  <a:lnTo>
                    <a:pt x="34" y="255"/>
                  </a:lnTo>
                  <a:lnTo>
                    <a:pt x="431" y="77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4390277" y="3124347"/>
              <a:ext cx="63850" cy="5184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49" y="0"/>
                  </a:moveTo>
                  <a:lnTo>
                    <a:pt x="0" y="255"/>
                  </a:lnTo>
                  <a:lnTo>
                    <a:pt x="50" y="324"/>
                  </a:lnTo>
                  <a:lnTo>
                    <a:pt x="399" y="7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4446126" y="3189637"/>
              <a:ext cx="60810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322" y="1"/>
                  </a:moveTo>
                  <a:lnTo>
                    <a:pt x="0" y="291"/>
                  </a:lnTo>
                  <a:lnTo>
                    <a:pt x="58" y="354"/>
                  </a:lnTo>
                  <a:lnTo>
                    <a:pt x="379" y="6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4509336" y="3248687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290" y="1"/>
                  </a:moveTo>
                  <a:lnTo>
                    <a:pt x="0" y="322"/>
                  </a:lnTo>
                  <a:lnTo>
                    <a:pt x="63" y="379"/>
                  </a:lnTo>
                  <a:lnTo>
                    <a:pt x="353" y="58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4578787" y="3300535"/>
              <a:ext cx="51848" cy="64170"/>
            </a:xfrm>
            <a:custGeom>
              <a:avLst/>
              <a:gdLst/>
              <a:ahLst/>
              <a:cxnLst/>
              <a:rect l="l" t="t" r="r" b="b"/>
              <a:pathLst>
                <a:path w="324" h="401" extrusionOk="0">
                  <a:moveTo>
                    <a:pt x="255" y="0"/>
                  </a:moveTo>
                  <a:lnTo>
                    <a:pt x="0" y="349"/>
                  </a:lnTo>
                  <a:lnTo>
                    <a:pt x="71" y="401"/>
                  </a:lnTo>
                  <a:lnTo>
                    <a:pt x="324" y="4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4733051" y="3384708"/>
              <a:ext cx="40966" cy="69131"/>
            </a:xfrm>
            <a:custGeom>
              <a:avLst/>
              <a:gdLst/>
              <a:ahLst/>
              <a:cxnLst/>
              <a:rect l="l" t="t" r="r" b="b"/>
              <a:pathLst>
                <a:path w="256" h="432" extrusionOk="0">
                  <a:moveTo>
                    <a:pt x="177" y="1"/>
                  </a:moveTo>
                  <a:lnTo>
                    <a:pt x="1" y="396"/>
                  </a:lnTo>
                  <a:lnTo>
                    <a:pt x="78" y="431"/>
                  </a:lnTo>
                  <a:lnTo>
                    <a:pt x="255" y="35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4816104" y="3413513"/>
              <a:ext cx="34565" cy="70571"/>
            </a:xfrm>
            <a:custGeom>
              <a:avLst/>
              <a:gdLst/>
              <a:ahLst/>
              <a:cxnLst/>
              <a:rect l="l" t="t" r="r" b="b"/>
              <a:pathLst>
                <a:path w="216" h="441" extrusionOk="0">
                  <a:moveTo>
                    <a:pt x="135" y="1"/>
                  </a:moveTo>
                  <a:lnTo>
                    <a:pt x="1" y="413"/>
                  </a:lnTo>
                  <a:lnTo>
                    <a:pt x="82" y="441"/>
                  </a:lnTo>
                  <a:lnTo>
                    <a:pt x="216" y="2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4903318" y="3436876"/>
              <a:ext cx="28004" cy="70571"/>
            </a:xfrm>
            <a:custGeom>
              <a:avLst/>
              <a:gdLst/>
              <a:ahLst/>
              <a:cxnLst/>
              <a:rect l="l" t="t" r="r" b="b"/>
              <a:pathLst>
                <a:path w="175" h="441" extrusionOk="0">
                  <a:moveTo>
                    <a:pt x="91" y="1"/>
                  </a:moveTo>
                  <a:lnTo>
                    <a:pt x="0" y="423"/>
                  </a:lnTo>
                  <a:lnTo>
                    <a:pt x="83" y="441"/>
                  </a:lnTo>
                  <a:lnTo>
                    <a:pt x="174" y="1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4991332" y="3450158"/>
              <a:ext cx="21123" cy="70571"/>
            </a:xfrm>
            <a:custGeom>
              <a:avLst/>
              <a:gdLst/>
              <a:ahLst/>
              <a:cxnLst/>
              <a:rect l="l" t="t" r="r" b="b"/>
              <a:pathLst>
                <a:path w="132" h="441" extrusionOk="0">
                  <a:moveTo>
                    <a:pt x="44" y="0"/>
                  </a:moveTo>
                  <a:lnTo>
                    <a:pt x="1" y="433"/>
                  </a:lnTo>
                  <a:lnTo>
                    <a:pt x="86" y="440"/>
                  </a:lnTo>
                  <a:lnTo>
                    <a:pt x="131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5164160" y="3449838"/>
              <a:ext cx="20963" cy="70251"/>
            </a:xfrm>
            <a:custGeom>
              <a:avLst/>
              <a:gdLst/>
              <a:ahLst/>
              <a:cxnLst/>
              <a:rect l="l" t="t" r="r" b="b"/>
              <a:pathLst>
                <a:path w="131" h="439" extrusionOk="0">
                  <a:moveTo>
                    <a:pt x="85" y="0"/>
                  </a:moveTo>
                  <a:lnTo>
                    <a:pt x="0" y="8"/>
                  </a:lnTo>
                  <a:lnTo>
                    <a:pt x="46" y="438"/>
                  </a:lnTo>
                  <a:lnTo>
                    <a:pt x="130" y="43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5245612" y="3436556"/>
              <a:ext cx="27844" cy="70891"/>
            </a:xfrm>
            <a:custGeom>
              <a:avLst/>
              <a:gdLst/>
              <a:ahLst/>
              <a:cxnLst/>
              <a:rect l="l" t="t" r="r" b="b"/>
              <a:pathLst>
                <a:path w="174" h="443" extrusionOk="0">
                  <a:moveTo>
                    <a:pt x="83" y="1"/>
                  </a:moveTo>
                  <a:lnTo>
                    <a:pt x="0" y="18"/>
                  </a:lnTo>
                  <a:lnTo>
                    <a:pt x="89" y="443"/>
                  </a:lnTo>
                  <a:lnTo>
                    <a:pt x="174" y="425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5324505" y="3413833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81" y="1"/>
                  </a:moveTo>
                  <a:lnTo>
                    <a:pt x="1" y="26"/>
                  </a:lnTo>
                  <a:lnTo>
                    <a:pt x="135" y="439"/>
                  </a:lnTo>
                  <a:lnTo>
                    <a:pt x="216" y="4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5402757" y="3384228"/>
              <a:ext cx="40966" cy="68971"/>
            </a:xfrm>
            <a:custGeom>
              <a:avLst/>
              <a:gdLst/>
              <a:ahLst/>
              <a:cxnLst/>
              <a:rect l="l" t="t" r="r" b="b"/>
              <a:pathLst>
                <a:path w="256" h="431" extrusionOk="0">
                  <a:moveTo>
                    <a:pt x="80" y="0"/>
                  </a:moveTo>
                  <a:lnTo>
                    <a:pt x="1" y="34"/>
                  </a:lnTo>
                  <a:lnTo>
                    <a:pt x="179" y="430"/>
                  </a:lnTo>
                  <a:lnTo>
                    <a:pt x="255" y="39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5545500" y="3300535"/>
              <a:ext cx="52008" cy="64170"/>
            </a:xfrm>
            <a:custGeom>
              <a:avLst/>
              <a:gdLst/>
              <a:ahLst/>
              <a:cxnLst/>
              <a:rect l="l" t="t" r="r" b="b"/>
              <a:pathLst>
                <a:path w="325" h="401" extrusionOk="0">
                  <a:moveTo>
                    <a:pt x="70" y="0"/>
                  </a:moveTo>
                  <a:lnTo>
                    <a:pt x="1" y="51"/>
                  </a:lnTo>
                  <a:lnTo>
                    <a:pt x="255" y="401"/>
                  </a:lnTo>
                  <a:lnTo>
                    <a:pt x="324" y="35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5610950" y="3248046"/>
              <a:ext cx="56649" cy="60809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63" y="1"/>
                  </a:moveTo>
                  <a:lnTo>
                    <a:pt x="0" y="58"/>
                  </a:lnTo>
                  <a:lnTo>
                    <a:pt x="288" y="379"/>
                  </a:lnTo>
                  <a:lnTo>
                    <a:pt x="353" y="32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5669680" y="3189317"/>
              <a:ext cx="60810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57" y="1"/>
                  </a:moveTo>
                  <a:lnTo>
                    <a:pt x="0" y="64"/>
                  </a:lnTo>
                  <a:lnTo>
                    <a:pt x="322" y="354"/>
                  </a:lnTo>
                  <a:lnTo>
                    <a:pt x="379" y="289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5721368" y="3124027"/>
              <a:ext cx="64330" cy="51848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50" y="0"/>
                  </a:moveTo>
                  <a:lnTo>
                    <a:pt x="1" y="69"/>
                  </a:lnTo>
                  <a:lnTo>
                    <a:pt x="350" y="324"/>
                  </a:lnTo>
                  <a:lnTo>
                    <a:pt x="401" y="25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5805701" y="2981284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6" y="0"/>
                  </a:moveTo>
                  <a:lnTo>
                    <a:pt x="1" y="77"/>
                  </a:lnTo>
                  <a:lnTo>
                    <a:pt x="397" y="255"/>
                  </a:lnTo>
                  <a:lnTo>
                    <a:pt x="431" y="17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5834826" y="2904472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26" y="1"/>
                  </a:moveTo>
                  <a:lnTo>
                    <a:pt x="0" y="82"/>
                  </a:lnTo>
                  <a:lnTo>
                    <a:pt x="413" y="216"/>
                  </a:lnTo>
                  <a:lnTo>
                    <a:pt x="438" y="13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5857870" y="2823660"/>
              <a:ext cx="70571" cy="28004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18" y="1"/>
                  </a:moveTo>
                  <a:lnTo>
                    <a:pt x="0" y="84"/>
                  </a:lnTo>
                  <a:lnTo>
                    <a:pt x="422" y="174"/>
                  </a:lnTo>
                  <a:lnTo>
                    <a:pt x="440" y="9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5871472" y="2742527"/>
              <a:ext cx="70251" cy="20963"/>
            </a:xfrm>
            <a:custGeom>
              <a:avLst/>
              <a:gdLst/>
              <a:ahLst/>
              <a:cxnLst/>
              <a:rect l="l" t="t" r="r" b="b"/>
              <a:pathLst>
                <a:path w="439" h="131" extrusionOk="0">
                  <a:moveTo>
                    <a:pt x="8" y="1"/>
                  </a:moveTo>
                  <a:lnTo>
                    <a:pt x="0" y="86"/>
                  </a:lnTo>
                  <a:lnTo>
                    <a:pt x="430" y="131"/>
                  </a:lnTo>
                  <a:lnTo>
                    <a:pt x="438" y="46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5870832" y="2569860"/>
              <a:ext cx="70251" cy="20963"/>
            </a:xfrm>
            <a:custGeom>
              <a:avLst/>
              <a:gdLst/>
              <a:ahLst/>
              <a:cxnLst/>
              <a:rect l="l" t="t" r="r" b="b"/>
              <a:pathLst>
                <a:path w="439" h="131" extrusionOk="0">
                  <a:moveTo>
                    <a:pt x="430" y="0"/>
                  </a:moveTo>
                  <a:lnTo>
                    <a:pt x="0" y="46"/>
                  </a:lnTo>
                  <a:lnTo>
                    <a:pt x="8" y="131"/>
                  </a:lnTo>
                  <a:lnTo>
                    <a:pt x="438" y="85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5857550" y="2481366"/>
              <a:ext cx="70891" cy="28004"/>
            </a:xfrm>
            <a:custGeom>
              <a:avLst/>
              <a:gdLst/>
              <a:ahLst/>
              <a:cxnLst/>
              <a:rect l="l" t="t" r="r" b="b"/>
              <a:pathLst>
                <a:path w="443" h="175" extrusionOk="0">
                  <a:moveTo>
                    <a:pt x="424" y="1"/>
                  </a:moveTo>
                  <a:lnTo>
                    <a:pt x="0" y="92"/>
                  </a:lnTo>
                  <a:lnTo>
                    <a:pt x="18" y="175"/>
                  </a:lnTo>
                  <a:lnTo>
                    <a:pt x="442" y="8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5834506" y="2395912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413" y="0"/>
                  </a:moveTo>
                  <a:lnTo>
                    <a:pt x="0" y="132"/>
                  </a:lnTo>
                  <a:lnTo>
                    <a:pt x="26" y="215"/>
                  </a:lnTo>
                  <a:lnTo>
                    <a:pt x="438" y="81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5804741" y="2311259"/>
              <a:ext cx="68971" cy="40486"/>
            </a:xfrm>
            <a:custGeom>
              <a:avLst/>
              <a:gdLst/>
              <a:ahLst/>
              <a:cxnLst/>
              <a:rect l="l" t="t" r="r" b="b"/>
              <a:pathLst>
                <a:path w="431" h="253" extrusionOk="0">
                  <a:moveTo>
                    <a:pt x="397" y="0"/>
                  </a:moveTo>
                  <a:lnTo>
                    <a:pt x="1" y="176"/>
                  </a:lnTo>
                  <a:lnTo>
                    <a:pt x="36" y="253"/>
                  </a:lnTo>
                  <a:lnTo>
                    <a:pt x="431" y="7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5721688" y="2157475"/>
              <a:ext cx="64330" cy="52008"/>
            </a:xfrm>
            <a:custGeom>
              <a:avLst/>
              <a:gdLst/>
              <a:ahLst/>
              <a:cxnLst/>
              <a:rect l="l" t="t" r="r" b="b"/>
              <a:pathLst>
                <a:path w="402" h="325" extrusionOk="0">
                  <a:moveTo>
                    <a:pt x="352" y="1"/>
                  </a:moveTo>
                  <a:lnTo>
                    <a:pt x="1" y="255"/>
                  </a:lnTo>
                  <a:lnTo>
                    <a:pt x="52" y="324"/>
                  </a:lnTo>
                  <a:lnTo>
                    <a:pt x="401" y="7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5668720" y="2087384"/>
              <a:ext cx="60810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322" y="0"/>
                  </a:moveTo>
                  <a:lnTo>
                    <a:pt x="0" y="291"/>
                  </a:lnTo>
                  <a:lnTo>
                    <a:pt x="58" y="354"/>
                  </a:lnTo>
                  <a:lnTo>
                    <a:pt x="379" y="66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5610630" y="2025454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290" y="1"/>
                  </a:moveTo>
                  <a:lnTo>
                    <a:pt x="0" y="322"/>
                  </a:lnTo>
                  <a:lnTo>
                    <a:pt x="63" y="380"/>
                  </a:lnTo>
                  <a:lnTo>
                    <a:pt x="353" y="58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5545180" y="1969285"/>
              <a:ext cx="52008" cy="64330"/>
            </a:xfrm>
            <a:custGeom>
              <a:avLst/>
              <a:gdLst/>
              <a:ahLst/>
              <a:cxnLst/>
              <a:rect l="l" t="t" r="r" b="b"/>
              <a:pathLst>
                <a:path w="325" h="402" extrusionOk="0">
                  <a:moveTo>
                    <a:pt x="255" y="1"/>
                  </a:moveTo>
                  <a:lnTo>
                    <a:pt x="1" y="352"/>
                  </a:lnTo>
                  <a:lnTo>
                    <a:pt x="70" y="401"/>
                  </a:lnTo>
                  <a:lnTo>
                    <a:pt x="324" y="52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5401317" y="1881271"/>
              <a:ext cx="40806" cy="68971"/>
            </a:xfrm>
            <a:custGeom>
              <a:avLst/>
              <a:gdLst/>
              <a:ahLst/>
              <a:cxnLst/>
              <a:rect l="l" t="t" r="r" b="b"/>
              <a:pathLst>
                <a:path w="255" h="431" extrusionOk="0">
                  <a:moveTo>
                    <a:pt x="176" y="0"/>
                  </a:moveTo>
                  <a:lnTo>
                    <a:pt x="0" y="395"/>
                  </a:lnTo>
                  <a:lnTo>
                    <a:pt x="79" y="430"/>
                  </a:lnTo>
                  <a:lnTo>
                    <a:pt x="255" y="3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5325465" y="1849906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135" y="1"/>
                  </a:moveTo>
                  <a:lnTo>
                    <a:pt x="1" y="411"/>
                  </a:lnTo>
                  <a:lnTo>
                    <a:pt x="83" y="439"/>
                  </a:lnTo>
                  <a:lnTo>
                    <a:pt x="216" y="2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5244972" y="1826223"/>
              <a:ext cx="27844" cy="70891"/>
            </a:xfrm>
            <a:custGeom>
              <a:avLst/>
              <a:gdLst/>
              <a:ahLst/>
              <a:cxnLst/>
              <a:rect l="l" t="t" r="r" b="b"/>
              <a:pathLst>
                <a:path w="174" h="443" extrusionOk="0">
                  <a:moveTo>
                    <a:pt x="89" y="1"/>
                  </a:moveTo>
                  <a:lnTo>
                    <a:pt x="0" y="425"/>
                  </a:lnTo>
                  <a:lnTo>
                    <a:pt x="83" y="443"/>
                  </a:lnTo>
                  <a:lnTo>
                    <a:pt x="174" y="2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5163519" y="1813261"/>
              <a:ext cx="20963" cy="70571"/>
            </a:xfrm>
            <a:custGeom>
              <a:avLst/>
              <a:gdLst/>
              <a:ahLst/>
              <a:cxnLst/>
              <a:rect l="l" t="t" r="r" b="b"/>
              <a:pathLst>
                <a:path w="131" h="441" extrusionOk="0">
                  <a:moveTo>
                    <a:pt x="46" y="1"/>
                  </a:moveTo>
                  <a:lnTo>
                    <a:pt x="0" y="431"/>
                  </a:lnTo>
                  <a:lnTo>
                    <a:pt x="85" y="441"/>
                  </a:lnTo>
                  <a:lnTo>
                    <a:pt x="131" y="1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21"/>
          <p:cNvGrpSpPr/>
          <p:nvPr/>
        </p:nvGrpSpPr>
        <p:grpSpPr>
          <a:xfrm>
            <a:off x="6342865" y="1581300"/>
            <a:ext cx="1714672" cy="1714350"/>
            <a:chOff x="6196003" y="1809900"/>
            <a:chExt cx="1714672" cy="1714350"/>
          </a:xfrm>
        </p:grpSpPr>
        <p:sp>
          <p:nvSpPr>
            <p:cNvPr id="717" name="Google Shape;717;p21"/>
            <p:cNvSpPr/>
            <p:nvPr/>
          </p:nvSpPr>
          <p:spPr>
            <a:xfrm>
              <a:off x="6575263" y="2231566"/>
              <a:ext cx="955829" cy="870696"/>
            </a:xfrm>
            <a:custGeom>
              <a:avLst/>
              <a:gdLst/>
              <a:ahLst/>
              <a:cxnLst/>
              <a:rect l="l" t="t" r="r" b="b"/>
              <a:pathLst>
                <a:path w="5973" h="5441" extrusionOk="0">
                  <a:moveTo>
                    <a:pt x="2986" y="1"/>
                  </a:moveTo>
                  <a:cubicBezTo>
                    <a:pt x="2290" y="1"/>
                    <a:pt x="1594" y="267"/>
                    <a:pt x="1064" y="798"/>
                  </a:cubicBezTo>
                  <a:cubicBezTo>
                    <a:pt x="0" y="1860"/>
                    <a:pt x="0" y="3582"/>
                    <a:pt x="1064" y="4644"/>
                  </a:cubicBezTo>
                  <a:cubicBezTo>
                    <a:pt x="1594" y="5175"/>
                    <a:pt x="2290" y="5440"/>
                    <a:pt x="2986" y="5440"/>
                  </a:cubicBezTo>
                  <a:cubicBezTo>
                    <a:pt x="3682" y="5440"/>
                    <a:pt x="4378" y="5175"/>
                    <a:pt x="4909" y="4644"/>
                  </a:cubicBezTo>
                  <a:cubicBezTo>
                    <a:pt x="5973" y="3582"/>
                    <a:pt x="5973" y="1860"/>
                    <a:pt x="4909" y="798"/>
                  </a:cubicBezTo>
                  <a:cubicBezTo>
                    <a:pt x="4378" y="267"/>
                    <a:pt x="3682" y="1"/>
                    <a:pt x="2986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800" dirty="0">
                  <a:solidFill>
                    <a:schemeClr val="accent3"/>
                  </a:solidFill>
                  <a:latin typeface="Fira Sans Extra Condensed Medium"/>
                  <a:sym typeface="Fira Sans Extra Condensed Medium"/>
                </a:rPr>
                <a:t>&gt;</a:t>
              </a:r>
              <a:endParaRPr dirty="0">
                <a:solidFill>
                  <a:schemeClr val="accent3"/>
                </a:solidFill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7038377" y="1809900"/>
              <a:ext cx="30245" cy="124819"/>
            </a:xfrm>
            <a:custGeom>
              <a:avLst/>
              <a:gdLst/>
              <a:ahLst/>
              <a:cxnLst/>
              <a:rect l="l" t="t" r="r" b="b"/>
              <a:pathLst>
                <a:path w="189" h="780" extrusionOk="0">
                  <a:moveTo>
                    <a:pt x="1" y="0"/>
                  </a:moveTo>
                  <a:lnTo>
                    <a:pt x="1" y="779"/>
                  </a:lnTo>
                  <a:lnTo>
                    <a:pt x="188" y="77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611429" y="1916957"/>
              <a:ext cx="88654" cy="123219"/>
            </a:xfrm>
            <a:custGeom>
              <a:avLst/>
              <a:gdLst/>
              <a:ahLst/>
              <a:cxnLst/>
              <a:rect l="l" t="t" r="r" b="b"/>
              <a:pathLst>
                <a:path w="554" h="770" extrusionOk="0">
                  <a:moveTo>
                    <a:pt x="163" y="0"/>
                  </a:moveTo>
                  <a:lnTo>
                    <a:pt x="1" y="93"/>
                  </a:lnTo>
                  <a:lnTo>
                    <a:pt x="392" y="770"/>
                  </a:lnTo>
                  <a:lnTo>
                    <a:pt x="553" y="67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303380" y="2225645"/>
              <a:ext cx="123219" cy="88654"/>
            </a:xfrm>
            <a:custGeom>
              <a:avLst/>
              <a:gdLst/>
              <a:ahLst/>
              <a:cxnLst/>
              <a:rect l="l" t="t" r="r" b="b"/>
              <a:pathLst>
                <a:path w="770" h="554" extrusionOk="0">
                  <a:moveTo>
                    <a:pt x="93" y="1"/>
                  </a:moveTo>
                  <a:lnTo>
                    <a:pt x="0" y="162"/>
                  </a:lnTo>
                  <a:lnTo>
                    <a:pt x="675" y="553"/>
                  </a:lnTo>
                  <a:lnTo>
                    <a:pt x="770" y="39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196003" y="2651953"/>
              <a:ext cx="125140" cy="30085"/>
            </a:xfrm>
            <a:custGeom>
              <a:avLst/>
              <a:gdLst/>
              <a:ahLst/>
              <a:cxnLst/>
              <a:rect l="l" t="t" r="r" b="b"/>
              <a:pathLst>
                <a:path w="782" h="188" extrusionOk="0">
                  <a:moveTo>
                    <a:pt x="0" y="0"/>
                  </a:moveTo>
                  <a:lnTo>
                    <a:pt x="0" y="188"/>
                  </a:lnTo>
                  <a:lnTo>
                    <a:pt x="782" y="18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303060" y="3020171"/>
              <a:ext cx="123219" cy="88814"/>
            </a:xfrm>
            <a:custGeom>
              <a:avLst/>
              <a:gdLst/>
              <a:ahLst/>
              <a:cxnLst/>
              <a:rect l="l" t="t" r="r" b="b"/>
              <a:pathLst>
                <a:path w="770" h="555" extrusionOk="0">
                  <a:moveTo>
                    <a:pt x="677" y="0"/>
                  </a:moveTo>
                  <a:lnTo>
                    <a:pt x="0" y="391"/>
                  </a:lnTo>
                  <a:lnTo>
                    <a:pt x="95" y="554"/>
                  </a:lnTo>
                  <a:lnTo>
                    <a:pt x="770" y="164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6611749" y="3293814"/>
              <a:ext cx="88654" cy="123379"/>
            </a:xfrm>
            <a:custGeom>
              <a:avLst/>
              <a:gdLst/>
              <a:ahLst/>
              <a:cxnLst/>
              <a:rect l="l" t="t" r="r" b="b"/>
              <a:pathLst>
                <a:path w="554" h="771" extrusionOk="0">
                  <a:moveTo>
                    <a:pt x="392" y="1"/>
                  </a:moveTo>
                  <a:lnTo>
                    <a:pt x="1" y="678"/>
                  </a:lnTo>
                  <a:lnTo>
                    <a:pt x="163" y="770"/>
                  </a:lnTo>
                  <a:lnTo>
                    <a:pt x="553" y="9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7038377" y="3399270"/>
              <a:ext cx="30245" cy="124980"/>
            </a:xfrm>
            <a:custGeom>
              <a:avLst/>
              <a:gdLst/>
              <a:ahLst/>
              <a:cxnLst/>
              <a:rect l="l" t="t" r="r" b="b"/>
              <a:pathLst>
                <a:path w="189" h="781" extrusionOk="0">
                  <a:moveTo>
                    <a:pt x="1" y="1"/>
                  </a:moveTo>
                  <a:lnTo>
                    <a:pt x="1" y="780"/>
                  </a:lnTo>
                  <a:lnTo>
                    <a:pt x="188" y="78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7406595" y="3293814"/>
              <a:ext cx="88494" cy="123379"/>
            </a:xfrm>
            <a:custGeom>
              <a:avLst/>
              <a:gdLst/>
              <a:ahLst/>
              <a:cxnLst/>
              <a:rect l="l" t="t" r="r" b="b"/>
              <a:pathLst>
                <a:path w="553" h="771" extrusionOk="0">
                  <a:moveTo>
                    <a:pt x="164" y="1"/>
                  </a:moveTo>
                  <a:lnTo>
                    <a:pt x="0" y="93"/>
                  </a:lnTo>
                  <a:lnTo>
                    <a:pt x="391" y="770"/>
                  </a:lnTo>
                  <a:lnTo>
                    <a:pt x="553" y="676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7679918" y="3019851"/>
              <a:ext cx="123699" cy="88494"/>
            </a:xfrm>
            <a:custGeom>
              <a:avLst/>
              <a:gdLst/>
              <a:ahLst/>
              <a:cxnLst/>
              <a:rect l="l" t="t" r="r" b="b"/>
              <a:pathLst>
                <a:path w="773" h="553" extrusionOk="0">
                  <a:moveTo>
                    <a:pt x="96" y="0"/>
                  </a:moveTo>
                  <a:lnTo>
                    <a:pt x="1" y="162"/>
                  </a:lnTo>
                  <a:lnTo>
                    <a:pt x="678" y="553"/>
                  </a:lnTo>
                  <a:lnTo>
                    <a:pt x="772" y="39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7785375" y="2651953"/>
              <a:ext cx="125300" cy="30085"/>
            </a:xfrm>
            <a:custGeom>
              <a:avLst/>
              <a:gdLst/>
              <a:ahLst/>
              <a:cxnLst/>
              <a:rect l="l" t="t" r="r" b="b"/>
              <a:pathLst>
                <a:path w="783" h="188" extrusionOk="0">
                  <a:moveTo>
                    <a:pt x="1" y="0"/>
                  </a:moveTo>
                  <a:lnTo>
                    <a:pt x="1" y="188"/>
                  </a:lnTo>
                  <a:lnTo>
                    <a:pt x="782" y="18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7680238" y="2225005"/>
              <a:ext cx="123379" cy="88654"/>
            </a:xfrm>
            <a:custGeom>
              <a:avLst/>
              <a:gdLst/>
              <a:ahLst/>
              <a:cxnLst/>
              <a:rect l="l" t="t" r="r" b="b"/>
              <a:pathLst>
                <a:path w="771" h="554" extrusionOk="0">
                  <a:moveTo>
                    <a:pt x="676" y="1"/>
                  </a:moveTo>
                  <a:lnTo>
                    <a:pt x="1" y="391"/>
                  </a:lnTo>
                  <a:lnTo>
                    <a:pt x="94" y="553"/>
                  </a:lnTo>
                  <a:lnTo>
                    <a:pt x="770" y="163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7406275" y="1916957"/>
              <a:ext cx="88494" cy="123219"/>
            </a:xfrm>
            <a:custGeom>
              <a:avLst/>
              <a:gdLst/>
              <a:ahLst/>
              <a:cxnLst/>
              <a:rect l="l" t="t" r="r" b="b"/>
              <a:pathLst>
                <a:path w="553" h="770" extrusionOk="0">
                  <a:moveTo>
                    <a:pt x="389" y="0"/>
                  </a:moveTo>
                  <a:lnTo>
                    <a:pt x="0" y="675"/>
                  </a:lnTo>
                  <a:lnTo>
                    <a:pt x="162" y="770"/>
                  </a:lnTo>
                  <a:lnTo>
                    <a:pt x="553" y="93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6956284" y="1813581"/>
              <a:ext cx="20963" cy="70571"/>
            </a:xfrm>
            <a:custGeom>
              <a:avLst/>
              <a:gdLst/>
              <a:ahLst/>
              <a:cxnLst/>
              <a:rect l="l" t="t" r="r" b="b"/>
              <a:pathLst>
                <a:path w="131" h="441" extrusionOk="0">
                  <a:moveTo>
                    <a:pt x="85" y="1"/>
                  </a:moveTo>
                  <a:lnTo>
                    <a:pt x="1" y="11"/>
                  </a:lnTo>
                  <a:lnTo>
                    <a:pt x="46" y="441"/>
                  </a:lnTo>
                  <a:lnTo>
                    <a:pt x="131" y="431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6867630" y="1826863"/>
              <a:ext cx="27844" cy="70571"/>
            </a:xfrm>
            <a:custGeom>
              <a:avLst/>
              <a:gdLst/>
              <a:ahLst/>
              <a:cxnLst/>
              <a:rect l="l" t="t" r="r" b="b"/>
              <a:pathLst>
                <a:path w="174" h="441" extrusionOk="0">
                  <a:moveTo>
                    <a:pt x="85" y="1"/>
                  </a:moveTo>
                  <a:lnTo>
                    <a:pt x="0" y="18"/>
                  </a:lnTo>
                  <a:lnTo>
                    <a:pt x="91" y="441"/>
                  </a:lnTo>
                  <a:lnTo>
                    <a:pt x="174" y="42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6782016" y="1850226"/>
              <a:ext cx="34565" cy="70571"/>
            </a:xfrm>
            <a:custGeom>
              <a:avLst/>
              <a:gdLst/>
              <a:ahLst/>
              <a:cxnLst/>
              <a:rect l="l" t="t" r="r" b="b"/>
              <a:pathLst>
                <a:path w="216" h="441" extrusionOk="0">
                  <a:moveTo>
                    <a:pt x="81" y="1"/>
                  </a:moveTo>
                  <a:lnTo>
                    <a:pt x="0" y="28"/>
                  </a:lnTo>
                  <a:lnTo>
                    <a:pt x="135" y="441"/>
                  </a:lnTo>
                  <a:lnTo>
                    <a:pt x="216" y="41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6697363" y="1881271"/>
              <a:ext cx="40966" cy="68971"/>
            </a:xfrm>
            <a:custGeom>
              <a:avLst/>
              <a:gdLst/>
              <a:ahLst/>
              <a:cxnLst/>
              <a:rect l="l" t="t" r="r" b="b"/>
              <a:pathLst>
                <a:path w="256" h="431" extrusionOk="0">
                  <a:moveTo>
                    <a:pt x="80" y="0"/>
                  </a:moveTo>
                  <a:lnTo>
                    <a:pt x="1" y="34"/>
                  </a:lnTo>
                  <a:lnTo>
                    <a:pt x="176" y="430"/>
                  </a:lnTo>
                  <a:lnTo>
                    <a:pt x="255" y="39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6543898" y="1968965"/>
              <a:ext cx="52008" cy="64330"/>
            </a:xfrm>
            <a:custGeom>
              <a:avLst/>
              <a:gdLst/>
              <a:ahLst/>
              <a:cxnLst/>
              <a:rect l="l" t="t" r="r" b="b"/>
              <a:pathLst>
                <a:path w="325" h="402" extrusionOk="0">
                  <a:moveTo>
                    <a:pt x="70" y="1"/>
                  </a:moveTo>
                  <a:lnTo>
                    <a:pt x="1" y="52"/>
                  </a:lnTo>
                  <a:lnTo>
                    <a:pt x="255" y="401"/>
                  </a:lnTo>
                  <a:lnTo>
                    <a:pt x="324" y="352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6474767" y="2025774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64" y="1"/>
                  </a:moveTo>
                  <a:lnTo>
                    <a:pt x="1" y="58"/>
                  </a:lnTo>
                  <a:lnTo>
                    <a:pt x="291" y="380"/>
                  </a:lnTo>
                  <a:lnTo>
                    <a:pt x="354" y="32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6411077" y="2088344"/>
              <a:ext cx="60649" cy="56649"/>
            </a:xfrm>
            <a:custGeom>
              <a:avLst/>
              <a:gdLst/>
              <a:ahLst/>
              <a:cxnLst/>
              <a:rect l="l" t="t" r="r" b="b"/>
              <a:pathLst>
                <a:path w="379" h="354" extrusionOk="0">
                  <a:moveTo>
                    <a:pt x="57" y="0"/>
                  </a:moveTo>
                  <a:lnTo>
                    <a:pt x="0" y="64"/>
                  </a:lnTo>
                  <a:lnTo>
                    <a:pt x="322" y="354"/>
                  </a:lnTo>
                  <a:lnTo>
                    <a:pt x="379" y="29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6355708" y="2157795"/>
              <a:ext cx="64330" cy="52008"/>
            </a:xfrm>
            <a:custGeom>
              <a:avLst/>
              <a:gdLst/>
              <a:ahLst/>
              <a:cxnLst/>
              <a:rect l="l" t="t" r="r" b="b"/>
              <a:pathLst>
                <a:path w="402" h="325" extrusionOk="0">
                  <a:moveTo>
                    <a:pt x="50" y="0"/>
                  </a:moveTo>
                  <a:lnTo>
                    <a:pt x="1" y="70"/>
                  </a:lnTo>
                  <a:lnTo>
                    <a:pt x="350" y="324"/>
                  </a:lnTo>
                  <a:lnTo>
                    <a:pt x="401" y="25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6266734" y="2312219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4" y="0"/>
                  </a:moveTo>
                  <a:lnTo>
                    <a:pt x="0" y="79"/>
                  </a:lnTo>
                  <a:lnTo>
                    <a:pt x="395" y="255"/>
                  </a:lnTo>
                  <a:lnTo>
                    <a:pt x="430" y="17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236010" y="2394952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29" y="0"/>
                  </a:moveTo>
                  <a:lnTo>
                    <a:pt x="1" y="81"/>
                  </a:lnTo>
                  <a:lnTo>
                    <a:pt x="413" y="215"/>
                  </a:lnTo>
                  <a:lnTo>
                    <a:pt x="439" y="1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6212646" y="2482326"/>
              <a:ext cx="70891" cy="28004"/>
            </a:xfrm>
            <a:custGeom>
              <a:avLst/>
              <a:gdLst/>
              <a:ahLst/>
              <a:cxnLst/>
              <a:rect l="l" t="t" r="r" b="b"/>
              <a:pathLst>
                <a:path w="443" h="175" extrusionOk="0">
                  <a:moveTo>
                    <a:pt x="19" y="1"/>
                  </a:moveTo>
                  <a:lnTo>
                    <a:pt x="1" y="86"/>
                  </a:lnTo>
                  <a:lnTo>
                    <a:pt x="425" y="174"/>
                  </a:lnTo>
                  <a:lnTo>
                    <a:pt x="443" y="92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6199844" y="2570500"/>
              <a:ext cx="70251" cy="20963"/>
            </a:xfrm>
            <a:custGeom>
              <a:avLst/>
              <a:gdLst/>
              <a:ahLst/>
              <a:cxnLst/>
              <a:rect l="l" t="t" r="r" b="b"/>
              <a:pathLst>
                <a:path w="439" h="131" extrusionOk="0">
                  <a:moveTo>
                    <a:pt x="8" y="0"/>
                  </a:moveTo>
                  <a:lnTo>
                    <a:pt x="0" y="85"/>
                  </a:lnTo>
                  <a:lnTo>
                    <a:pt x="430" y="131"/>
                  </a:lnTo>
                  <a:lnTo>
                    <a:pt x="438" y="4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6200164" y="2742847"/>
              <a:ext cx="70251" cy="20963"/>
            </a:xfrm>
            <a:custGeom>
              <a:avLst/>
              <a:gdLst/>
              <a:ahLst/>
              <a:cxnLst/>
              <a:rect l="l" t="t" r="r" b="b"/>
              <a:pathLst>
                <a:path w="439" h="131" extrusionOk="0">
                  <a:moveTo>
                    <a:pt x="430" y="1"/>
                  </a:moveTo>
                  <a:lnTo>
                    <a:pt x="0" y="46"/>
                  </a:lnTo>
                  <a:lnTo>
                    <a:pt x="8" y="131"/>
                  </a:lnTo>
                  <a:lnTo>
                    <a:pt x="438" y="85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6212966" y="2824620"/>
              <a:ext cx="70571" cy="28004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423" y="1"/>
                  </a:moveTo>
                  <a:lnTo>
                    <a:pt x="1" y="89"/>
                  </a:lnTo>
                  <a:lnTo>
                    <a:pt x="19" y="174"/>
                  </a:lnTo>
                  <a:lnTo>
                    <a:pt x="441" y="84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6236650" y="2903512"/>
              <a:ext cx="70251" cy="34725"/>
            </a:xfrm>
            <a:custGeom>
              <a:avLst/>
              <a:gdLst/>
              <a:ahLst/>
              <a:cxnLst/>
              <a:rect l="l" t="t" r="r" b="b"/>
              <a:pathLst>
                <a:path w="439" h="217" extrusionOk="0">
                  <a:moveTo>
                    <a:pt x="411" y="1"/>
                  </a:moveTo>
                  <a:lnTo>
                    <a:pt x="1" y="135"/>
                  </a:lnTo>
                  <a:lnTo>
                    <a:pt x="27" y="216"/>
                  </a:lnTo>
                  <a:lnTo>
                    <a:pt x="439" y="82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6267054" y="2981925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97" y="0"/>
                  </a:moveTo>
                  <a:lnTo>
                    <a:pt x="0" y="176"/>
                  </a:lnTo>
                  <a:lnTo>
                    <a:pt x="36" y="255"/>
                  </a:lnTo>
                  <a:lnTo>
                    <a:pt x="430" y="7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6355388" y="3124667"/>
              <a:ext cx="64330" cy="51848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350" y="0"/>
                  </a:moveTo>
                  <a:lnTo>
                    <a:pt x="1" y="255"/>
                  </a:lnTo>
                  <a:lnTo>
                    <a:pt x="50" y="324"/>
                  </a:lnTo>
                  <a:lnTo>
                    <a:pt x="401" y="69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6411717" y="3189957"/>
              <a:ext cx="60649" cy="56649"/>
            </a:xfrm>
            <a:custGeom>
              <a:avLst/>
              <a:gdLst/>
              <a:ahLst/>
              <a:cxnLst/>
              <a:rect l="l" t="t" r="r" b="b"/>
              <a:pathLst>
                <a:path w="379" h="354" extrusionOk="0">
                  <a:moveTo>
                    <a:pt x="322" y="1"/>
                  </a:moveTo>
                  <a:lnTo>
                    <a:pt x="0" y="289"/>
                  </a:lnTo>
                  <a:lnTo>
                    <a:pt x="57" y="354"/>
                  </a:lnTo>
                  <a:lnTo>
                    <a:pt x="379" y="6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6474767" y="3248687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291" y="1"/>
                  </a:moveTo>
                  <a:lnTo>
                    <a:pt x="1" y="322"/>
                  </a:lnTo>
                  <a:lnTo>
                    <a:pt x="64" y="379"/>
                  </a:lnTo>
                  <a:lnTo>
                    <a:pt x="354" y="58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6544218" y="3300535"/>
              <a:ext cx="52008" cy="63850"/>
            </a:xfrm>
            <a:custGeom>
              <a:avLst/>
              <a:gdLst/>
              <a:ahLst/>
              <a:cxnLst/>
              <a:rect l="l" t="t" r="r" b="b"/>
              <a:pathLst>
                <a:path w="325" h="399" extrusionOk="0">
                  <a:moveTo>
                    <a:pt x="255" y="0"/>
                  </a:moveTo>
                  <a:lnTo>
                    <a:pt x="1" y="349"/>
                  </a:lnTo>
                  <a:lnTo>
                    <a:pt x="70" y="399"/>
                  </a:lnTo>
                  <a:lnTo>
                    <a:pt x="324" y="4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6698643" y="3384708"/>
              <a:ext cx="40646" cy="69131"/>
            </a:xfrm>
            <a:custGeom>
              <a:avLst/>
              <a:gdLst/>
              <a:ahLst/>
              <a:cxnLst/>
              <a:rect l="l" t="t" r="r" b="b"/>
              <a:pathLst>
                <a:path w="254" h="432" extrusionOk="0">
                  <a:moveTo>
                    <a:pt x="176" y="1"/>
                  </a:moveTo>
                  <a:lnTo>
                    <a:pt x="1" y="396"/>
                  </a:lnTo>
                  <a:lnTo>
                    <a:pt x="78" y="431"/>
                  </a:lnTo>
                  <a:lnTo>
                    <a:pt x="253" y="36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6781376" y="3413833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135" y="1"/>
                  </a:moveTo>
                  <a:lnTo>
                    <a:pt x="1" y="411"/>
                  </a:lnTo>
                  <a:lnTo>
                    <a:pt x="81" y="439"/>
                  </a:lnTo>
                  <a:lnTo>
                    <a:pt x="216" y="2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6868910" y="3436876"/>
              <a:ext cx="27844" cy="70571"/>
            </a:xfrm>
            <a:custGeom>
              <a:avLst/>
              <a:gdLst/>
              <a:ahLst/>
              <a:cxnLst/>
              <a:rect l="l" t="t" r="r" b="b"/>
              <a:pathLst>
                <a:path w="174" h="441" extrusionOk="0">
                  <a:moveTo>
                    <a:pt x="89" y="1"/>
                  </a:moveTo>
                  <a:lnTo>
                    <a:pt x="0" y="423"/>
                  </a:lnTo>
                  <a:lnTo>
                    <a:pt x="83" y="441"/>
                  </a:lnTo>
                  <a:lnTo>
                    <a:pt x="174" y="18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6956604" y="3450478"/>
              <a:ext cx="20963" cy="70251"/>
            </a:xfrm>
            <a:custGeom>
              <a:avLst/>
              <a:gdLst/>
              <a:ahLst/>
              <a:cxnLst/>
              <a:rect l="l" t="t" r="r" b="b"/>
              <a:pathLst>
                <a:path w="131" h="439" extrusionOk="0">
                  <a:moveTo>
                    <a:pt x="46" y="0"/>
                  </a:moveTo>
                  <a:lnTo>
                    <a:pt x="1" y="431"/>
                  </a:lnTo>
                  <a:lnTo>
                    <a:pt x="85" y="438"/>
                  </a:lnTo>
                  <a:lnTo>
                    <a:pt x="131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7129271" y="3449518"/>
              <a:ext cx="21123" cy="70571"/>
            </a:xfrm>
            <a:custGeom>
              <a:avLst/>
              <a:gdLst/>
              <a:ahLst/>
              <a:cxnLst/>
              <a:rect l="l" t="t" r="r" b="b"/>
              <a:pathLst>
                <a:path w="132" h="441" extrusionOk="0">
                  <a:moveTo>
                    <a:pt x="86" y="0"/>
                  </a:moveTo>
                  <a:lnTo>
                    <a:pt x="1" y="10"/>
                  </a:lnTo>
                  <a:lnTo>
                    <a:pt x="46" y="440"/>
                  </a:lnTo>
                  <a:lnTo>
                    <a:pt x="131" y="43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7211044" y="3436556"/>
              <a:ext cx="28004" cy="70891"/>
            </a:xfrm>
            <a:custGeom>
              <a:avLst/>
              <a:gdLst/>
              <a:ahLst/>
              <a:cxnLst/>
              <a:rect l="l" t="t" r="r" b="b"/>
              <a:pathLst>
                <a:path w="175" h="443" extrusionOk="0">
                  <a:moveTo>
                    <a:pt x="84" y="1"/>
                  </a:moveTo>
                  <a:lnTo>
                    <a:pt x="1" y="18"/>
                  </a:lnTo>
                  <a:lnTo>
                    <a:pt x="90" y="443"/>
                  </a:lnTo>
                  <a:lnTo>
                    <a:pt x="175" y="42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7289777" y="3413833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81" y="1"/>
                  </a:moveTo>
                  <a:lnTo>
                    <a:pt x="0" y="26"/>
                  </a:lnTo>
                  <a:lnTo>
                    <a:pt x="134" y="439"/>
                  </a:lnTo>
                  <a:lnTo>
                    <a:pt x="215" y="4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368349" y="3384228"/>
              <a:ext cx="40966" cy="68971"/>
            </a:xfrm>
            <a:custGeom>
              <a:avLst/>
              <a:gdLst/>
              <a:ahLst/>
              <a:cxnLst/>
              <a:rect l="l" t="t" r="r" b="b"/>
              <a:pathLst>
                <a:path w="256" h="431" extrusionOk="0">
                  <a:moveTo>
                    <a:pt x="79" y="0"/>
                  </a:moveTo>
                  <a:lnTo>
                    <a:pt x="1" y="34"/>
                  </a:lnTo>
                  <a:lnTo>
                    <a:pt x="176" y="430"/>
                  </a:lnTo>
                  <a:lnTo>
                    <a:pt x="255" y="39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7510772" y="3300855"/>
              <a:ext cx="51848" cy="64170"/>
            </a:xfrm>
            <a:custGeom>
              <a:avLst/>
              <a:gdLst/>
              <a:ahLst/>
              <a:cxnLst/>
              <a:rect l="l" t="t" r="r" b="b"/>
              <a:pathLst>
                <a:path w="324" h="401" extrusionOk="0">
                  <a:moveTo>
                    <a:pt x="69" y="0"/>
                  </a:moveTo>
                  <a:lnTo>
                    <a:pt x="0" y="49"/>
                  </a:lnTo>
                  <a:lnTo>
                    <a:pt x="255" y="401"/>
                  </a:lnTo>
                  <a:lnTo>
                    <a:pt x="324" y="34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7576062" y="3248046"/>
              <a:ext cx="56649" cy="60809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66" y="1"/>
                  </a:moveTo>
                  <a:lnTo>
                    <a:pt x="1" y="58"/>
                  </a:lnTo>
                  <a:lnTo>
                    <a:pt x="291" y="379"/>
                  </a:lnTo>
                  <a:lnTo>
                    <a:pt x="354" y="32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7635111" y="3188997"/>
              <a:ext cx="60810" cy="5664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58" y="1"/>
                  </a:moveTo>
                  <a:lnTo>
                    <a:pt x="1" y="66"/>
                  </a:lnTo>
                  <a:lnTo>
                    <a:pt x="322" y="354"/>
                  </a:lnTo>
                  <a:lnTo>
                    <a:pt x="380" y="29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7686639" y="3124027"/>
              <a:ext cx="64170" cy="51848"/>
            </a:xfrm>
            <a:custGeom>
              <a:avLst/>
              <a:gdLst/>
              <a:ahLst/>
              <a:cxnLst/>
              <a:rect l="l" t="t" r="r" b="b"/>
              <a:pathLst>
                <a:path w="401" h="324" extrusionOk="0">
                  <a:moveTo>
                    <a:pt x="52" y="0"/>
                  </a:moveTo>
                  <a:lnTo>
                    <a:pt x="0" y="69"/>
                  </a:lnTo>
                  <a:lnTo>
                    <a:pt x="350" y="324"/>
                  </a:lnTo>
                  <a:lnTo>
                    <a:pt x="401" y="25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7771293" y="2981284"/>
              <a:ext cx="68971" cy="40486"/>
            </a:xfrm>
            <a:custGeom>
              <a:avLst/>
              <a:gdLst/>
              <a:ahLst/>
              <a:cxnLst/>
              <a:rect l="l" t="t" r="r" b="b"/>
              <a:pathLst>
                <a:path w="431" h="253" extrusionOk="0">
                  <a:moveTo>
                    <a:pt x="36" y="0"/>
                  </a:moveTo>
                  <a:lnTo>
                    <a:pt x="0" y="77"/>
                  </a:lnTo>
                  <a:lnTo>
                    <a:pt x="395" y="253"/>
                  </a:lnTo>
                  <a:lnTo>
                    <a:pt x="430" y="17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7800257" y="2904472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26" y="1"/>
                  </a:moveTo>
                  <a:lnTo>
                    <a:pt x="1" y="82"/>
                  </a:lnTo>
                  <a:lnTo>
                    <a:pt x="411" y="216"/>
                  </a:lnTo>
                  <a:lnTo>
                    <a:pt x="439" y="13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7822981" y="2823340"/>
              <a:ext cx="70891" cy="28004"/>
            </a:xfrm>
            <a:custGeom>
              <a:avLst/>
              <a:gdLst/>
              <a:ahLst/>
              <a:cxnLst/>
              <a:rect l="l" t="t" r="r" b="b"/>
              <a:pathLst>
                <a:path w="443" h="175" extrusionOk="0">
                  <a:moveTo>
                    <a:pt x="19" y="1"/>
                  </a:moveTo>
                  <a:lnTo>
                    <a:pt x="1" y="86"/>
                  </a:lnTo>
                  <a:lnTo>
                    <a:pt x="425" y="174"/>
                  </a:lnTo>
                  <a:lnTo>
                    <a:pt x="443" y="92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7836583" y="2742527"/>
              <a:ext cx="70571" cy="20963"/>
            </a:xfrm>
            <a:custGeom>
              <a:avLst/>
              <a:gdLst/>
              <a:ahLst/>
              <a:cxnLst/>
              <a:rect l="l" t="t" r="r" b="b"/>
              <a:pathLst>
                <a:path w="441" h="131" extrusionOk="0">
                  <a:moveTo>
                    <a:pt x="10" y="1"/>
                  </a:moveTo>
                  <a:lnTo>
                    <a:pt x="1" y="86"/>
                  </a:lnTo>
                  <a:lnTo>
                    <a:pt x="433" y="131"/>
                  </a:lnTo>
                  <a:lnTo>
                    <a:pt x="441" y="46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7835943" y="2569860"/>
              <a:ext cx="70571" cy="20963"/>
            </a:xfrm>
            <a:custGeom>
              <a:avLst/>
              <a:gdLst/>
              <a:ahLst/>
              <a:cxnLst/>
              <a:rect l="l" t="t" r="r" b="b"/>
              <a:pathLst>
                <a:path w="441" h="131" extrusionOk="0">
                  <a:moveTo>
                    <a:pt x="431" y="0"/>
                  </a:moveTo>
                  <a:lnTo>
                    <a:pt x="1" y="46"/>
                  </a:lnTo>
                  <a:lnTo>
                    <a:pt x="9" y="131"/>
                  </a:lnTo>
                  <a:lnTo>
                    <a:pt x="441" y="8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7822981" y="2481366"/>
              <a:ext cx="70571" cy="28004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423" y="1"/>
                  </a:moveTo>
                  <a:lnTo>
                    <a:pt x="1" y="90"/>
                  </a:lnTo>
                  <a:lnTo>
                    <a:pt x="19" y="175"/>
                  </a:lnTo>
                  <a:lnTo>
                    <a:pt x="441" y="84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7799617" y="2395912"/>
              <a:ext cx="70251" cy="34565"/>
            </a:xfrm>
            <a:custGeom>
              <a:avLst/>
              <a:gdLst/>
              <a:ahLst/>
              <a:cxnLst/>
              <a:rect l="l" t="t" r="r" b="b"/>
              <a:pathLst>
                <a:path w="439" h="216" extrusionOk="0">
                  <a:moveTo>
                    <a:pt x="413" y="0"/>
                  </a:moveTo>
                  <a:lnTo>
                    <a:pt x="1" y="134"/>
                  </a:lnTo>
                  <a:lnTo>
                    <a:pt x="28" y="215"/>
                  </a:lnTo>
                  <a:lnTo>
                    <a:pt x="439" y="81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7770333" y="2310939"/>
              <a:ext cx="68971" cy="40806"/>
            </a:xfrm>
            <a:custGeom>
              <a:avLst/>
              <a:gdLst/>
              <a:ahLst/>
              <a:cxnLst/>
              <a:rect l="l" t="t" r="r" b="b"/>
              <a:pathLst>
                <a:path w="431" h="255" extrusionOk="0">
                  <a:moveTo>
                    <a:pt x="395" y="0"/>
                  </a:moveTo>
                  <a:lnTo>
                    <a:pt x="0" y="178"/>
                  </a:lnTo>
                  <a:lnTo>
                    <a:pt x="34" y="255"/>
                  </a:lnTo>
                  <a:lnTo>
                    <a:pt x="430" y="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7687280" y="2157475"/>
              <a:ext cx="64170" cy="52008"/>
            </a:xfrm>
            <a:custGeom>
              <a:avLst/>
              <a:gdLst/>
              <a:ahLst/>
              <a:cxnLst/>
              <a:rect l="l" t="t" r="r" b="b"/>
              <a:pathLst>
                <a:path w="401" h="325" extrusionOk="0">
                  <a:moveTo>
                    <a:pt x="350" y="1"/>
                  </a:moveTo>
                  <a:lnTo>
                    <a:pt x="0" y="255"/>
                  </a:lnTo>
                  <a:lnTo>
                    <a:pt x="50" y="324"/>
                  </a:lnTo>
                  <a:lnTo>
                    <a:pt x="401" y="7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7633831" y="2087384"/>
              <a:ext cx="61130" cy="56649"/>
            </a:xfrm>
            <a:custGeom>
              <a:avLst/>
              <a:gdLst/>
              <a:ahLst/>
              <a:cxnLst/>
              <a:rect l="l" t="t" r="r" b="b"/>
              <a:pathLst>
                <a:path w="382" h="354" extrusionOk="0">
                  <a:moveTo>
                    <a:pt x="323" y="0"/>
                  </a:moveTo>
                  <a:lnTo>
                    <a:pt x="1" y="291"/>
                  </a:lnTo>
                  <a:lnTo>
                    <a:pt x="58" y="354"/>
                  </a:lnTo>
                  <a:lnTo>
                    <a:pt x="382" y="64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7576062" y="2025454"/>
              <a:ext cx="56649" cy="60810"/>
            </a:xfrm>
            <a:custGeom>
              <a:avLst/>
              <a:gdLst/>
              <a:ahLst/>
              <a:cxnLst/>
              <a:rect l="l" t="t" r="r" b="b"/>
              <a:pathLst>
                <a:path w="354" h="380" extrusionOk="0">
                  <a:moveTo>
                    <a:pt x="289" y="1"/>
                  </a:moveTo>
                  <a:lnTo>
                    <a:pt x="1" y="322"/>
                  </a:lnTo>
                  <a:lnTo>
                    <a:pt x="64" y="380"/>
                  </a:lnTo>
                  <a:lnTo>
                    <a:pt x="354" y="58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7510452" y="1969285"/>
              <a:ext cx="51848" cy="6433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55" y="1"/>
                  </a:moveTo>
                  <a:lnTo>
                    <a:pt x="0" y="352"/>
                  </a:lnTo>
                  <a:lnTo>
                    <a:pt x="69" y="401"/>
                  </a:lnTo>
                  <a:lnTo>
                    <a:pt x="324" y="52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7366429" y="1881271"/>
              <a:ext cx="40966" cy="68971"/>
            </a:xfrm>
            <a:custGeom>
              <a:avLst/>
              <a:gdLst/>
              <a:ahLst/>
              <a:cxnLst/>
              <a:rect l="l" t="t" r="r" b="b"/>
              <a:pathLst>
                <a:path w="256" h="431" extrusionOk="0">
                  <a:moveTo>
                    <a:pt x="176" y="0"/>
                  </a:moveTo>
                  <a:lnTo>
                    <a:pt x="1" y="395"/>
                  </a:lnTo>
                  <a:lnTo>
                    <a:pt x="80" y="430"/>
                  </a:lnTo>
                  <a:lnTo>
                    <a:pt x="255" y="3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7291057" y="1849586"/>
              <a:ext cx="34565" cy="70251"/>
            </a:xfrm>
            <a:custGeom>
              <a:avLst/>
              <a:gdLst/>
              <a:ahLst/>
              <a:cxnLst/>
              <a:rect l="l" t="t" r="r" b="b"/>
              <a:pathLst>
                <a:path w="216" h="439" extrusionOk="0">
                  <a:moveTo>
                    <a:pt x="134" y="1"/>
                  </a:moveTo>
                  <a:lnTo>
                    <a:pt x="0" y="413"/>
                  </a:lnTo>
                  <a:lnTo>
                    <a:pt x="81" y="439"/>
                  </a:lnTo>
                  <a:lnTo>
                    <a:pt x="215" y="2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7210084" y="1826223"/>
              <a:ext cx="28004" cy="70891"/>
            </a:xfrm>
            <a:custGeom>
              <a:avLst/>
              <a:gdLst/>
              <a:ahLst/>
              <a:cxnLst/>
              <a:rect l="l" t="t" r="r" b="b"/>
              <a:pathLst>
                <a:path w="175" h="443" extrusionOk="0">
                  <a:moveTo>
                    <a:pt x="90" y="1"/>
                  </a:moveTo>
                  <a:lnTo>
                    <a:pt x="1" y="425"/>
                  </a:lnTo>
                  <a:lnTo>
                    <a:pt x="84" y="443"/>
                  </a:lnTo>
                  <a:lnTo>
                    <a:pt x="175" y="1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7128631" y="1813261"/>
              <a:ext cx="21123" cy="70571"/>
            </a:xfrm>
            <a:custGeom>
              <a:avLst/>
              <a:gdLst/>
              <a:ahLst/>
              <a:cxnLst/>
              <a:rect l="l" t="t" r="r" b="b"/>
              <a:pathLst>
                <a:path w="132" h="441" extrusionOk="0">
                  <a:moveTo>
                    <a:pt x="46" y="1"/>
                  </a:moveTo>
                  <a:lnTo>
                    <a:pt x="1" y="431"/>
                  </a:lnTo>
                  <a:lnTo>
                    <a:pt x="86" y="441"/>
                  </a:lnTo>
                  <a:lnTo>
                    <a:pt x="131" y="9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129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>
            <a:spLocks noGrp="1"/>
          </p:cNvSpPr>
          <p:nvPr>
            <p:ph type="title"/>
          </p:nvPr>
        </p:nvSpPr>
        <p:spPr>
          <a:xfrm>
            <a:off x="495826" y="103947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Os 3 Problemas da Pontualidade</a:t>
            </a:r>
            <a:endParaRPr sz="3600" dirty="0"/>
          </a:p>
        </p:txBody>
      </p:sp>
      <p:sp>
        <p:nvSpPr>
          <p:cNvPr id="503" name="Google Shape;503;p19"/>
          <p:cNvSpPr txBox="1"/>
          <p:nvPr/>
        </p:nvSpPr>
        <p:spPr>
          <a:xfrm>
            <a:off x="3436356" y="1039475"/>
            <a:ext cx="2287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19"/>
          <p:cNvSpPr txBox="1"/>
          <p:nvPr/>
        </p:nvSpPr>
        <p:spPr>
          <a:xfrm>
            <a:off x="3702959" y="4156186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ANSIEDADE</a:t>
            </a:r>
            <a:endParaRPr sz="24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6" name="Google Shape;506;p19"/>
          <p:cNvSpPr txBox="1"/>
          <p:nvPr/>
        </p:nvSpPr>
        <p:spPr>
          <a:xfrm>
            <a:off x="970903" y="4174225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FARISAÍSMO</a:t>
            </a:r>
            <a:endParaRPr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7" name="Google Shape;507;p19"/>
          <p:cNvSpPr txBox="1"/>
          <p:nvPr/>
        </p:nvSpPr>
        <p:spPr>
          <a:xfrm>
            <a:off x="6435015" y="4156186"/>
            <a:ext cx="1584894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IDOLATRIA</a:t>
            </a:r>
            <a:endParaRPr sz="24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08" name="Google Shape;508;p19"/>
          <p:cNvGrpSpPr/>
          <p:nvPr/>
        </p:nvGrpSpPr>
        <p:grpSpPr>
          <a:xfrm>
            <a:off x="1062220" y="2011918"/>
            <a:ext cx="1815334" cy="1815334"/>
            <a:chOff x="1671820" y="2021660"/>
            <a:chExt cx="1815334" cy="1815334"/>
          </a:xfrm>
        </p:grpSpPr>
        <p:sp>
          <p:nvSpPr>
            <p:cNvPr id="509" name="Google Shape;509;p19"/>
            <p:cNvSpPr/>
            <p:nvPr/>
          </p:nvSpPr>
          <p:spPr>
            <a:xfrm>
              <a:off x="1671820" y="2021660"/>
              <a:ext cx="1815334" cy="1815334"/>
            </a:xfrm>
            <a:custGeom>
              <a:avLst/>
              <a:gdLst/>
              <a:ahLst/>
              <a:cxnLst/>
              <a:rect l="l" t="t" r="r" b="b"/>
              <a:pathLst>
                <a:path w="48293" h="48293" extrusionOk="0">
                  <a:moveTo>
                    <a:pt x="48292" y="24146"/>
                  </a:moveTo>
                  <a:cubicBezTo>
                    <a:pt x="48292" y="37496"/>
                    <a:pt x="37475" y="48292"/>
                    <a:pt x="2414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47" y="1"/>
                  </a:cubicBezTo>
                  <a:cubicBezTo>
                    <a:pt x="37475" y="1"/>
                    <a:pt x="48292" y="10818"/>
                    <a:pt x="48292" y="2414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1789815" y="2139654"/>
              <a:ext cx="1579344" cy="1579344"/>
            </a:xfrm>
            <a:custGeom>
              <a:avLst/>
              <a:gdLst/>
              <a:ahLst/>
              <a:cxnLst/>
              <a:rect l="l" t="t" r="r" b="b"/>
              <a:pathLst>
                <a:path w="42015" h="42015" extrusionOk="0">
                  <a:moveTo>
                    <a:pt x="42015" y="21007"/>
                  </a:moveTo>
                  <a:cubicBezTo>
                    <a:pt x="42015" y="32620"/>
                    <a:pt x="32599" y="42015"/>
                    <a:pt x="21008" y="42015"/>
                  </a:cubicBezTo>
                  <a:cubicBezTo>
                    <a:pt x="9416" y="42015"/>
                    <a:pt x="0" y="32620"/>
                    <a:pt x="0" y="21007"/>
                  </a:cubicBezTo>
                  <a:cubicBezTo>
                    <a:pt x="0" y="9416"/>
                    <a:pt x="9416" y="0"/>
                    <a:pt x="21008" y="0"/>
                  </a:cubicBezTo>
                  <a:cubicBezTo>
                    <a:pt x="32599" y="0"/>
                    <a:pt x="42015" y="9416"/>
                    <a:pt x="42015" y="210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1840147" y="2190776"/>
              <a:ext cx="1478678" cy="1477888"/>
            </a:xfrm>
            <a:custGeom>
              <a:avLst/>
              <a:gdLst/>
              <a:ahLst/>
              <a:cxnLst/>
              <a:rect l="l" t="t" r="r" b="b"/>
              <a:pathLst>
                <a:path w="39337" h="39316" extrusionOk="0">
                  <a:moveTo>
                    <a:pt x="39337" y="19647"/>
                  </a:moveTo>
                  <a:cubicBezTo>
                    <a:pt x="39337" y="30507"/>
                    <a:pt x="30528" y="39316"/>
                    <a:pt x="19669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9" y="0"/>
                  </a:cubicBezTo>
                  <a:cubicBezTo>
                    <a:pt x="30528" y="0"/>
                    <a:pt x="39337" y="8788"/>
                    <a:pt x="39337" y="19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19"/>
            <p:cNvGrpSpPr/>
            <p:nvPr/>
          </p:nvGrpSpPr>
          <p:grpSpPr>
            <a:xfrm>
              <a:off x="2004934" y="2355168"/>
              <a:ext cx="1149105" cy="1149105"/>
              <a:chOff x="-2477529" y="1422650"/>
              <a:chExt cx="1149105" cy="1149105"/>
            </a:xfrm>
          </p:grpSpPr>
          <p:sp>
            <p:nvSpPr>
              <p:cNvPr id="513" name="Google Shape;513;p19"/>
              <p:cNvSpPr/>
              <p:nvPr/>
            </p:nvSpPr>
            <p:spPr>
              <a:xfrm>
                <a:off x="-2477529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4" y="1313"/>
                      <a:pt x="4024" y="2276"/>
                    </a:cubicBezTo>
                    <a:cubicBezTo>
                      <a:pt x="4024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3" y="1"/>
                      <a:pt x="1" y="1021"/>
                      <a:pt x="1" y="2276"/>
                    </a:cubicBezTo>
                    <a:cubicBezTo>
                      <a:pt x="1" y="3531"/>
                      <a:pt x="1023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-1944260" y="2261180"/>
                <a:ext cx="83323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00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3" y="500"/>
                      <a:pt x="164" y="500"/>
                    </a:cubicBezTo>
                    <a:cubicBezTo>
                      <a:pt x="255" y="500"/>
                      <a:pt x="330" y="427"/>
                      <a:pt x="330" y="334"/>
                    </a:cubicBezTo>
                    <a:lnTo>
                      <a:pt x="330" y="166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-1944260" y="1606970"/>
                <a:ext cx="83323" cy="1353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36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7"/>
                    </a:cubicBezTo>
                    <a:lnTo>
                      <a:pt x="0" y="372"/>
                    </a:lnTo>
                    <a:cubicBezTo>
                      <a:pt x="0" y="463"/>
                      <a:pt x="73" y="536"/>
                      <a:pt x="164" y="536"/>
                    </a:cubicBezTo>
                    <a:cubicBezTo>
                      <a:pt x="255" y="536"/>
                      <a:pt x="330" y="463"/>
                      <a:pt x="330" y="372"/>
                    </a:cubicBezTo>
                    <a:lnTo>
                      <a:pt x="330" y="167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-2293207" y="1955411"/>
                <a:ext cx="126500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32" extrusionOk="0">
                    <a:moveTo>
                      <a:pt x="167" y="0"/>
                    </a:moveTo>
                    <a:cubicBezTo>
                      <a:pt x="76" y="0"/>
                      <a:pt x="1" y="75"/>
                      <a:pt x="1" y="166"/>
                    </a:cubicBezTo>
                    <a:cubicBezTo>
                      <a:pt x="1" y="257"/>
                      <a:pt x="76" y="332"/>
                      <a:pt x="167" y="332"/>
                    </a:cubicBezTo>
                    <a:lnTo>
                      <a:pt x="336" y="332"/>
                    </a:lnTo>
                    <a:cubicBezTo>
                      <a:pt x="427" y="332"/>
                      <a:pt x="500" y="257"/>
                      <a:pt x="500" y="166"/>
                    </a:cubicBezTo>
                    <a:cubicBezTo>
                      <a:pt x="500" y="75"/>
                      <a:pt x="427" y="0"/>
                      <a:pt x="336" y="0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" name="Google Shape;517;p19"/>
          <p:cNvGrpSpPr/>
          <p:nvPr/>
        </p:nvGrpSpPr>
        <p:grpSpPr>
          <a:xfrm>
            <a:off x="3660921" y="2011524"/>
            <a:ext cx="1815334" cy="1816123"/>
            <a:chOff x="3660921" y="2153788"/>
            <a:chExt cx="1815334" cy="1816123"/>
          </a:xfrm>
        </p:grpSpPr>
        <p:sp>
          <p:nvSpPr>
            <p:cNvPr id="518" name="Google Shape;518;p19"/>
            <p:cNvSpPr/>
            <p:nvPr/>
          </p:nvSpPr>
          <p:spPr>
            <a:xfrm>
              <a:off x="3660921" y="2153788"/>
              <a:ext cx="1815334" cy="1816123"/>
            </a:xfrm>
            <a:custGeom>
              <a:avLst/>
              <a:gdLst/>
              <a:ahLst/>
              <a:cxnLst/>
              <a:rect l="l" t="t" r="r" b="b"/>
              <a:pathLst>
                <a:path w="48293" h="48314" extrusionOk="0">
                  <a:moveTo>
                    <a:pt x="48292" y="24147"/>
                  </a:moveTo>
                  <a:cubicBezTo>
                    <a:pt x="48292" y="37496"/>
                    <a:pt x="37475" y="48313"/>
                    <a:pt x="24146" y="48313"/>
                  </a:cubicBezTo>
                  <a:cubicBezTo>
                    <a:pt x="10818" y="48313"/>
                    <a:pt x="0" y="37496"/>
                    <a:pt x="0" y="24147"/>
                  </a:cubicBezTo>
                  <a:cubicBezTo>
                    <a:pt x="0" y="10818"/>
                    <a:pt x="10818" y="1"/>
                    <a:pt x="24146" y="1"/>
                  </a:cubicBezTo>
                  <a:cubicBezTo>
                    <a:pt x="37475" y="1"/>
                    <a:pt x="48292" y="10818"/>
                    <a:pt x="48292" y="2414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3778915" y="2272572"/>
              <a:ext cx="1579344" cy="1578554"/>
            </a:xfrm>
            <a:custGeom>
              <a:avLst/>
              <a:gdLst/>
              <a:ahLst/>
              <a:cxnLst/>
              <a:rect l="l" t="t" r="r" b="b"/>
              <a:pathLst>
                <a:path w="42015" h="41994" extrusionOk="0">
                  <a:moveTo>
                    <a:pt x="42015" y="20987"/>
                  </a:moveTo>
                  <a:cubicBezTo>
                    <a:pt x="42015" y="32599"/>
                    <a:pt x="32599" y="41994"/>
                    <a:pt x="21007" y="41994"/>
                  </a:cubicBezTo>
                  <a:cubicBezTo>
                    <a:pt x="9416" y="41994"/>
                    <a:pt x="0" y="32599"/>
                    <a:pt x="0" y="20987"/>
                  </a:cubicBezTo>
                  <a:cubicBezTo>
                    <a:pt x="0" y="9395"/>
                    <a:pt x="9416" y="0"/>
                    <a:pt x="21007" y="0"/>
                  </a:cubicBezTo>
                  <a:cubicBezTo>
                    <a:pt x="32599" y="0"/>
                    <a:pt x="42015" y="9395"/>
                    <a:pt x="42015" y="209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3848907" y="2342564"/>
              <a:ext cx="1439359" cy="1438569"/>
            </a:xfrm>
            <a:custGeom>
              <a:avLst/>
              <a:gdLst/>
              <a:ahLst/>
              <a:cxnLst/>
              <a:rect l="l" t="t" r="r" b="b"/>
              <a:pathLst>
                <a:path w="38291" h="38270" extrusionOk="0">
                  <a:moveTo>
                    <a:pt x="38290" y="19125"/>
                  </a:moveTo>
                  <a:cubicBezTo>
                    <a:pt x="38290" y="29712"/>
                    <a:pt x="29712" y="38270"/>
                    <a:pt x="19145" y="38270"/>
                  </a:cubicBezTo>
                  <a:cubicBezTo>
                    <a:pt x="8579" y="38270"/>
                    <a:pt x="0" y="29712"/>
                    <a:pt x="0" y="19125"/>
                  </a:cubicBezTo>
                  <a:cubicBezTo>
                    <a:pt x="0" y="8558"/>
                    <a:pt x="8579" y="0"/>
                    <a:pt x="19145" y="0"/>
                  </a:cubicBezTo>
                  <a:cubicBezTo>
                    <a:pt x="29712" y="0"/>
                    <a:pt x="38290" y="8558"/>
                    <a:pt x="38290" y="19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19"/>
            <p:cNvGrpSpPr/>
            <p:nvPr/>
          </p:nvGrpSpPr>
          <p:grpSpPr>
            <a:xfrm>
              <a:off x="3994034" y="2487296"/>
              <a:ext cx="1149105" cy="1149105"/>
              <a:chOff x="-942614" y="1422650"/>
              <a:chExt cx="1149105" cy="1149105"/>
            </a:xfrm>
          </p:grpSpPr>
          <p:sp>
            <p:nvSpPr>
              <p:cNvPr id="522" name="Google Shape;522;p19"/>
              <p:cNvSpPr/>
              <p:nvPr/>
            </p:nvSpPr>
            <p:spPr>
              <a:xfrm>
                <a:off x="-942614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2" y="1313"/>
                      <a:pt x="4022" y="2276"/>
                    </a:cubicBezTo>
                    <a:cubicBezTo>
                      <a:pt x="4022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1" y="1"/>
                      <a:pt x="1" y="1021"/>
                      <a:pt x="1" y="2276"/>
                    </a:cubicBezTo>
                    <a:cubicBezTo>
                      <a:pt x="1" y="3531"/>
                      <a:pt x="1021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9"/>
              <p:cNvSpPr/>
              <p:nvPr/>
            </p:nvSpPr>
            <p:spPr>
              <a:xfrm>
                <a:off x="-409850" y="2261180"/>
                <a:ext cx="83828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00" extrusionOk="0">
                    <a:moveTo>
                      <a:pt x="166" y="1"/>
                    </a:moveTo>
                    <a:cubicBezTo>
                      <a:pt x="75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5" y="500"/>
                      <a:pt x="166" y="500"/>
                    </a:cubicBezTo>
                    <a:cubicBezTo>
                      <a:pt x="257" y="500"/>
                      <a:pt x="332" y="427"/>
                      <a:pt x="332" y="334"/>
                    </a:cubicBezTo>
                    <a:lnTo>
                      <a:pt x="332" y="166"/>
                    </a:lnTo>
                    <a:cubicBezTo>
                      <a:pt x="332" y="76"/>
                      <a:pt x="257" y="1"/>
                      <a:pt x="16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-758040" y="1955411"/>
                <a:ext cx="126247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32" extrusionOk="0">
                    <a:moveTo>
                      <a:pt x="166" y="0"/>
                    </a:moveTo>
                    <a:cubicBezTo>
                      <a:pt x="75" y="0"/>
                      <a:pt x="0" y="75"/>
                      <a:pt x="0" y="166"/>
                    </a:cubicBezTo>
                    <a:cubicBezTo>
                      <a:pt x="0" y="257"/>
                      <a:pt x="75" y="332"/>
                      <a:pt x="166" y="332"/>
                    </a:cubicBezTo>
                    <a:lnTo>
                      <a:pt x="333" y="332"/>
                    </a:lnTo>
                    <a:cubicBezTo>
                      <a:pt x="426" y="332"/>
                      <a:pt x="499" y="257"/>
                      <a:pt x="499" y="166"/>
                    </a:cubicBezTo>
                    <a:cubicBezTo>
                      <a:pt x="499" y="75"/>
                      <a:pt x="426" y="0"/>
                      <a:pt x="333" y="0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19"/>
            <p:cNvSpPr/>
            <p:nvPr/>
          </p:nvSpPr>
          <p:spPr>
            <a:xfrm>
              <a:off x="4195675" y="2678132"/>
              <a:ext cx="752100" cy="753300"/>
            </a:xfrm>
            <a:prstGeom prst="pie">
              <a:avLst>
                <a:gd name="adj1" fmla="val 16221308"/>
                <a:gd name="adj2" fmla="val 23481"/>
              </a:avLst>
            </a:prstGeom>
            <a:solidFill>
              <a:srgbClr val="FF9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9"/>
          <p:cNvSpPr/>
          <p:nvPr/>
        </p:nvSpPr>
        <p:spPr>
          <a:xfrm>
            <a:off x="6265899" y="2011918"/>
            <a:ext cx="1816123" cy="1815334"/>
          </a:xfrm>
          <a:custGeom>
            <a:avLst/>
            <a:gdLst/>
            <a:ahLst/>
            <a:cxnLst/>
            <a:rect l="l" t="t" r="r" b="b"/>
            <a:pathLst>
              <a:path w="48314" h="48293" extrusionOk="0">
                <a:moveTo>
                  <a:pt x="48313" y="24146"/>
                </a:moveTo>
                <a:cubicBezTo>
                  <a:pt x="48313" y="37496"/>
                  <a:pt x="37496" y="48292"/>
                  <a:pt x="24167" y="48292"/>
                </a:cubicBezTo>
                <a:cubicBezTo>
                  <a:pt x="10818" y="48292"/>
                  <a:pt x="1" y="37496"/>
                  <a:pt x="1" y="24146"/>
                </a:cubicBezTo>
                <a:cubicBezTo>
                  <a:pt x="1" y="10818"/>
                  <a:pt x="10818" y="1"/>
                  <a:pt x="24167" y="1"/>
                </a:cubicBezTo>
                <a:cubicBezTo>
                  <a:pt x="37496" y="1"/>
                  <a:pt x="48313" y="10818"/>
                  <a:pt x="48313" y="2414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9"/>
          <p:cNvSpPr/>
          <p:nvPr/>
        </p:nvSpPr>
        <p:spPr>
          <a:xfrm>
            <a:off x="6384682" y="2129913"/>
            <a:ext cx="1578554" cy="1579344"/>
          </a:xfrm>
          <a:custGeom>
            <a:avLst/>
            <a:gdLst/>
            <a:ahLst/>
            <a:cxnLst/>
            <a:rect l="l" t="t" r="r" b="b"/>
            <a:pathLst>
              <a:path w="41994" h="42015" extrusionOk="0">
                <a:moveTo>
                  <a:pt x="41994" y="21007"/>
                </a:moveTo>
                <a:cubicBezTo>
                  <a:pt x="41994" y="32620"/>
                  <a:pt x="32599" y="42015"/>
                  <a:pt x="21007" y="42015"/>
                </a:cubicBezTo>
                <a:cubicBezTo>
                  <a:pt x="9395" y="42015"/>
                  <a:pt x="0" y="32620"/>
                  <a:pt x="0" y="21007"/>
                </a:cubicBezTo>
                <a:cubicBezTo>
                  <a:pt x="0" y="9416"/>
                  <a:pt x="9395" y="0"/>
                  <a:pt x="21007" y="0"/>
                </a:cubicBezTo>
                <a:cubicBezTo>
                  <a:pt x="32599" y="0"/>
                  <a:pt x="41994" y="9416"/>
                  <a:pt x="41994" y="210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9"/>
          <p:cNvSpPr/>
          <p:nvPr/>
        </p:nvSpPr>
        <p:spPr>
          <a:xfrm>
            <a:off x="6435015" y="2181035"/>
            <a:ext cx="1477888" cy="1477888"/>
          </a:xfrm>
          <a:custGeom>
            <a:avLst/>
            <a:gdLst/>
            <a:ahLst/>
            <a:cxnLst/>
            <a:rect l="l" t="t" r="r" b="b"/>
            <a:pathLst>
              <a:path w="39316" h="39316" extrusionOk="0">
                <a:moveTo>
                  <a:pt x="39316" y="19647"/>
                </a:moveTo>
                <a:cubicBezTo>
                  <a:pt x="39316" y="30507"/>
                  <a:pt x="30528" y="39316"/>
                  <a:pt x="19668" y="39316"/>
                </a:cubicBezTo>
                <a:cubicBezTo>
                  <a:pt x="8809" y="39316"/>
                  <a:pt x="0" y="30507"/>
                  <a:pt x="0" y="19647"/>
                </a:cubicBezTo>
                <a:cubicBezTo>
                  <a:pt x="0" y="8788"/>
                  <a:pt x="8809" y="0"/>
                  <a:pt x="19668" y="0"/>
                </a:cubicBezTo>
                <a:cubicBezTo>
                  <a:pt x="30528" y="0"/>
                  <a:pt x="39316" y="8788"/>
                  <a:pt x="39316" y="196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19"/>
          <p:cNvGrpSpPr/>
          <p:nvPr/>
        </p:nvGrpSpPr>
        <p:grpSpPr>
          <a:xfrm>
            <a:off x="6599407" y="2345427"/>
            <a:ext cx="1149105" cy="1149105"/>
            <a:chOff x="-991965" y="990550"/>
            <a:chExt cx="1149105" cy="1149105"/>
          </a:xfrm>
        </p:grpSpPr>
        <p:sp>
          <p:nvSpPr>
            <p:cNvPr id="530" name="Google Shape;530;p19"/>
            <p:cNvSpPr/>
            <p:nvPr/>
          </p:nvSpPr>
          <p:spPr>
            <a:xfrm>
              <a:off x="-991965" y="990550"/>
              <a:ext cx="1149105" cy="1149105"/>
            </a:xfrm>
            <a:custGeom>
              <a:avLst/>
              <a:gdLst/>
              <a:ahLst/>
              <a:cxnLst/>
              <a:rect l="l" t="t" r="r" b="b"/>
              <a:pathLst>
                <a:path w="4551" h="4551" extrusionOk="0">
                  <a:moveTo>
                    <a:pt x="2275" y="530"/>
                  </a:moveTo>
                  <a:cubicBezTo>
                    <a:pt x="3238" y="530"/>
                    <a:pt x="4021" y="1313"/>
                    <a:pt x="4021" y="2276"/>
                  </a:cubicBezTo>
                  <a:cubicBezTo>
                    <a:pt x="4021" y="3239"/>
                    <a:pt x="3238" y="4022"/>
                    <a:pt x="2275" y="4022"/>
                  </a:cubicBezTo>
                  <a:cubicBezTo>
                    <a:pt x="1312" y="4022"/>
                    <a:pt x="529" y="3239"/>
                    <a:pt x="529" y="2276"/>
                  </a:cubicBezTo>
                  <a:cubicBezTo>
                    <a:pt x="529" y="1313"/>
                    <a:pt x="1312" y="530"/>
                    <a:pt x="2275" y="530"/>
                  </a:cubicBezTo>
                  <a:close/>
                  <a:moveTo>
                    <a:pt x="2275" y="1"/>
                  </a:moveTo>
                  <a:cubicBezTo>
                    <a:pt x="1020" y="1"/>
                    <a:pt x="0" y="1021"/>
                    <a:pt x="0" y="2276"/>
                  </a:cubicBezTo>
                  <a:cubicBezTo>
                    <a:pt x="0" y="3531"/>
                    <a:pt x="1020" y="4551"/>
                    <a:pt x="2275" y="4551"/>
                  </a:cubicBezTo>
                  <a:cubicBezTo>
                    <a:pt x="3530" y="4551"/>
                    <a:pt x="4550" y="3531"/>
                    <a:pt x="4550" y="2276"/>
                  </a:cubicBezTo>
                  <a:cubicBezTo>
                    <a:pt x="4550" y="1021"/>
                    <a:pt x="3530" y="1"/>
                    <a:pt x="2275" y="1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-807643" y="1523311"/>
              <a:ext cx="126247" cy="83828"/>
            </a:xfrm>
            <a:custGeom>
              <a:avLst/>
              <a:gdLst/>
              <a:ahLst/>
              <a:cxnLst/>
              <a:rect l="l" t="t" r="r" b="b"/>
              <a:pathLst>
                <a:path w="500" h="332" extrusionOk="0">
                  <a:moveTo>
                    <a:pt x="166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7"/>
                    <a:pt x="75" y="332"/>
                    <a:pt x="166" y="332"/>
                  </a:cubicBezTo>
                  <a:lnTo>
                    <a:pt x="336" y="332"/>
                  </a:lnTo>
                  <a:cubicBezTo>
                    <a:pt x="426" y="332"/>
                    <a:pt x="499" y="257"/>
                    <a:pt x="499" y="166"/>
                  </a:cubicBezTo>
                  <a:cubicBezTo>
                    <a:pt x="499" y="75"/>
                    <a:pt x="426" y="0"/>
                    <a:pt x="336" y="0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9"/>
          <p:cNvSpPr/>
          <p:nvPr/>
        </p:nvSpPr>
        <p:spPr>
          <a:xfrm>
            <a:off x="6798350" y="2542941"/>
            <a:ext cx="752100" cy="753300"/>
          </a:xfrm>
          <a:prstGeom prst="pie">
            <a:avLst>
              <a:gd name="adj1" fmla="val 16221308"/>
              <a:gd name="adj2" fmla="val 3570667"/>
            </a:avLst>
          </a:prstGeom>
          <a:solidFill>
            <a:srgbClr val="F1C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9"/>
          <p:cNvSpPr/>
          <p:nvPr/>
        </p:nvSpPr>
        <p:spPr>
          <a:xfrm>
            <a:off x="1593725" y="2542931"/>
            <a:ext cx="752100" cy="753300"/>
          </a:xfrm>
          <a:prstGeom prst="pie">
            <a:avLst>
              <a:gd name="adj1" fmla="val 17944339"/>
              <a:gd name="adj2" fmla="val 2052316"/>
            </a:avLst>
          </a:prstGeom>
          <a:solidFill>
            <a:srgbClr val="FFC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02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520492" y="1564200"/>
            <a:ext cx="4051508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Seu atraso ou sua pontualidade passam uma mensagem!</a:t>
            </a:r>
            <a:endParaRPr sz="4400" b="1" dirty="0"/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94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7200" y="1406050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Atrasado de novo?</a:t>
            </a:r>
            <a:endParaRPr b="1" dirty="0"/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4C45C1-5AEA-8868-8D71-FBEDC191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03" b="5978"/>
          <a:stretch/>
        </p:blipFill>
        <p:spPr>
          <a:xfrm>
            <a:off x="67515" y="167660"/>
            <a:ext cx="6876294" cy="32404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409BF44-8475-B82E-4373-C763AB5080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05" r="739" b="47679"/>
          <a:stretch/>
        </p:blipFill>
        <p:spPr>
          <a:xfrm>
            <a:off x="67515" y="3184172"/>
            <a:ext cx="9076485" cy="19595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9866D2F-6FFE-B9A4-5DAD-BF9744B65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038" y="788121"/>
            <a:ext cx="3625962" cy="24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640042" y="1644721"/>
            <a:ext cx="4051508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“EU NÃO ME IMPORTO…”</a:t>
            </a:r>
            <a:br>
              <a:rPr lang="en" sz="4400" b="1" dirty="0"/>
            </a:br>
            <a:br>
              <a:rPr lang="en" sz="4400" b="1" dirty="0"/>
            </a:br>
            <a:r>
              <a:rPr lang="en" sz="4400" b="1" dirty="0"/>
              <a:t>“EU SOU MAIS IMPORTANTE”</a:t>
            </a:r>
            <a:endParaRPr sz="4400" b="1" dirty="0"/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97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Atrasos x Prioridades</a:t>
            </a:r>
            <a:endParaRPr sz="3600" dirty="0"/>
          </a:p>
        </p:txBody>
      </p:sp>
      <p:cxnSp>
        <p:nvCxnSpPr>
          <p:cNvPr id="467" name="Google Shape;467;p18"/>
          <p:cNvCxnSpPr/>
          <p:nvPr/>
        </p:nvCxnSpPr>
        <p:spPr>
          <a:xfrm>
            <a:off x="2665738" y="1831647"/>
            <a:ext cx="792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68" name="Google Shape;468;p18"/>
          <p:cNvCxnSpPr/>
          <p:nvPr/>
        </p:nvCxnSpPr>
        <p:spPr>
          <a:xfrm>
            <a:off x="2679579" y="4188158"/>
            <a:ext cx="1521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69" name="Google Shape;469;p18"/>
          <p:cNvCxnSpPr/>
          <p:nvPr/>
        </p:nvCxnSpPr>
        <p:spPr>
          <a:xfrm rot="10800000">
            <a:off x="5314863" y="4188158"/>
            <a:ext cx="1163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70" name="Google Shape;470;p18"/>
          <p:cNvCxnSpPr/>
          <p:nvPr/>
        </p:nvCxnSpPr>
        <p:spPr>
          <a:xfrm rot="10800000">
            <a:off x="5661963" y="1831647"/>
            <a:ext cx="816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471" name="Google Shape;471;p18"/>
          <p:cNvGrpSpPr/>
          <p:nvPr/>
        </p:nvGrpSpPr>
        <p:grpSpPr>
          <a:xfrm>
            <a:off x="2955390" y="1336469"/>
            <a:ext cx="3233208" cy="3232574"/>
            <a:chOff x="2955400" y="1336463"/>
            <a:chExt cx="3233208" cy="3232574"/>
          </a:xfrm>
        </p:grpSpPr>
        <p:sp>
          <p:nvSpPr>
            <p:cNvPr id="472" name="Google Shape;472;p18"/>
            <p:cNvSpPr/>
            <p:nvPr/>
          </p:nvSpPr>
          <p:spPr>
            <a:xfrm>
              <a:off x="2955400" y="1337115"/>
              <a:ext cx="1576691" cy="3135245"/>
            </a:xfrm>
            <a:custGeom>
              <a:avLst/>
              <a:gdLst/>
              <a:ahLst/>
              <a:cxnLst/>
              <a:rect l="l" t="t" r="r" b="b"/>
              <a:pathLst>
                <a:path w="58068" h="115468" extrusionOk="0">
                  <a:moveTo>
                    <a:pt x="58067" y="0"/>
                  </a:moveTo>
                  <a:lnTo>
                    <a:pt x="58067" y="0"/>
                  </a:lnTo>
                  <a:cubicBezTo>
                    <a:pt x="25861" y="774"/>
                    <a:pt x="1" y="27123"/>
                    <a:pt x="1" y="59508"/>
                  </a:cubicBezTo>
                  <a:cubicBezTo>
                    <a:pt x="1" y="85225"/>
                    <a:pt x="16360" y="107133"/>
                    <a:pt x="39124" y="115467"/>
                  </a:cubicBezTo>
                  <a:lnTo>
                    <a:pt x="39124" y="25361"/>
                  </a:lnTo>
                  <a:cubicBezTo>
                    <a:pt x="39124" y="13419"/>
                    <a:pt x="47149" y="3263"/>
                    <a:pt x="5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2956704" y="2992373"/>
              <a:ext cx="3135218" cy="1576664"/>
            </a:xfrm>
            <a:custGeom>
              <a:avLst/>
              <a:gdLst/>
              <a:ahLst/>
              <a:cxnLst/>
              <a:rect l="l" t="t" r="r" b="b"/>
              <a:pathLst>
                <a:path w="115467" h="58067" extrusionOk="0">
                  <a:moveTo>
                    <a:pt x="0" y="0"/>
                  </a:moveTo>
                  <a:cubicBezTo>
                    <a:pt x="774" y="32207"/>
                    <a:pt x="27123" y="58067"/>
                    <a:pt x="59508" y="58067"/>
                  </a:cubicBezTo>
                  <a:cubicBezTo>
                    <a:pt x="85225" y="58067"/>
                    <a:pt x="107133" y="41839"/>
                    <a:pt x="115467" y="18919"/>
                  </a:cubicBezTo>
                  <a:lnTo>
                    <a:pt x="25360" y="18919"/>
                  </a:lnTo>
                  <a:cubicBezTo>
                    <a:pt x="13418" y="18919"/>
                    <a:pt x="3262" y="1090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 txBox="1"/>
            <p:nvPr/>
          </p:nvSpPr>
          <p:spPr>
            <a:xfrm>
              <a:off x="3381500" y="1883124"/>
              <a:ext cx="534900" cy="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dirty="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4611630" y="1433780"/>
              <a:ext cx="1576664" cy="3135218"/>
            </a:xfrm>
            <a:custGeom>
              <a:avLst/>
              <a:gdLst/>
              <a:ahLst/>
              <a:cxnLst/>
              <a:rect l="l" t="t" r="r" b="b"/>
              <a:pathLst>
                <a:path w="58067" h="115467" extrusionOk="0">
                  <a:moveTo>
                    <a:pt x="18907" y="0"/>
                  </a:moveTo>
                  <a:lnTo>
                    <a:pt x="18907" y="90107"/>
                  </a:lnTo>
                  <a:cubicBezTo>
                    <a:pt x="18907" y="102049"/>
                    <a:pt x="10906" y="112205"/>
                    <a:pt x="0" y="115467"/>
                  </a:cubicBezTo>
                  <a:cubicBezTo>
                    <a:pt x="32207" y="114693"/>
                    <a:pt x="58067" y="88345"/>
                    <a:pt x="58067" y="55948"/>
                  </a:cubicBezTo>
                  <a:cubicBezTo>
                    <a:pt x="58067" y="30230"/>
                    <a:pt x="41827" y="8323"/>
                    <a:pt x="18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4017738" y="1336463"/>
              <a:ext cx="2170870" cy="1576691"/>
            </a:xfrm>
            <a:custGeom>
              <a:avLst/>
              <a:gdLst/>
              <a:ahLst/>
              <a:cxnLst/>
              <a:rect l="l" t="t" r="r" b="b"/>
              <a:pathLst>
                <a:path w="79951" h="58068" extrusionOk="0">
                  <a:moveTo>
                    <a:pt x="20432" y="1"/>
                  </a:moveTo>
                  <a:cubicBezTo>
                    <a:pt x="19955" y="1"/>
                    <a:pt x="19443" y="13"/>
                    <a:pt x="18955" y="24"/>
                  </a:cubicBezTo>
                  <a:cubicBezTo>
                    <a:pt x="8049" y="3287"/>
                    <a:pt x="0" y="13443"/>
                    <a:pt x="0" y="25385"/>
                  </a:cubicBezTo>
                  <a:lnTo>
                    <a:pt x="0" y="39125"/>
                  </a:lnTo>
                  <a:lnTo>
                    <a:pt x="54591" y="39125"/>
                  </a:lnTo>
                  <a:cubicBezTo>
                    <a:pt x="66533" y="39125"/>
                    <a:pt x="76689" y="47161"/>
                    <a:pt x="79951" y="58067"/>
                  </a:cubicBezTo>
                  <a:cubicBezTo>
                    <a:pt x="79177" y="25861"/>
                    <a:pt x="52828" y="1"/>
                    <a:pt x="20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18"/>
          <p:cNvSpPr txBox="1"/>
          <p:nvPr/>
        </p:nvSpPr>
        <p:spPr>
          <a:xfrm>
            <a:off x="457379" y="129103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TRABALHO</a:t>
            </a:r>
            <a:endParaRPr sz="20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1" name="Google Shape;481;p18"/>
          <p:cNvSpPr txBox="1"/>
          <p:nvPr/>
        </p:nvSpPr>
        <p:spPr>
          <a:xfrm>
            <a:off x="412774" y="1637591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Porque pulamos da cama quando estamos atrasados?</a:t>
            </a:r>
            <a:endParaRPr sz="16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18"/>
          <p:cNvSpPr txBox="1"/>
          <p:nvPr/>
        </p:nvSpPr>
        <p:spPr>
          <a:xfrm>
            <a:off x="457378" y="3647552"/>
            <a:ext cx="2303639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ESCOLA / FACULDADE</a:t>
            </a:r>
            <a:endParaRPr sz="20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3" name="Google Shape;483;p18"/>
          <p:cNvSpPr txBox="1"/>
          <p:nvPr/>
        </p:nvSpPr>
        <p:spPr>
          <a:xfrm>
            <a:off x="457379" y="3918163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Chegamos atrasados no dia da prova?</a:t>
            </a:r>
            <a:endParaRPr sz="16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18"/>
          <p:cNvSpPr txBox="1"/>
          <p:nvPr/>
        </p:nvSpPr>
        <p:spPr>
          <a:xfrm>
            <a:off x="6678727" y="1291042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ENTREVISTA</a:t>
            </a:r>
            <a:endParaRPr sz="20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5" name="Google Shape;485;p18"/>
          <p:cNvSpPr txBox="1"/>
          <p:nvPr/>
        </p:nvSpPr>
        <p:spPr>
          <a:xfrm>
            <a:off x="6678727" y="1679703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A que horas você chega pra entrevista de emprego?</a:t>
            </a:r>
            <a:endParaRPr sz="16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18"/>
          <p:cNvSpPr txBox="1"/>
          <p:nvPr/>
        </p:nvSpPr>
        <p:spPr>
          <a:xfrm>
            <a:off x="6678727" y="3647552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VIAGEM</a:t>
            </a:r>
            <a:endParaRPr sz="20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7" name="Google Shape;487;p18"/>
          <p:cNvSpPr txBox="1"/>
          <p:nvPr/>
        </p:nvSpPr>
        <p:spPr>
          <a:xfrm>
            <a:off x="6678727" y="3918163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“Sempre chego com antecedência”</a:t>
            </a:r>
            <a:endParaRPr sz="16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grpSp>
        <p:nvGrpSpPr>
          <p:cNvPr id="488" name="Google Shape;488;p18"/>
          <p:cNvGrpSpPr/>
          <p:nvPr/>
        </p:nvGrpSpPr>
        <p:grpSpPr>
          <a:xfrm>
            <a:off x="3751237" y="2110329"/>
            <a:ext cx="1650990" cy="1650990"/>
            <a:chOff x="-2359059" y="2056251"/>
            <a:chExt cx="1353160" cy="1353160"/>
          </a:xfrm>
        </p:grpSpPr>
        <p:sp>
          <p:nvSpPr>
            <p:cNvPr id="489" name="Google Shape;489;p18"/>
            <p:cNvSpPr/>
            <p:nvPr/>
          </p:nvSpPr>
          <p:spPr>
            <a:xfrm>
              <a:off x="-2334197" y="2081334"/>
              <a:ext cx="1303215" cy="1303215"/>
            </a:xfrm>
            <a:custGeom>
              <a:avLst/>
              <a:gdLst/>
              <a:ahLst/>
              <a:cxnLst/>
              <a:rect l="l" t="t" r="r" b="b"/>
              <a:pathLst>
                <a:path w="5871" h="5871" extrusionOk="0">
                  <a:moveTo>
                    <a:pt x="2935" y="5870"/>
                  </a:moveTo>
                  <a:cubicBezTo>
                    <a:pt x="2151" y="5870"/>
                    <a:pt x="1413" y="5565"/>
                    <a:pt x="859" y="5010"/>
                  </a:cubicBezTo>
                  <a:cubicBezTo>
                    <a:pt x="304" y="4456"/>
                    <a:pt x="1" y="3720"/>
                    <a:pt x="1" y="2934"/>
                  </a:cubicBezTo>
                  <a:cubicBezTo>
                    <a:pt x="1" y="2151"/>
                    <a:pt x="304" y="1413"/>
                    <a:pt x="859" y="861"/>
                  </a:cubicBezTo>
                  <a:cubicBezTo>
                    <a:pt x="1413" y="306"/>
                    <a:pt x="2151" y="0"/>
                    <a:pt x="2935" y="0"/>
                  </a:cubicBezTo>
                  <a:cubicBezTo>
                    <a:pt x="3720" y="0"/>
                    <a:pt x="4456" y="306"/>
                    <a:pt x="5010" y="861"/>
                  </a:cubicBezTo>
                  <a:cubicBezTo>
                    <a:pt x="5565" y="1415"/>
                    <a:pt x="5871" y="2151"/>
                    <a:pt x="5871" y="2934"/>
                  </a:cubicBezTo>
                  <a:cubicBezTo>
                    <a:pt x="5871" y="3720"/>
                    <a:pt x="5565" y="4456"/>
                    <a:pt x="5010" y="5010"/>
                  </a:cubicBezTo>
                  <a:cubicBezTo>
                    <a:pt x="4456" y="5565"/>
                    <a:pt x="3720" y="5870"/>
                    <a:pt x="2935" y="5870"/>
                  </a:cubicBezTo>
                  <a:close/>
                </a:path>
              </a:pathLst>
            </a:custGeom>
            <a:solidFill>
              <a:srgbClr val="A0C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-2359059" y="2056251"/>
              <a:ext cx="1353160" cy="1353160"/>
            </a:xfrm>
            <a:custGeom>
              <a:avLst/>
              <a:gdLst/>
              <a:ahLst/>
              <a:cxnLst/>
              <a:rect l="l" t="t" r="r" b="b"/>
              <a:pathLst>
                <a:path w="6096" h="6096" extrusionOk="0">
                  <a:moveTo>
                    <a:pt x="5010" y="1084"/>
                  </a:moveTo>
                  <a:cubicBezTo>
                    <a:pt x="6095" y="2169"/>
                    <a:pt x="6095" y="3927"/>
                    <a:pt x="5010" y="5013"/>
                  </a:cubicBezTo>
                  <a:cubicBezTo>
                    <a:pt x="3927" y="6096"/>
                    <a:pt x="2169" y="6096"/>
                    <a:pt x="1083" y="5013"/>
                  </a:cubicBezTo>
                  <a:cubicBezTo>
                    <a:pt x="0" y="3927"/>
                    <a:pt x="0" y="2169"/>
                    <a:pt x="1083" y="1084"/>
                  </a:cubicBezTo>
                  <a:cubicBezTo>
                    <a:pt x="2169" y="1"/>
                    <a:pt x="3927" y="1"/>
                    <a:pt x="5010" y="1084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-1723545" y="2367680"/>
              <a:ext cx="81687" cy="405104"/>
            </a:xfrm>
            <a:custGeom>
              <a:avLst/>
              <a:gdLst/>
              <a:ahLst/>
              <a:cxnLst/>
              <a:rect l="l" t="t" r="r" b="b"/>
              <a:pathLst>
                <a:path w="368" h="1825" extrusionOk="0">
                  <a:moveTo>
                    <a:pt x="184" y="1"/>
                  </a:moveTo>
                  <a:cubicBezTo>
                    <a:pt x="83" y="1"/>
                    <a:pt x="0" y="84"/>
                    <a:pt x="0" y="186"/>
                  </a:cubicBezTo>
                  <a:lnTo>
                    <a:pt x="0" y="1641"/>
                  </a:lnTo>
                  <a:cubicBezTo>
                    <a:pt x="0" y="1743"/>
                    <a:pt x="83" y="1824"/>
                    <a:pt x="184" y="1824"/>
                  </a:cubicBezTo>
                  <a:cubicBezTo>
                    <a:pt x="286" y="1824"/>
                    <a:pt x="367" y="1743"/>
                    <a:pt x="367" y="1641"/>
                  </a:cubicBezTo>
                  <a:lnTo>
                    <a:pt x="367" y="186"/>
                  </a:lnTo>
                  <a:cubicBezTo>
                    <a:pt x="367" y="84"/>
                    <a:pt x="286" y="1"/>
                    <a:pt x="18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-1708228" y="2708409"/>
              <a:ext cx="303218" cy="299000"/>
            </a:xfrm>
            <a:custGeom>
              <a:avLst/>
              <a:gdLst/>
              <a:ahLst/>
              <a:cxnLst/>
              <a:rect l="l" t="t" r="r" b="b"/>
              <a:pathLst>
                <a:path w="1366" h="1347" extrusionOk="0">
                  <a:moveTo>
                    <a:pt x="115" y="1"/>
                  </a:moveTo>
                  <a:cubicBezTo>
                    <a:pt x="88" y="1"/>
                    <a:pt x="61" y="11"/>
                    <a:pt x="42" y="31"/>
                  </a:cubicBezTo>
                  <a:cubicBezTo>
                    <a:pt x="0" y="72"/>
                    <a:pt x="0" y="139"/>
                    <a:pt x="42" y="180"/>
                  </a:cubicBezTo>
                  <a:lnTo>
                    <a:pt x="1176" y="1315"/>
                  </a:lnTo>
                  <a:cubicBezTo>
                    <a:pt x="1198" y="1337"/>
                    <a:pt x="1224" y="1347"/>
                    <a:pt x="1251" y="1347"/>
                  </a:cubicBezTo>
                  <a:cubicBezTo>
                    <a:pt x="1277" y="1347"/>
                    <a:pt x="1304" y="1337"/>
                    <a:pt x="1326" y="1315"/>
                  </a:cubicBezTo>
                  <a:cubicBezTo>
                    <a:pt x="1366" y="1276"/>
                    <a:pt x="1366" y="1208"/>
                    <a:pt x="1326" y="1167"/>
                  </a:cubicBezTo>
                  <a:lnTo>
                    <a:pt x="190" y="31"/>
                  </a:ln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-2028538" y="2719064"/>
              <a:ext cx="358490" cy="357602"/>
            </a:xfrm>
            <a:custGeom>
              <a:avLst/>
              <a:gdLst/>
              <a:ahLst/>
              <a:cxnLst/>
              <a:rect l="l" t="t" r="r" b="b"/>
              <a:pathLst>
                <a:path w="1615" h="1611" extrusionOk="0">
                  <a:moveTo>
                    <a:pt x="58" y="1610"/>
                  </a:moveTo>
                  <a:cubicBezTo>
                    <a:pt x="44" y="1610"/>
                    <a:pt x="30" y="1604"/>
                    <a:pt x="21" y="1595"/>
                  </a:cubicBezTo>
                  <a:cubicBezTo>
                    <a:pt x="1" y="1575"/>
                    <a:pt x="1" y="1541"/>
                    <a:pt x="21" y="1522"/>
                  </a:cubicBezTo>
                  <a:lnTo>
                    <a:pt x="1520" y="20"/>
                  </a:lnTo>
                  <a:cubicBezTo>
                    <a:pt x="1542" y="0"/>
                    <a:pt x="1575" y="0"/>
                    <a:pt x="1595" y="20"/>
                  </a:cubicBezTo>
                  <a:cubicBezTo>
                    <a:pt x="1615" y="42"/>
                    <a:pt x="1615" y="75"/>
                    <a:pt x="1595" y="95"/>
                  </a:cubicBezTo>
                  <a:lnTo>
                    <a:pt x="96" y="1595"/>
                  </a:lnTo>
                  <a:cubicBezTo>
                    <a:pt x="86" y="1604"/>
                    <a:pt x="72" y="1610"/>
                    <a:pt x="58" y="16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-1746852" y="2667788"/>
              <a:ext cx="128080" cy="128080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577" y="289"/>
                  </a:moveTo>
                  <a:cubicBezTo>
                    <a:pt x="577" y="448"/>
                    <a:pt x="448" y="577"/>
                    <a:pt x="289" y="577"/>
                  </a:cubicBezTo>
                  <a:cubicBezTo>
                    <a:pt x="131" y="577"/>
                    <a:pt x="1" y="448"/>
                    <a:pt x="1" y="289"/>
                  </a:cubicBezTo>
                  <a:cubicBezTo>
                    <a:pt x="1" y="129"/>
                    <a:pt x="131" y="0"/>
                    <a:pt x="289" y="0"/>
                  </a:cubicBezTo>
                  <a:cubicBezTo>
                    <a:pt x="448" y="0"/>
                    <a:pt x="577" y="131"/>
                    <a:pt x="577" y="28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-1730204" y="2684436"/>
              <a:ext cx="95227" cy="73696"/>
            </a:xfrm>
            <a:custGeom>
              <a:avLst/>
              <a:gdLst/>
              <a:ahLst/>
              <a:cxnLst/>
              <a:rect l="l" t="t" r="r" b="b"/>
              <a:pathLst>
                <a:path w="429" h="332" extrusionOk="0">
                  <a:moveTo>
                    <a:pt x="429" y="214"/>
                  </a:moveTo>
                  <a:cubicBezTo>
                    <a:pt x="429" y="332"/>
                    <a:pt x="332" y="243"/>
                    <a:pt x="214" y="243"/>
                  </a:cubicBezTo>
                  <a:cubicBezTo>
                    <a:pt x="95" y="243"/>
                    <a:pt x="1" y="332"/>
                    <a:pt x="1" y="214"/>
                  </a:cubicBezTo>
                  <a:cubicBezTo>
                    <a:pt x="1" y="95"/>
                    <a:pt x="95" y="0"/>
                    <a:pt x="214" y="0"/>
                  </a:cubicBezTo>
                  <a:cubicBezTo>
                    <a:pt x="332" y="0"/>
                    <a:pt x="429" y="95"/>
                    <a:pt x="429" y="214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-2255396" y="2159246"/>
              <a:ext cx="1145169" cy="1145169"/>
            </a:xfrm>
            <a:custGeom>
              <a:avLst/>
              <a:gdLst/>
              <a:ahLst/>
              <a:cxnLst/>
              <a:rect l="l" t="t" r="r" b="b"/>
              <a:pathLst>
                <a:path w="5159" h="5159" extrusionOk="0">
                  <a:moveTo>
                    <a:pt x="889" y="798"/>
                  </a:moveTo>
                  <a:cubicBezTo>
                    <a:pt x="839" y="798"/>
                    <a:pt x="798" y="839"/>
                    <a:pt x="798" y="889"/>
                  </a:cubicBezTo>
                  <a:cubicBezTo>
                    <a:pt x="798" y="940"/>
                    <a:pt x="839" y="981"/>
                    <a:pt x="889" y="981"/>
                  </a:cubicBezTo>
                  <a:cubicBezTo>
                    <a:pt x="940" y="981"/>
                    <a:pt x="981" y="940"/>
                    <a:pt x="981" y="889"/>
                  </a:cubicBezTo>
                  <a:cubicBezTo>
                    <a:pt x="981" y="839"/>
                    <a:pt x="940" y="798"/>
                    <a:pt x="889" y="798"/>
                  </a:cubicBezTo>
                  <a:close/>
                  <a:moveTo>
                    <a:pt x="889" y="4178"/>
                  </a:moveTo>
                  <a:cubicBezTo>
                    <a:pt x="839" y="4178"/>
                    <a:pt x="798" y="4219"/>
                    <a:pt x="798" y="4270"/>
                  </a:cubicBezTo>
                  <a:cubicBezTo>
                    <a:pt x="798" y="4322"/>
                    <a:pt x="839" y="4361"/>
                    <a:pt x="889" y="4361"/>
                  </a:cubicBezTo>
                  <a:cubicBezTo>
                    <a:pt x="940" y="4361"/>
                    <a:pt x="981" y="4322"/>
                    <a:pt x="981" y="4270"/>
                  </a:cubicBezTo>
                  <a:cubicBezTo>
                    <a:pt x="981" y="4219"/>
                    <a:pt x="940" y="4178"/>
                    <a:pt x="889" y="4178"/>
                  </a:cubicBezTo>
                  <a:close/>
                  <a:moveTo>
                    <a:pt x="1360" y="4562"/>
                  </a:moveTo>
                  <a:cubicBezTo>
                    <a:pt x="1311" y="4574"/>
                    <a:pt x="1283" y="4626"/>
                    <a:pt x="1295" y="4675"/>
                  </a:cubicBezTo>
                  <a:cubicBezTo>
                    <a:pt x="1309" y="4722"/>
                    <a:pt x="1360" y="4752"/>
                    <a:pt x="1408" y="4738"/>
                  </a:cubicBezTo>
                  <a:cubicBezTo>
                    <a:pt x="1457" y="4726"/>
                    <a:pt x="1487" y="4675"/>
                    <a:pt x="1473" y="4626"/>
                  </a:cubicBezTo>
                  <a:cubicBezTo>
                    <a:pt x="1461" y="4578"/>
                    <a:pt x="1410" y="4549"/>
                    <a:pt x="1360" y="4562"/>
                  </a:cubicBezTo>
                  <a:close/>
                  <a:moveTo>
                    <a:pt x="486" y="1295"/>
                  </a:moveTo>
                  <a:cubicBezTo>
                    <a:pt x="437" y="1309"/>
                    <a:pt x="407" y="1358"/>
                    <a:pt x="421" y="1407"/>
                  </a:cubicBezTo>
                  <a:cubicBezTo>
                    <a:pt x="433" y="1457"/>
                    <a:pt x="484" y="1486"/>
                    <a:pt x="534" y="1473"/>
                  </a:cubicBezTo>
                  <a:cubicBezTo>
                    <a:pt x="583" y="1459"/>
                    <a:pt x="610" y="1409"/>
                    <a:pt x="599" y="1360"/>
                  </a:cubicBezTo>
                  <a:cubicBezTo>
                    <a:pt x="585" y="1311"/>
                    <a:pt x="535" y="1283"/>
                    <a:pt x="486" y="1295"/>
                  </a:cubicBezTo>
                  <a:close/>
                  <a:moveTo>
                    <a:pt x="1408" y="421"/>
                  </a:moveTo>
                  <a:cubicBezTo>
                    <a:pt x="1360" y="407"/>
                    <a:pt x="1309" y="437"/>
                    <a:pt x="1295" y="486"/>
                  </a:cubicBezTo>
                  <a:cubicBezTo>
                    <a:pt x="1283" y="533"/>
                    <a:pt x="1311" y="585"/>
                    <a:pt x="1360" y="599"/>
                  </a:cubicBezTo>
                  <a:cubicBezTo>
                    <a:pt x="1410" y="610"/>
                    <a:pt x="1461" y="581"/>
                    <a:pt x="1473" y="533"/>
                  </a:cubicBezTo>
                  <a:cubicBezTo>
                    <a:pt x="1487" y="484"/>
                    <a:pt x="1457" y="433"/>
                    <a:pt x="1408" y="421"/>
                  </a:cubicBezTo>
                  <a:close/>
                  <a:moveTo>
                    <a:pt x="534" y="3686"/>
                  </a:moveTo>
                  <a:cubicBezTo>
                    <a:pt x="484" y="3673"/>
                    <a:pt x="433" y="3702"/>
                    <a:pt x="421" y="3752"/>
                  </a:cubicBezTo>
                  <a:cubicBezTo>
                    <a:pt x="407" y="3801"/>
                    <a:pt x="437" y="3850"/>
                    <a:pt x="486" y="3864"/>
                  </a:cubicBezTo>
                  <a:cubicBezTo>
                    <a:pt x="534" y="3878"/>
                    <a:pt x="585" y="3848"/>
                    <a:pt x="599" y="3799"/>
                  </a:cubicBezTo>
                  <a:cubicBezTo>
                    <a:pt x="610" y="3750"/>
                    <a:pt x="583" y="3700"/>
                    <a:pt x="534" y="3686"/>
                  </a:cubicBezTo>
                  <a:close/>
                  <a:moveTo>
                    <a:pt x="1915" y="350"/>
                  </a:moveTo>
                  <a:cubicBezTo>
                    <a:pt x="1958" y="376"/>
                    <a:pt x="2015" y="360"/>
                    <a:pt x="2041" y="316"/>
                  </a:cubicBezTo>
                  <a:cubicBezTo>
                    <a:pt x="2067" y="273"/>
                    <a:pt x="2051" y="216"/>
                    <a:pt x="2007" y="190"/>
                  </a:cubicBezTo>
                  <a:cubicBezTo>
                    <a:pt x="1964" y="164"/>
                    <a:pt x="1907" y="180"/>
                    <a:pt x="1881" y="224"/>
                  </a:cubicBezTo>
                  <a:cubicBezTo>
                    <a:pt x="1855" y="269"/>
                    <a:pt x="1871" y="324"/>
                    <a:pt x="1915" y="350"/>
                  </a:cubicBezTo>
                  <a:close/>
                  <a:moveTo>
                    <a:pt x="4845" y="2041"/>
                  </a:moveTo>
                  <a:cubicBezTo>
                    <a:pt x="4888" y="2066"/>
                    <a:pt x="4943" y="2051"/>
                    <a:pt x="4969" y="2007"/>
                  </a:cubicBezTo>
                  <a:cubicBezTo>
                    <a:pt x="4995" y="1964"/>
                    <a:pt x="4979" y="1907"/>
                    <a:pt x="4936" y="1881"/>
                  </a:cubicBezTo>
                  <a:cubicBezTo>
                    <a:pt x="4892" y="1855"/>
                    <a:pt x="4835" y="1871"/>
                    <a:pt x="4811" y="1915"/>
                  </a:cubicBezTo>
                  <a:cubicBezTo>
                    <a:pt x="4786" y="1958"/>
                    <a:pt x="4799" y="2015"/>
                    <a:pt x="4845" y="2041"/>
                  </a:cubicBezTo>
                  <a:close/>
                  <a:moveTo>
                    <a:pt x="316" y="2041"/>
                  </a:moveTo>
                  <a:cubicBezTo>
                    <a:pt x="360" y="2015"/>
                    <a:pt x="376" y="1958"/>
                    <a:pt x="350" y="1915"/>
                  </a:cubicBezTo>
                  <a:cubicBezTo>
                    <a:pt x="324" y="1871"/>
                    <a:pt x="269" y="1855"/>
                    <a:pt x="224" y="1881"/>
                  </a:cubicBezTo>
                  <a:cubicBezTo>
                    <a:pt x="180" y="1907"/>
                    <a:pt x="165" y="1964"/>
                    <a:pt x="190" y="2007"/>
                  </a:cubicBezTo>
                  <a:cubicBezTo>
                    <a:pt x="216" y="2051"/>
                    <a:pt x="273" y="2066"/>
                    <a:pt x="316" y="2041"/>
                  </a:cubicBezTo>
                  <a:close/>
                  <a:moveTo>
                    <a:pt x="1915" y="4809"/>
                  </a:moveTo>
                  <a:cubicBezTo>
                    <a:pt x="1871" y="4835"/>
                    <a:pt x="1855" y="4892"/>
                    <a:pt x="1881" y="4935"/>
                  </a:cubicBezTo>
                  <a:cubicBezTo>
                    <a:pt x="1907" y="4979"/>
                    <a:pt x="1964" y="4995"/>
                    <a:pt x="2007" y="4969"/>
                  </a:cubicBezTo>
                  <a:cubicBezTo>
                    <a:pt x="2051" y="4943"/>
                    <a:pt x="2067" y="4888"/>
                    <a:pt x="2041" y="4843"/>
                  </a:cubicBezTo>
                  <a:cubicBezTo>
                    <a:pt x="2015" y="4799"/>
                    <a:pt x="1960" y="4783"/>
                    <a:pt x="1915" y="4809"/>
                  </a:cubicBezTo>
                  <a:close/>
                  <a:moveTo>
                    <a:pt x="316" y="3118"/>
                  </a:moveTo>
                  <a:cubicBezTo>
                    <a:pt x="273" y="3094"/>
                    <a:pt x="216" y="3108"/>
                    <a:pt x="190" y="3152"/>
                  </a:cubicBezTo>
                  <a:cubicBezTo>
                    <a:pt x="165" y="3197"/>
                    <a:pt x="180" y="3252"/>
                    <a:pt x="224" y="3278"/>
                  </a:cubicBezTo>
                  <a:cubicBezTo>
                    <a:pt x="267" y="3304"/>
                    <a:pt x="324" y="3288"/>
                    <a:pt x="350" y="3244"/>
                  </a:cubicBezTo>
                  <a:cubicBezTo>
                    <a:pt x="376" y="3201"/>
                    <a:pt x="360" y="3144"/>
                    <a:pt x="316" y="3118"/>
                  </a:cubicBezTo>
                  <a:close/>
                  <a:moveTo>
                    <a:pt x="3154" y="190"/>
                  </a:moveTo>
                  <a:cubicBezTo>
                    <a:pt x="3108" y="216"/>
                    <a:pt x="3095" y="271"/>
                    <a:pt x="3120" y="316"/>
                  </a:cubicBezTo>
                  <a:cubicBezTo>
                    <a:pt x="3144" y="360"/>
                    <a:pt x="3201" y="376"/>
                    <a:pt x="3245" y="350"/>
                  </a:cubicBezTo>
                  <a:cubicBezTo>
                    <a:pt x="3288" y="324"/>
                    <a:pt x="3304" y="269"/>
                    <a:pt x="3278" y="224"/>
                  </a:cubicBezTo>
                  <a:cubicBezTo>
                    <a:pt x="3252" y="180"/>
                    <a:pt x="3197" y="164"/>
                    <a:pt x="3154" y="190"/>
                  </a:cubicBezTo>
                  <a:close/>
                  <a:moveTo>
                    <a:pt x="4271" y="798"/>
                  </a:moveTo>
                  <a:cubicBezTo>
                    <a:pt x="4219" y="798"/>
                    <a:pt x="4180" y="839"/>
                    <a:pt x="4180" y="889"/>
                  </a:cubicBezTo>
                  <a:cubicBezTo>
                    <a:pt x="4180" y="940"/>
                    <a:pt x="4219" y="981"/>
                    <a:pt x="4271" y="981"/>
                  </a:cubicBezTo>
                  <a:cubicBezTo>
                    <a:pt x="4322" y="981"/>
                    <a:pt x="4363" y="940"/>
                    <a:pt x="4363" y="889"/>
                  </a:cubicBezTo>
                  <a:cubicBezTo>
                    <a:pt x="4363" y="839"/>
                    <a:pt x="4322" y="798"/>
                    <a:pt x="4271" y="798"/>
                  </a:cubicBezTo>
                  <a:close/>
                  <a:moveTo>
                    <a:pt x="4845" y="3118"/>
                  </a:moveTo>
                  <a:cubicBezTo>
                    <a:pt x="4799" y="3144"/>
                    <a:pt x="4786" y="3201"/>
                    <a:pt x="4811" y="3244"/>
                  </a:cubicBezTo>
                  <a:cubicBezTo>
                    <a:pt x="4835" y="3288"/>
                    <a:pt x="4892" y="3304"/>
                    <a:pt x="4936" y="3278"/>
                  </a:cubicBezTo>
                  <a:cubicBezTo>
                    <a:pt x="4979" y="3252"/>
                    <a:pt x="4995" y="3197"/>
                    <a:pt x="4969" y="3152"/>
                  </a:cubicBezTo>
                  <a:cubicBezTo>
                    <a:pt x="4943" y="3108"/>
                    <a:pt x="4888" y="3094"/>
                    <a:pt x="4845" y="3118"/>
                  </a:cubicBezTo>
                  <a:close/>
                  <a:moveTo>
                    <a:pt x="4271" y="4178"/>
                  </a:moveTo>
                  <a:cubicBezTo>
                    <a:pt x="4219" y="4178"/>
                    <a:pt x="4180" y="4219"/>
                    <a:pt x="4180" y="4270"/>
                  </a:cubicBezTo>
                  <a:cubicBezTo>
                    <a:pt x="4180" y="4322"/>
                    <a:pt x="4219" y="4361"/>
                    <a:pt x="4271" y="4363"/>
                  </a:cubicBezTo>
                  <a:cubicBezTo>
                    <a:pt x="4322" y="4363"/>
                    <a:pt x="4363" y="4322"/>
                    <a:pt x="4363" y="4270"/>
                  </a:cubicBezTo>
                  <a:cubicBezTo>
                    <a:pt x="4363" y="4219"/>
                    <a:pt x="4322" y="4178"/>
                    <a:pt x="4271" y="4178"/>
                  </a:cubicBezTo>
                  <a:close/>
                  <a:moveTo>
                    <a:pt x="4628" y="3686"/>
                  </a:moveTo>
                  <a:cubicBezTo>
                    <a:pt x="4578" y="3700"/>
                    <a:pt x="4549" y="3750"/>
                    <a:pt x="4563" y="3799"/>
                  </a:cubicBezTo>
                  <a:cubicBezTo>
                    <a:pt x="4574" y="3848"/>
                    <a:pt x="4626" y="3878"/>
                    <a:pt x="4675" y="3864"/>
                  </a:cubicBezTo>
                  <a:cubicBezTo>
                    <a:pt x="4724" y="3850"/>
                    <a:pt x="4752" y="3801"/>
                    <a:pt x="4740" y="3752"/>
                  </a:cubicBezTo>
                  <a:cubicBezTo>
                    <a:pt x="4726" y="3702"/>
                    <a:pt x="4677" y="3673"/>
                    <a:pt x="4628" y="3686"/>
                  </a:cubicBezTo>
                  <a:close/>
                  <a:moveTo>
                    <a:pt x="3245" y="4809"/>
                  </a:moveTo>
                  <a:cubicBezTo>
                    <a:pt x="3201" y="4783"/>
                    <a:pt x="3144" y="4799"/>
                    <a:pt x="3118" y="4843"/>
                  </a:cubicBezTo>
                  <a:cubicBezTo>
                    <a:pt x="3095" y="4888"/>
                    <a:pt x="3108" y="4943"/>
                    <a:pt x="3152" y="4969"/>
                  </a:cubicBezTo>
                  <a:cubicBezTo>
                    <a:pt x="3197" y="4995"/>
                    <a:pt x="3252" y="4979"/>
                    <a:pt x="3278" y="4935"/>
                  </a:cubicBezTo>
                  <a:cubicBezTo>
                    <a:pt x="3304" y="4892"/>
                    <a:pt x="3288" y="4835"/>
                    <a:pt x="3245" y="4809"/>
                  </a:cubicBezTo>
                  <a:close/>
                  <a:moveTo>
                    <a:pt x="3752" y="421"/>
                  </a:moveTo>
                  <a:cubicBezTo>
                    <a:pt x="3702" y="433"/>
                    <a:pt x="3675" y="484"/>
                    <a:pt x="3687" y="533"/>
                  </a:cubicBezTo>
                  <a:cubicBezTo>
                    <a:pt x="3700" y="583"/>
                    <a:pt x="3750" y="610"/>
                    <a:pt x="3799" y="599"/>
                  </a:cubicBezTo>
                  <a:cubicBezTo>
                    <a:pt x="3848" y="585"/>
                    <a:pt x="3878" y="533"/>
                    <a:pt x="3864" y="486"/>
                  </a:cubicBezTo>
                  <a:cubicBezTo>
                    <a:pt x="3850" y="437"/>
                    <a:pt x="3801" y="407"/>
                    <a:pt x="3752" y="421"/>
                  </a:cubicBezTo>
                  <a:close/>
                  <a:moveTo>
                    <a:pt x="4675" y="1295"/>
                  </a:moveTo>
                  <a:cubicBezTo>
                    <a:pt x="4626" y="1283"/>
                    <a:pt x="4574" y="1311"/>
                    <a:pt x="4563" y="1360"/>
                  </a:cubicBezTo>
                  <a:cubicBezTo>
                    <a:pt x="4549" y="1409"/>
                    <a:pt x="4578" y="1461"/>
                    <a:pt x="4628" y="1473"/>
                  </a:cubicBezTo>
                  <a:cubicBezTo>
                    <a:pt x="4677" y="1486"/>
                    <a:pt x="4726" y="1457"/>
                    <a:pt x="4740" y="1407"/>
                  </a:cubicBezTo>
                  <a:cubicBezTo>
                    <a:pt x="4752" y="1358"/>
                    <a:pt x="4724" y="1309"/>
                    <a:pt x="4675" y="1295"/>
                  </a:cubicBezTo>
                  <a:close/>
                  <a:moveTo>
                    <a:pt x="3799" y="4562"/>
                  </a:moveTo>
                  <a:cubicBezTo>
                    <a:pt x="3750" y="4549"/>
                    <a:pt x="3700" y="4578"/>
                    <a:pt x="3687" y="4626"/>
                  </a:cubicBezTo>
                  <a:cubicBezTo>
                    <a:pt x="3675" y="4675"/>
                    <a:pt x="3702" y="4726"/>
                    <a:pt x="3752" y="4738"/>
                  </a:cubicBezTo>
                  <a:cubicBezTo>
                    <a:pt x="3801" y="4752"/>
                    <a:pt x="3852" y="4722"/>
                    <a:pt x="3864" y="4675"/>
                  </a:cubicBezTo>
                  <a:cubicBezTo>
                    <a:pt x="3878" y="4626"/>
                    <a:pt x="3848" y="4574"/>
                    <a:pt x="3799" y="4562"/>
                  </a:cubicBezTo>
                  <a:close/>
                  <a:moveTo>
                    <a:pt x="4971" y="2392"/>
                  </a:moveTo>
                  <a:cubicBezTo>
                    <a:pt x="4868" y="2392"/>
                    <a:pt x="4784" y="2477"/>
                    <a:pt x="4784" y="2580"/>
                  </a:cubicBezTo>
                  <a:cubicBezTo>
                    <a:pt x="4784" y="2684"/>
                    <a:pt x="4866" y="2767"/>
                    <a:pt x="4971" y="2767"/>
                  </a:cubicBezTo>
                  <a:cubicBezTo>
                    <a:pt x="5076" y="2767"/>
                    <a:pt x="5158" y="2684"/>
                    <a:pt x="5158" y="2580"/>
                  </a:cubicBezTo>
                  <a:cubicBezTo>
                    <a:pt x="5158" y="2477"/>
                    <a:pt x="5076" y="2392"/>
                    <a:pt x="4971" y="2392"/>
                  </a:cubicBezTo>
                  <a:close/>
                  <a:moveTo>
                    <a:pt x="188" y="2392"/>
                  </a:moveTo>
                  <a:cubicBezTo>
                    <a:pt x="86" y="2392"/>
                    <a:pt x="1" y="2477"/>
                    <a:pt x="1" y="2580"/>
                  </a:cubicBezTo>
                  <a:cubicBezTo>
                    <a:pt x="1" y="2684"/>
                    <a:pt x="86" y="2767"/>
                    <a:pt x="188" y="2767"/>
                  </a:cubicBezTo>
                  <a:cubicBezTo>
                    <a:pt x="293" y="2767"/>
                    <a:pt x="376" y="2684"/>
                    <a:pt x="376" y="2580"/>
                  </a:cubicBezTo>
                  <a:cubicBezTo>
                    <a:pt x="376" y="2477"/>
                    <a:pt x="293" y="2392"/>
                    <a:pt x="188" y="2392"/>
                  </a:cubicBezTo>
                  <a:close/>
                  <a:moveTo>
                    <a:pt x="2580" y="4783"/>
                  </a:moveTo>
                  <a:cubicBezTo>
                    <a:pt x="2477" y="4783"/>
                    <a:pt x="2392" y="4866"/>
                    <a:pt x="2392" y="4971"/>
                  </a:cubicBezTo>
                  <a:cubicBezTo>
                    <a:pt x="2392" y="5074"/>
                    <a:pt x="2477" y="5158"/>
                    <a:pt x="2580" y="5158"/>
                  </a:cubicBezTo>
                  <a:cubicBezTo>
                    <a:pt x="2684" y="5158"/>
                    <a:pt x="2767" y="5074"/>
                    <a:pt x="2767" y="4971"/>
                  </a:cubicBezTo>
                  <a:cubicBezTo>
                    <a:pt x="2767" y="4866"/>
                    <a:pt x="2684" y="4783"/>
                    <a:pt x="2580" y="4783"/>
                  </a:cubicBezTo>
                  <a:close/>
                  <a:moveTo>
                    <a:pt x="2580" y="1"/>
                  </a:moveTo>
                  <a:cubicBezTo>
                    <a:pt x="2477" y="1"/>
                    <a:pt x="2392" y="85"/>
                    <a:pt x="2392" y="188"/>
                  </a:cubicBezTo>
                  <a:cubicBezTo>
                    <a:pt x="2392" y="293"/>
                    <a:pt x="2477" y="376"/>
                    <a:pt x="2580" y="376"/>
                  </a:cubicBezTo>
                  <a:cubicBezTo>
                    <a:pt x="2684" y="376"/>
                    <a:pt x="2767" y="293"/>
                    <a:pt x="2767" y="188"/>
                  </a:cubicBezTo>
                  <a:cubicBezTo>
                    <a:pt x="2767" y="85"/>
                    <a:pt x="2684" y="1"/>
                    <a:pt x="2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4"/>
          <p:cNvSpPr/>
          <p:nvPr/>
        </p:nvSpPr>
        <p:spPr>
          <a:xfrm>
            <a:off x="1874753" y="1636506"/>
            <a:ext cx="6826538" cy="651870"/>
          </a:xfrm>
          <a:custGeom>
            <a:avLst/>
            <a:gdLst/>
            <a:ahLst/>
            <a:cxnLst/>
            <a:rect l="l" t="t" r="r" b="b"/>
            <a:pathLst>
              <a:path w="258019" h="23018" extrusionOk="0">
                <a:moveTo>
                  <a:pt x="249479" y="1"/>
                </a:moveTo>
                <a:lnTo>
                  <a:pt x="1" y="1"/>
                </a:lnTo>
                <a:lnTo>
                  <a:pt x="1" y="23017"/>
                </a:lnTo>
                <a:lnTo>
                  <a:pt x="249479" y="23017"/>
                </a:lnTo>
                <a:lnTo>
                  <a:pt x="258018" y="11509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4"/>
          <p:cNvSpPr/>
          <p:nvPr/>
        </p:nvSpPr>
        <p:spPr>
          <a:xfrm>
            <a:off x="2679588" y="2285685"/>
            <a:ext cx="6026901" cy="650907"/>
          </a:xfrm>
          <a:custGeom>
            <a:avLst/>
            <a:gdLst/>
            <a:ahLst/>
            <a:cxnLst/>
            <a:rect l="l" t="t" r="r" b="b"/>
            <a:pathLst>
              <a:path w="257285" h="22984" extrusionOk="0">
                <a:moveTo>
                  <a:pt x="248745" y="1"/>
                </a:moveTo>
                <a:lnTo>
                  <a:pt x="1" y="1"/>
                </a:lnTo>
                <a:lnTo>
                  <a:pt x="1" y="22984"/>
                </a:lnTo>
                <a:lnTo>
                  <a:pt x="248745" y="22984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34"/>
          <p:cNvSpPr/>
          <p:nvPr/>
        </p:nvSpPr>
        <p:spPr>
          <a:xfrm>
            <a:off x="2796709" y="2936632"/>
            <a:ext cx="5906620" cy="651870"/>
          </a:xfrm>
          <a:custGeom>
            <a:avLst/>
            <a:gdLst/>
            <a:ahLst/>
            <a:cxnLst/>
            <a:rect l="l" t="t" r="r" b="b"/>
            <a:pathLst>
              <a:path w="257285" h="23018" extrusionOk="0">
                <a:moveTo>
                  <a:pt x="248745" y="1"/>
                </a:moveTo>
                <a:lnTo>
                  <a:pt x="1" y="1"/>
                </a:lnTo>
                <a:lnTo>
                  <a:pt x="1" y="23017"/>
                </a:lnTo>
                <a:lnTo>
                  <a:pt x="248745" y="23017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4"/>
          <p:cNvSpPr txBox="1"/>
          <p:nvPr/>
        </p:nvSpPr>
        <p:spPr>
          <a:xfrm>
            <a:off x="4607445" y="1779717"/>
            <a:ext cx="3685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34"/>
          <p:cNvSpPr txBox="1"/>
          <p:nvPr/>
        </p:nvSpPr>
        <p:spPr>
          <a:xfrm>
            <a:off x="4607445" y="2428415"/>
            <a:ext cx="3685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34"/>
          <p:cNvSpPr txBox="1"/>
          <p:nvPr/>
        </p:nvSpPr>
        <p:spPr>
          <a:xfrm>
            <a:off x="4607445" y="3079843"/>
            <a:ext cx="3685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2" name="Google Shape;1552;p34"/>
          <p:cNvSpPr txBox="1"/>
          <p:nvPr/>
        </p:nvSpPr>
        <p:spPr>
          <a:xfrm>
            <a:off x="4607445" y="3731291"/>
            <a:ext cx="3685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 and also the fourth-brightest object in the sky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34"/>
          <p:cNvSpPr txBox="1"/>
          <p:nvPr/>
        </p:nvSpPr>
        <p:spPr>
          <a:xfrm>
            <a:off x="3316077" y="1779717"/>
            <a:ext cx="4977168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Pontualidade como VERDADE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4" name="Google Shape;1554;p34"/>
          <p:cNvSpPr txBox="1"/>
          <p:nvPr/>
        </p:nvSpPr>
        <p:spPr>
          <a:xfrm>
            <a:off x="3316076" y="2428415"/>
            <a:ext cx="511926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Pontualidade como DOAÇÃO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5" name="Google Shape;1555;p34"/>
          <p:cNvSpPr txBox="1"/>
          <p:nvPr/>
        </p:nvSpPr>
        <p:spPr>
          <a:xfrm>
            <a:off x="3316077" y="3079843"/>
            <a:ext cx="4977168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Pontualidade como AMOR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6" name="Google Shape;1556;p34"/>
          <p:cNvSpPr txBox="1"/>
          <p:nvPr/>
        </p:nvSpPr>
        <p:spPr>
          <a:xfrm>
            <a:off x="3316077" y="3731291"/>
            <a:ext cx="11001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7" name="Google Shape;1557;p34"/>
          <p:cNvSpPr/>
          <p:nvPr/>
        </p:nvSpPr>
        <p:spPr>
          <a:xfrm rot="4675922" flipH="1">
            <a:off x="2297090" y="2106372"/>
            <a:ext cx="414910" cy="269281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4"/>
          <p:cNvSpPr/>
          <p:nvPr/>
        </p:nvSpPr>
        <p:spPr>
          <a:xfrm rot="6714879">
            <a:off x="2269838" y="3470955"/>
            <a:ext cx="414850" cy="269242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34"/>
          <p:cNvSpPr/>
          <p:nvPr/>
        </p:nvSpPr>
        <p:spPr>
          <a:xfrm rot="-4675922">
            <a:off x="1049740" y="2106372"/>
            <a:ext cx="414910" cy="269281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34"/>
          <p:cNvSpPr/>
          <p:nvPr/>
        </p:nvSpPr>
        <p:spPr>
          <a:xfrm rot="-6714879" flipH="1">
            <a:off x="1077052" y="3470955"/>
            <a:ext cx="414850" cy="269242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34"/>
          <p:cNvSpPr/>
          <p:nvPr/>
        </p:nvSpPr>
        <p:spPr>
          <a:xfrm>
            <a:off x="1629668" y="1636450"/>
            <a:ext cx="1480323" cy="1253306"/>
          </a:xfrm>
          <a:custGeom>
            <a:avLst/>
            <a:gdLst/>
            <a:ahLst/>
            <a:cxnLst/>
            <a:rect l="l" t="t" r="r" b="b"/>
            <a:pathLst>
              <a:path w="124423" h="105342" extrusionOk="0">
                <a:moveTo>
                  <a:pt x="16643" y="1"/>
                </a:moveTo>
                <a:cubicBezTo>
                  <a:pt x="11592" y="1"/>
                  <a:pt x="6480" y="350"/>
                  <a:pt x="1335" y="1068"/>
                </a:cubicBezTo>
                <a:cubicBezTo>
                  <a:pt x="901" y="1135"/>
                  <a:pt x="434" y="1201"/>
                  <a:pt x="1" y="1268"/>
                </a:cubicBezTo>
                <a:lnTo>
                  <a:pt x="1" y="1635"/>
                </a:lnTo>
                <a:cubicBezTo>
                  <a:pt x="1" y="1702"/>
                  <a:pt x="1" y="1735"/>
                  <a:pt x="34" y="1802"/>
                </a:cubicBezTo>
                <a:cubicBezTo>
                  <a:pt x="101" y="2402"/>
                  <a:pt x="1768" y="3003"/>
                  <a:pt x="3069" y="3503"/>
                </a:cubicBezTo>
                <a:cubicBezTo>
                  <a:pt x="5571" y="4437"/>
                  <a:pt x="9341" y="5838"/>
                  <a:pt x="9908" y="9908"/>
                </a:cubicBezTo>
                <a:cubicBezTo>
                  <a:pt x="10475" y="13944"/>
                  <a:pt x="7239" y="16346"/>
                  <a:pt x="5104" y="17913"/>
                </a:cubicBezTo>
                <a:cubicBezTo>
                  <a:pt x="3970" y="18747"/>
                  <a:pt x="2536" y="19815"/>
                  <a:pt x="2636" y="20382"/>
                </a:cubicBezTo>
                <a:cubicBezTo>
                  <a:pt x="2702" y="20982"/>
                  <a:pt x="4370" y="21616"/>
                  <a:pt x="5705" y="22083"/>
                </a:cubicBezTo>
                <a:cubicBezTo>
                  <a:pt x="8173" y="23017"/>
                  <a:pt x="11942" y="24418"/>
                  <a:pt x="12509" y="28488"/>
                </a:cubicBezTo>
                <a:cubicBezTo>
                  <a:pt x="13077" y="32524"/>
                  <a:pt x="9841" y="34925"/>
                  <a:pt x="7706" y="36493"/>
                </a:cubicBezTo>
                <a:cubicBezTo>
                  <a:pt x="6572" y="37327"/>
                  <a:pt x="5138" y="38395"/>
                  <a:pt x="5238" y="38995"/>
                </a:cubicBezTo>
                <a:cubicBezTo>
                  <a:pt x="5304" y="39595"/>
                  <a:pt x="6972" y="40196"/>
                  <a:pt x="8306" y="40696"/>
                </a:cubicBezTo>
                <a:cubicBezTo>
                  <a:pt x="10808" y="41630"/>
                  <a:pt x="14544" y="43031"/>
                  <a:pt x="15111" y="47067"/>
                </a:cubicBezTo>
                <a:cubicBezTo>
                  <a:pt x="15412" y="49169"/>
                  <a:pt x="14711" y="50804"/>
                  <a:pt x="13644" y="52138"/>
                </a:cubicBezTo>
                <a:cubicBezTo>
                  <a:pt x="14647" y="52086"/>
                  <a:pt x="15647" y="52060"/>
                  <a:pt x="16643" y="52060"/>
                </a:cubicBezTo>
                <a:cubicBezTo>
                  <a:pt x="44893" y="52060"/>
                  <a:pt x="69525" y="72866"/>
                  <a:pt x="73553" y="101640"/>
                </a:cubicBezTo>
                <a:lnTo>
                  <a:pt x="73586" y="101873"/>
                </a:lnTo>
                <a:cubicBezTo>
                  <a:pt x="74885" y="103636"/>
                  <a:pt x="76213" y="105342"/>
                  <a:pt x="78207" y="105342"/>
                </a:cubicBezTo>
                <a:cubicBezTo>
                  <a:pt x="78364" y="105342"/>
                  <a:pt x="78525" y="105331"/>
                  <a:pt x="78690" y="105309"/>
                </a:cubicBezTo>
                <a:cubicBezTo>
                  <a:pt x="83327" y="104675"/>
                  <a:pt x="82126" y="96069"/>
                  <a:pt x="86796" y="95435"/>
                </a:cubicBezTo>
                <a:cubicBezTo>
                  <a:pt x="86969" y="95411"/>
                  <a:pt x="87138" y="95399"/>
                  <a:pt x="87302" y="95399"/>
                </a:cubicBezTo>
                <a:cubicBezTo>
                  <a:pt x="91363" y="95399"/>
                  <a:pt x="92703" y="102744"/>
                  <a:pt x="96764" y="102744"/>
                </a:cubicBezTo>
                <a:cubicBezTo>
                  <a:pt x="96928" y="102744"/>
                  <a:pt x="97097" y="102732"/>
                  <a:pt x="97270" y="102707"/>
                </a:cubicBezTo>
                <a:cubicBezTo>
                  <a:pt x="101940" y="102074"/>
                  <a:pt x="100739" y="93467"/>
                  <a:pt x="105376" y="92834"/>
                </a:cubicBezTo>
                <a:cubicBezTo>
                  <a:pt x="105550" y="92809"/>
                  <a:pt x="105720" y="92797"/>
                  <a:pt x="105885" y="92797"/>
                </a:cubicBezTo>
                <a:cubicBezTo>
                  <a:pt x="109975" y="92797"/>
                  <a:pt x="111316" y="100142"/>
                  <a:pt x="115378" y="100142"/>
                </a:cubicBezTo>
                <a:cubicBezTo>
                  <a:pt x="115542" y="100142"/>
                  <a:pt x="115710" y="100130"/>
                  <a:pt x="115883" y="100105"/>
                </a:cubicBezTo>
                <a:cubicBezTo>
                  <a:pt x="120520" y="99472"/>
                  <a:pt x="119319" y="90866"/>
                  <a:pt x="123956" y="90232"/>
                </a:cubicBezTo>
                <a:cubicBezTo>
                  <a:pt x="124123" y="90198"/>
                  <a:pt x="124289" y="90198"/>
                  <a:pt x="124423" y="90198"/>
                </a:cubicBezTo>
                <a:cubicBezTo>
                  <a:pt x="114991" y="37593"/>
                  <a:pt x="69066" y="1"/>
                  <a:pt x="16643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34"/>
          <p:cNvSpPr/>
          <p:nvPr/>
        </p:nvSpPr>
        <p:spPr>
          <a:xfrm>
            <a:off x="1863893" y="2744829"/>
            <a:ext cx="1341015" cy="1479537"/>
          </a:xfrm>
          <a:custGeom>
            <a:avLst/>
            <a:gdLst/>
            <a:ahLst/>
            <a:cxnLst/>
            <a:rect l="l" t="t" r="r" b="b"/>
            <a:pathLst>
              <a:path w="112714" h="124357" extrusionOk="0">
                <a:moveTo>
                  <a:pt x="103841" y="1"/>
                </a:moveTo>
                <a:cubicBezTo>
                  <a:pt x="103241" y="68"/>
                  <a:pt x="102607" y="1735"/>
                  <a:pt x="102107" y="3070"/>
                </a:cubicBezTo>
                <a:cubicBezTo>
                  <a:pt x="101173" y="5538"/>
                  <a:pt x="99772" y="9307"/>
                  <a:pt x="95735" y="9875"/>
                </a:cubicBezTo>
                <a:cubicBezTo>
                  <a:pt x="95416" y="9919"/>
                  <a:pt x="95107" y="9940"/>
                  <a:pt x="94808" y="9940"/>
                </a:cubicBezTo>
                <a:cubicBezTo>
                  <a:pt x="91299" y="9940"/>
                  <a:pt x="89174" y="7038"/>
                  <a:pt x="87730" y="5071"/>
                </a:cubicBezTo>
                <a:cubicBezTo>
                  <a:pt x="86891" y="3975"/>
                  <a:pt x="85897" y="2598"/>
                  <a:pt x="85289" y="2598"/>
                </a:cubicBezTo>
                <a:cubicBezTo>
                  <a:pt x="85268" y="2598"/>
                  <a:pt x="85248" y="2599"/>
                  <a:pt x="85228" y="2603"/>
                </a:cubicBezTo>
                <a:cubicBezTo>
                  <a:pt x="84627" y="2669"/>
                  <a:pt x="84027" y="4337"/>
                  <a:pt x="83527" y="5672"/>
                </a:cubicBezTo>
                <a:cubicBezTo>
                  <a:pt x="82593" y="8140"/>
                  <a:pt x="81192" y="11909"/>
                  <a:pt x="77122" y="12476"/>
                </a:cubicBezTo>
                <a:cubicBezTo>
                  <a:pt x="76805" y="12521"/>
                  <a:pt x="76498" y="12542"/>
                  <a:pt x="76201" y="12542"/>
                </a:cubicBezTo>
                <a:cubicBezTo>
                  <a:pt x="72714" y="12542"/>
                  <a:pt x="70561" y="9640"/>
                  <a:pt x="69116" y="7673"/>
                </a:cubicBezTo>
                <a:cubicBezTo>
                  <a:pt x="68310" y="6577"/>
                  <a:pt x="67286" y="5200"/>
                  <a:pt x="66706" y="5200"/>
                </a:cubicBezTo>
                <a:cubicBezTo>
                  <a:pt x="66686" y="5200"/>
                  <a:pt x="66667" y="5201"/>
                  <a:pt x="66648" y="5205"/>
                </a:cubicBezTo>
                <a:cubicBezTo>
                  <a:pt x="66047" y="5271"/>
                  <a:pt x="65414" y="6939"/>
                  <a:pt x="64913" y="8273"/>
                </a:cubicBezTo>
                <a:cubicBezTo>
                  <a:pt x="63979" y="10775"/>
                  <a:pt x="62578" y="14511"/>
                  <a:pt x="58542" y="15078"/>
                </a:cubicBezTo>
                <a:cubicBezTo>
                  <a:pt x="58210" y="15126"/>
                  <a:pt x="57890" y="15148"/>
                  <a:pt x="57581" y="15148"/>
                </a:cubicBezTo>
                <a:cubicBezTo>
                  <a:pt x="55932" y="15148"/>
                  <a:pt x="54595" y="14509"/>
                  <a:pt x="53472" y="13611"/>
                </a:cubicBezTo>
                <a:lnTo>
                  <a:pt x="53472" y="13611"/>
                </a:lnTo>
                <a:cubicBezTo>
                  <a:pt x="55006" y="43098"/>
                  <a:pt x="33758" y="69350"/>
                  <a:pt x="3970" y="73520"/>
                </a:cubicBezTo>
                <a:lnTo>
                  <a:pt x="3736" y="73553"/>
                </a:lnTo>
                <a:cubicBezTo>
                  <a:pt x="1835" y="74954"/>
                  <a:pt x="0" y="76389"/>
                  <a:pt x="300" y="78657"/>
                </a:cubicBezTo>
                <a:cubicBezTo>
                  <a:pt x="934" y="83294"/>
                  <a:pt x="9540" y="82093"/>
                  <a:pt x="10174" y="86730"/>
                </a:cubicBezTo>
                <a:cubicBezTo>
                  <a:pt x="10841" y="91400"/>
                  <a:pt x="2235" y="92600"/>
                  <a:pt x="2902" y="97237"/>
                </a:cubicBezTo>
                <a:cubicBezTo>
                  <a:pt x="3536" y="101874"/>
                  <a:pt x="12142" y="100673"/>
                  <a:pt x="12776" y="105343"/>
                </a:cubicBezTo>
                <a:cubicBezTo>
                  <a:pt x="13443" y="109980"/>
                  <a:pt x="4837" y="111180"/>
                  <a:pt x="5504" y="115817"/>
                </a:cubicBezTo>
                <a:cubicBezTo>
                  <a:pt x="6138" y="120487"/>
                  <a:pt x="14744" y="119286"/>
                  <a:pt x="15378" y="123923"/>
                </a:cubicBezTo>
                <a:cubicBezTo>
                  <a:pt x="15411" y="124090"/>
                  <a:pt x="15411" y="124223"/>
                  <a:pt x="15445" y="124356"/>
                </a:cubicBezTo>
                <a:cubicBezTo>
                  <a:pt x="73086" y="114016"/>
                  <a:pt x="112714" y="59844"/>
                  <a:pt x="104542" y="1302"/>
                </a:cubicBezTo>
                <a:cubicBezTo>
                  <a:pt x="104475" y="868"/>
                  <a:pt x="104408" y="434"/>
                  <a:pt x="104341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34"/>
          <p:cNvSpPr/>
          <p:nvPr/>
        </p:nvSpPr>
        <p:spPr>
          <a:xfrm>
            <a:off x="437511" y="1657491"/>
            <a:ext cx="1341027" cy="1479930"/>
          </a:xfrm>
          <a:custGeom>
            <a:avLst/>
            <a:gdLst/>
            <a:ahLst/>
            <a:cxnLst/>
            <a:rect l="l" t="t" r="r" b="b"/>
            <a:pathLst>
              <a:path w="112715" h="124390" extrusionOk="0">
                <a:moveTo>
                  <a:pt x="97270" y="0"/>
                </a:moveTo>
                <a:cubicBezTo>
                  <a:pt x="39629" y="10374"/>
                  <a:pt x="1" y="64547"/>
                  <a:pt x="8174" y="123055"/>
                </a:cubicBezTo>
                <a:cubicBezTo>
                  <a:pt x="8240" y="123522"/>
                  <a:pt x="8307" y="123956"/>
                  <a:pt x="8374" y="124389"/>
                </a:cubicBezTo>
                <a:lnTo>
                  <a:pt x="8874" y="124389"/>
                </a:lnTo>
                <a:cubicBezTo>
                  <a:pt x="9474" y="124289"/>
                  <a:pt x="10108" y="122655"/>
                  <a:pt x="10609" y="121321"/>
                </a:cubicBezTo>
                <a:cubicBezTo>
                  <a:pt x="11543" y="118819"/>
                  <a:pt x="12944" y="115049"/>
                  <a:pt x="16980" y="114482"/>
                </a:cubicBezTo>
                <a:cubicBezTo>
                  <a:pt x="17299" y="114438"/>
                  <a:pt x="17608" y="114417"/>
                  <a:pt x="17907" y="114417"/>
                </a:cubicBezTo>
                <a:cubicBezTo>
                  <a:pt x="21416" y="114417"/>
                  <a:pt x="23541" y="117321"/>
                  <a:pt x="24986" y="119319"/>
                </a:cubicBezTo>
                <a:cubicBezTo>
                  <a:pt x="25833" y="120427"/>
                  <a:pt x="26839" y="121790"/>
                  <a:pt x="27445" y="121790"/>
                </a:cubicBezTo>
                <a:cubicBezTo>
                  <a:pt x="27459" y="121790"/>
                  <a:pt x="27473" y="121789"/>
                  <a:pt x="27487" y="121788"/>
                </a:cubicBezTo>
                <a:cubicBezTo>
                  <a:pt x="28088" y="121688"/>
                  <a:pt x="28688" y="120053"/>
                  <a:pt x="29189" y="118719"/>
                </a:cubicBezTo>
                <a:cubicBezTo>
                  <a:pt x="30123" y="116217"/>
                  <a:pt x="31524" y="112448"/>
                  <a:pt x="35593" y="111880"/>
                </a:cubicBezTo>
                <a:cubicBezTo>
                  <a:pt x="35910" y="111836"/>
                  <a:pt x="36217" y="111815"/>
                  <a:pt x="36514" y="111815"/>
                </a:cubicBezTo>
                <a:cubicBezTo>
                  <a:pt x="40001" y="111815"/>
                  <a:pt x="42154" y="114717"/>
                  <a:pt x="43599" y="116684"/>
                </a:cubicBezTo>
                <a:cubicBezTo>
                  <a:pt x="44414" y="117825"/>
                  <a:pt x="45451" y="119188"/>
                  <a:pt x="46058" y="119188"/>
                </a:cubicBezTo>
                <a:cubicBezTo>
                  <a:pt x="46073" y="119188"/>
                  <a:pt x="46087" y="119187"/>
                  <a:pt x="46101" y="119186"/>
                </a:cubicBezTo>
                <a:cubicBezTo>
                  <a:pt x="46668" y="119086"/>
                  <a:pt x="47301" y="117451"/>
                  <a:pt x="47802" y="116117"/>
                </a:cubicBezTo>
                <a:cubicBezTo>
                  <a:pt x="48736" y="113615"/>
                  <a:pt x="50137" y="109846"/>
                  <a:pt x="54173" y="109279"/>
                </a:cubicBezTo>
                <a:cubicBezTo>
                  <a:pt x="54495" y="109233"/>
                  <a:pt x="54806" y="109211"/>
                  <a:pt x="55106" y="109211"/>
                </a:cubicBezTo>
                <a:cubicBezTo>
                  <a:pt x="56768" y="109211"/>
                  <a:pt x="58113" y="109876"/>
                  <a:pt x="59243" y="110780"/>
                </a:cubicBezTo>
                <a:cubicBezTo>
                  <a:pt x="57709" y="81292"/>
                  <a:pt x="78957" y="55006"/>
                  <a:pt x="108745" y="50837"/>
                </a:cubicBezTo>
                <a:lnTo>
                  <a:pt x="108945" y="50837"/>
                </a:lnTo>
                <a:cubicBezTo>
                  <a:pt x="110880" y="49402"/>
                  <a:pt x="112715" y="47968"/>
                  <a:pt x="112415" y="45733"/>
                </a:cubicBezTo>
                <a:cubicBezTo>
                  <a:pt x="111747" y="41063"/>
                  <a:pt x="103175" y="42264"/>
                  <a:pt x="102508" y="37627"/>
                </a:cubicBezTo>
                <a:cubicBezTo>
                  <a:pt x="101874" y="32991"/>
                  <a:pt x="110447" y="31790"/>
                  <a:pt x="109813" y="27153"/>
                </a:cubicBezTo>
                <a:cubicBezTo>
                  <a:pt x="109146" y="22483"/>
                  <a:pt x="100573" y="23684"/>
                  <a:pt x="99906" y="19047"/>
                </a:cubicBezTo>
                <a:cubicBezTo>
                  <a:pt x="99272" y="14411"/>
                  <a:pt x="107845" y="13210"/>
                  <a:pt x="107211" y="8540"/>
                </a:cubicBezTo>
                <a:cubicBezTo>
                  <a:pt x="106544" y="3903"/>
                  <a:pt x="97971" y="5104"/>
                  <a:pt x="97337" y="467"/>
                </a:cubicBezTo>
                <a:cubicBezTo>
                  <a:pt x="97304" y="301"/>
                  <a:pt x="97270" y="167"/>
                  <a:pt x="97270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34"/>
          <p:cNvSpPr/>
          <p:nvPr/>
        </p:nvSpPr>
        <p:spPr>
          <a:xfrm>
            <a:off x="542717" y="2992169"/>
            <a:ext cx="1480323" cy="1253306"/>
          </a:xfrm>
          <a:custGeom>
            <a:avLst/>
            <a:gdLst/>
            <a:ahLst/>
            <a:cxnLst/>
            <a:rect l="l" t="t" r="r" b="b"/>
            <a:pathLst>
              <a:path w="124423" h="105342" extrusionOk="0">
                <a:moveTo>
                  <a:pt x="46243" y="0"/>
                </a:moveTo>
                <a:cubicBezTo>
                  <a:pt x="46088" y="0"/>
                  <a:pt x="45930" y="11"/>
                  <a:pt x="45767" y="33"/>
                </a:cubicBezTo>
                <a:cubicBezTo>
                  <a:pt x="41097" y="700"/>
                  <a:pt x="42298" y="9273"/>
                  <a:pt x="37661" y="9940"/>
                </a:cubicBezTo>
                <a:cubicBezTo>
                  <a:pt x="37494" y="9962"/>
                  <a:pt x="37332" y="9973"/>
                  <a:pt x="37174" y="9973"/>
                </a:cubicBezTo>
                <a:cubicBezTo>
                  <a:pt x="33059" y="9973"/>
                  <a:pt x="31723" y="2601"/>
                  <a:pt x="27637" y="2601"/>
                </a:cubicBezTo>
                <a:cubicBezTo>
                  <a:pt x="27480" y="2601"/>
                  <a:pt x="27319" y="2612"/>
                  <a:pt x="27153" y="2635"/>
                </a:cubicBezTo>
                <a:cubicBezTo>
                  <a:pt x="22517" y="3302"/>
                  <a:pt x="23718" y="11875"/>
                  <a:pt x="19048" y="12542"/>
                </a:cubicBezTo>
                <a:cubicBezTo>
                  <a:pt x="18882" y="12564"/>
                  <a:pt x="18721" y="12575"/>
                  <a:pt x="18564" y="12575"/>
                </a:cubicBezTo>
                <a:cubicBezTo>
                  <a:pt x="14478" y="12575"/>
                  <a:pt x="13143" y="5203"/>
                  <a:pt x="9057" y="5203"/>
                </a:cubicBezTo>
                <a:cubicBezTo>
                  <a:pt x="8900" y="5203"/>
                  <a:pt x="8739" y="5214"/>
                  <a:pt x="8573" y="5236"/>
                </a:cubicBezTo>
                <a:cubicBezTo>
                  <a:pt x="3903" y="5904"/>
                  <a:pt x="5104" y="14476"/>
                  <a:pt x="468" y="15144"/>
                </a:cubicBezTo>
                <a:cubicBezTo>
                  <a:pt x="301" y="15144"/>
                  <a:pt x="167" y="15177"/>
                  <a:pt x="1" y="15177"/>
                </a:cubicBezTo>
                <a:cubicBezTo>
                  <a:pt x="9463" y="67752"/>
                  <a:pt x="55363" y="105341"/>
                  <a:pt x="107755" y="105341"/>
                </a:cubicBezTo>
                <a:cubicBezTo>
                  <a:pt x="112804" y="105341"/>
                  <a:pt x="117913" y="104992"/>
                  <a:pt x="123055" y="104274"/>
                </a:cubicBezTo>
                <a:cubicBezTo>
                  <a:pt x="123522" y="104207"/>
                  <a:pt x="123956" y="104141"/>
                  <a:pt x="124423" y="104074"/>
                </a:cubicBezTo>
                <a:lnTo>
                  <a:pt x="124389" y="103707"/>
                </a:lnTo>
                <a:cubicBezTo>
                  <a:pt x="124389" y="103674"/>
                  <a:pt x="124389" y="103607"/>
                  <a:pt x="124389" y="103540"/>
                </a:cubicBezTo>
                <a:cubicBezTo>
                  <a:pt x="124289" y="102940"/>
                  <a:pt x="122655" y="102339"/>
                  <a:pt x="121321" y="101839"/>
                </a:cubicBezTo>
                <a:cubicBezTo>
                  <a:pt x="118819" y="100905"/>
                  <a:pt x="115049" y="99504"/>
                  <a:pt x="114482" y="95468"/>
                </a:cubicBezTo>
                <a:cubicBezTo>
                  <a:pt x="113915" y="91398"/>
                  <a:pt x="117151" y="89030"/>
                  <a:pt x="119319" y="87462"/>
                </a:cubicBezTo>
                <a:cubicBezTo>
                  <a:pt x="120453" y="86595"/>
                  <a:pt x="121888" y="85561"/>
                  <a:pt x="121788" y="84960"/>
                </a:cubicBezTo>
                <a:cubicBezTo>
                  <a:pt x="121721" y="84360"/>
                  <a:pt x="120053" y="83759"/>
                  <a:pt x="118719" y="83259"/>
                </a:cubicBezTo>
                <a:cubicBezTo>
                  <a:pt x="116250" y="82325"/>
                  <a:pt x="112481" y="80924"/>
                  <a:pt x="111914" y="76888"/>
                </a:cubicBezTo>
                <a:cubicBezTo>
                  <a:pt x="111347" y="72818"/>
                  <a:pt x="114582" y="70450"/>
                  <a:pt x="116717" y="68849"/>
                </a:cubicBezTo>
                <a:cubicBezTo>
                  <a:pt x="117851" y="68015"/>
                  <a:pt x="119286" y="66981"/>
                  <a:pt x="119186" y="66380"/>
                </a:cubicBezTo>
                <a:cubicBezTo>
                  <a:pt x="119119" y="65780"/>
                  <a:pt x="117451" y="65146"/>
                  <a:pt x="116117" y="64679"/>
                </a:cubicBezTo>
                <a:cubicBezTo>
                  <a:pt x="113615" y="63745"/>
                  <a:pt x="109879" y="62344"/>
                  <a:pt x="109312" y="58274"/>
                </a:cubicBezTo>
                <a:cubicBezTo>
                  <a:pt x="109012" y="56173"/>
                  <a:pt x="109712" y="54538"/>
                  <a:pt x="110780" y="53237"/>
                </a:cubicBezTo>
                <a:lnTo>
                  <a:pt x="110780" y="53237"/>
                </a:lnTo>
                <a:cubicBezTo>
                  <a:pt x="109797" y="53287"/>
                  <a:pt x="108817" y="53312"/>
                  <a:pt x="107842" y="53312"/>
                </a:cubicBezTo>
                <a:cubicBezTo>
                  <a:pt x="79566" y="53312"/>
                  <a:pt x="54901" y="32497"/>
                  <a:pt x="50870" y="3702"/>
                </a:cubicBezTo>
                <a:lnTo>
                  <a:pt x="50837" y="3468"/>
                </a:lnTo>
                <a:cubicBezTo>
                  <a:pt x="49538" y="1706"/>
                  <a:pt x="48210" y="0"/>
                  <a:pt x="46243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34"/>
          <p:cNvSpPr/>
          <p:nvPr/>
        </p:nvSpPr>
        <p:spPr>
          <a:xfrm>
            <a:off x="1918674" y="2837669"/>
            <a:ext cx="609997" cy="782296"/>
          </a:xfrm>
          <a:custGeom>
            <a:avLst/>
            <a:gdLst/>
            <a:ahLst/>
            <a:cxnLst/>
            <a:rect l="l" t="t" r="r" b="b"/>
            <a:pathLst>
              <a:path w="51271" h="65753" extrusionOk="0">
                <a:moveTo>
                  <a:pt x="44360" y="0"/>
                </a:moveTo>
                <a:cubicBezTo>
                  <a:pt x="44339" y="0"/>
                  <a:pt x="44319" y="2"/>
                  <a:pt x="44299" y="5"/>
                </a:cubicBezTo>
                <a:cubicBezTo>
                  <a:pt x="44266" y="5"/>
                  <a:pt x="44232" y="39"/>
                  <a:pt x="44199" y="39"/>
                </a:cubicBezTo>
                <a:lnTo>
                  <a:pt x="43732" y="206"/>
                </a:lnTo>
                <a:cubicBezTo>
                  <a:pt x="43799" y="639"/>
                  <a:pt x="43865" y="1039"/>
                  <a:pt x="43932" y="1473"/>
                </a:cubicBezTo>
                <a:cubicBezTo>
                  <a:pt x="47735" y="28593"/>
                  <a:pt x="29955" y="53744"/>
                  <a:pt x="3670" y="59615"/>
                </a:cubicBezTo>
                <a:cubicBezTo>
                  <a:pt x="3770" y="59848"/>
                  <a:pt x="3837" y="60082"/>
                  <a:pt x="3870" y="60349"/>
                </a:cubicBezTo>
                <a:cubicBezTo>
                  <a:pt x="4204" y="62750"/>
                  <a:pt x="2069" y="64251"/>
                  <a:pt x="1" y="65752"/>
                </a:cubicBezTo>
                <a:lnTo>
                  <a:pt x="234" y="65719"/>
                </a:lnTo>
                <a:cubicBezTo>
                  <a:pt x="30022" y="61549"/>
                  <a:pt x="51271" y="35297"/>
                  <a:pt x="49769" y="5810"/>
                </a:cubicBezTo>
                <a:cubicBezTo>
                  <a:pt x="48502" y="4809"/>
                  <a:pt x="47568" y="3508"/>
                  <a:pt x="46801" y="2474"/>
                </a:cubicBezTo>
                <a:cubicBezTo>
                  <a:pt x="45962" y="1377"/>
                  <a:pt x="44968" y="0"/>
                  <a:pt x="44360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34"/>
          <p:cNvSpPr/>
          <p:nvPr/>
        </p:nvSpPr>
        <p:spPr>
          <a:xfrm>
            <a:off x="1147721" y="3033442"/>
            <a:ext cx="783034" cy="593031"/>
          </a:xfrm>
          <a:custGeom>
            <a:avLst/>
            <a:gdLst/>
            <a:ahLst/>
            <a:cxnLst/>
            <a:rect l="l" t="t" r="r" b="b"/>
            <a:pathLst>
              <a:path w="65815" h="49845" extrusionOk="0">
                <a:moveTo>
                  <a:pt x="1" y="0"/>
                </a:moveTo>
                <a:lnTo>
                  <a:pt x="34" y="234"/>
                </a:lnTo>
                <a:cubicBezTo>
                  <a:pt x="4065" y="29029"/>
                  <a:pt x="28730" y="49844"/>
                  <a:pt x="57006" y="49844"/>
                </a:cubicBezTo>
                <a:cubicBezTo>
                  <a:pt x="57981" y="49844"/>
                  <a:pt x="58961" y="49819"/>
                  <a:pt x="59944" y="49769"/>
                </a:cubicBezTo>
                <a:cubicBezTo>
                  <a:pt x="60944" y="48502"/>
                  <a:pt x="62245" y="47535"/>
                  <a:pt x="63279" y="46801"/>
                </a:cubicBezTo>
                <a:cubicBezTo>
                  <a:pt x="64414" y="45933"/>
                  <a:pt x="65815" y="44899"/>
                  <a:pt x="65748" y="44299"/>
                </a:cubicBezTo>
                <a:cubicBezTo>
                  <a:pt x="65748" y="44232"/>
                  <a:pt x="65715" y="44199"/>
                  <a:pt x="65715" y="44165"/>
                </a:cubicBezTo>
                <a:lnTo>
                  <a:pt x="65548" y="43698"/>
                </a:lnTo>
                <a:cubicBezTo>
                  <a:pt x="65114" y="43799"/>
                  <a:pt x="64714" y="43865"/>
                  <a:pt x="64280" y="43932"/>
                </a:cubicBezTo>
                <a:cubicBezTo>
                  <a:pt x="61838" y="44271"/>
                  <a:pt x="59412" y="44436"/>
                  <a:pt x="57015" y="44436"/>
                </a:cubicBezTo>
                <a:cubicBezTo>
                  <a:pt x="32788" y="44436"/>
                  <a:pt x="11481" y="27588"/>
                  <a:pt x="6139" y="3670"/>
                </a:cubicBezTo>
                <a:cubicBezTo>
                  <a:pt x="5905" y="3770"/>
                  <a:pt x="5672" y="3803"/>
                  <a:pt x="5405" y="3870"/>
                </a:cubicBezTo>
                <a:cubicBezTo>
                  <a:pt x="5236" y="3893"/>
                  <a:pt x="5073" y="3905"/>
                  <a:pt x="4913" y="3905"/>
                </a:cubicBezTo>
                <a:cubicBezTo>
                  <a:pt x="2793" y="3905"/>
                  <a:pt x="1397" y="1924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4"/>
          <p:cNvSpPr/>
          <p:nvPr/>
        </p:nvSpPr>
        <p:spPr>
          <a:xfrm>
            <a:off x="1809898" y="2258922"/>
            <a:ext cx="701667" cy="684606"/>
          </a:xfrm>
          <a:custGeom>
            <a:avLst/>
            <a:gdLst/>
            <a:ahLst/>
            <a:cxnLst/>
            <a:rect l="l" t="t" r="r" b="b"/>
            <a:pathLst>
              <a:path w="58976" h="57542" extrusionOk="0">
                <a:moveTo>
                  <a:pt x="6505" y="1"/>
                </a:moveTo>
                <a:cubicBezTo>
                  <a:pt x="5338" y="1101"/>
                  <a:pt x="3937" y="1869"/>
                  <a:pt x="2803" y="2469"/>
                </a:cubicBezTo>
                <a:cubicBezTo>
                  <a:pt x="1535" y="3136"/>
                  <a:pt x="1" y="3970"/>
                  <a:pt x="1" y="4571"/>
                </a:cubicBezTo>
                <a:cubicBezTo>
                  <a:pt x="1" y="4637"/>
                  <a:pt x="1" y="4704"/>
                  <a:pt x="1" y="4704"/>
                </a:cubicBezTo>
                <a:lnTo>
                  <a:pt x="101" y="5204"/>
                </a:lnTo>
                <a:cubicBezTo>
                  <a:pt x="534" y="5171"/>
                  <a:pt x="968" y="5171"/>
                  <a:pt x="1402" y="5171"/>
                </a:cubicBezTo>
                <a:cubicBezTo>
                  <a:pt x="28788" y="5171"/>
                  <a:pt x="51237" y="26253"/>
                  <a:pt x="53406" y="53072"/>
                </a:cubicBezTo>
                <a:cubicBezTo>
                  <a:pt x="53639" y="53039"/>
                  <a:pt x="53873" y="53005"/>
                  <a:pt x="54139" y="53005"/>
                </a:cubicBezTo>
                <a:cubicBezTo>
                  <a:pt x="56574" y="53005"/>
                  <a:pt x="57742" y="55307"/>
                  <a:pt x="58976" y="57542"/>
                </a:cubicBezTo>
                <a:lnTo>
                  <a:pt x="58976" y="57342"/>
                </a:lnTo>
                <a:cubicBezTo>
                  <a:pt x="58976" y="27253"/>
                  <a:pt x="35893" y="2569"/>
                  <a:pt x="6505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34"/>
          <p:cNvSpPr/>
          <p:nvPr/>
        </p:nvSpPr>
        <p:spPr>
          <a:xfrm>
            <a:off x="1823798" y="2924666"/>
            <a:ext cx="684999" cy="701679"/>
          </a:xfrm>
          <a:custGeom>
            <a:avLst/>
            <a:gdLst/>
            <a:ahLst/>
            <a:cxnLst/>
            <a:rect l="l" t="t" r="r" b="b"/>
            <a:pathLst>
              <a:path w="57575" h="58977" extrusionOk="0">
                <a:moveTo>
                  <a:pt x="52871" y="1"/>
                </a:moveTo>
                <a:lnTo>
                  <a:pt x="52371" y="101"/>
                </a:lnTo>
                <a:cubicBezTo>
                  <a:pt x="52404" y="534"/>
                  <a:pt x="52404" y="968"/>
                  <a:pt x="52404" y="1402"/>
                </a:cubicBezTo>
                <a:cubicBezTo>
                  <a:pt x="52404" y="28788"/>
                  <a:pt x="31323" y="51237"/>
                  <a:pt x="4503" y="53406"/>
                </a:cubicBezTo>
                <a:cubicBezTo>
                  <a:pt x="4537" y="53639"/>
                  <a:pt x="4570" y="53873"/>
                  <a:pt x="4570" y="54139"/>
                </a:cubicBezTo>
                <a:cubicBezTo>
                  <a:pt x="4570" y="56574"/>
                  <a:pt x="2235" y="57742"/>
                  <a:pt x="0" y="58976"/>
                </a:cubicBezTo>
                <a:lnTo>
                  <a:pt x="234" y="58976"/>
                </a:lnTo>
                <a:cubicBezTo>
                  <a:pt x="30322" y="58976"/>
                  <a:pt x="55006" y="35893"/>
                  <a:pt x="57575" y="6505"/>
                </a:cubicBezTo>
                <a:cubicBezTo>
                  <a:pt x="56474" y="5338"/>
                  <a:pt x="55707" y="3903"/>
                  <a:pt x="55106" y="2769"/>
                </a:cubicBezTo>
                <a:cubicBezTo>
                  <a:pt x="54439" y="1535"/>
                  <a:pt x="53572" y="1"/>
                  <a:pt x="53005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4"/>
          <p:cNvSpPr/>
          <p:nvPr/>
        </p:nvSpPr>
        <p:spPr>
          <a:xfrm>
            <a:off x="1141378" y="2938566"/>
            <a:ext cx="701667" cy="684999"/>
          </a:xfrm>
          <a:custGeom>
            <a:avLst/>
            <a:gdLst/>
            <a:ahLst/>
            <a:cxnLst/>
            <a:rect l="l" t="t" r="r" b="b"/>
            <a:pathLst>
              <a:path w="58976" h="57575" extrusionOk="0">
                <a:moveTo>
                  <a:pt x="0" y="0"/>
                </a:moveTo>
                <a:lnTo>
                  <a:pt x="0" y="234"/>
                </a:lnTo>
                <a:cubicBezTo>
                  <a:pt x="0" y="30288"/>
                  <a:pt x="23050" y="55006"/>
                  <a:pt x="52471" y="57575"/>
                </a:cubicBezTo>
                <a:cubicBezTo>
                  <a:pt x="53639" y="56474"/>
                  <a:pt x="55040" y="55707"/>
                  <a:pt x="56174" y="55106"/>
                </a:cubicBezTo>
                <a:cubicBezTo>
                  <a:pt x="57441" y="54406"/>
                  <a:pt x="58976" y="53572"/>
                  <a:pt x="58976" y="52971"/>
                </a:cubicBezTo>
                <a:cubicBezTo>
                  <a:pt x="58976" y="52905"/>
                  <a:pt x="58976" y="52871"/>
                  <a:pt x="58976" y="52871"/>
                </a:cubicBezTo>
                <a:lnTo>
                  <a:pt x="58876" y="52371"/>
                </a:lnTo>
                <a:cubicBezTo>
                  <a:pt x="58442" y="52371"/>
                  <a:pt x="58008" y="52404"/>
                  <a:pt x="57575" y="52404"/>
                </a:cubicBezTo>
                <a:cubicBezTo>
                  <a:pt x="30188" y="52404"/>
                  <a:pt x="7739" y="31323"/>
                  <a:pt x="5571" y="4470"/>
                </a:cubicBezTo>
                <a:cubicBezTo>
                  <a:pt x="5337" y="4537"/>
                  <a:pt x="5104" y="4570"/>
                  <a:pt x="4837" y="4570"/>
                </a:cubicBezTo>
                <a:cubicBezTo>
                  <a:pt x="2402" y="4570"/>
                  <a:pt x="1234" y="223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4"/>
          <p:cNvGrpSpPr/>
          <p:nvPr/>
        </p:nvGrpSpPr>
        <p:grpSpPr>
          <a:xfrm>
            <a:off x="522081" y="1636843"/>
            <a:ext cx="2613595" cy="2608602"/>
            <a:chOff x="522081" y="1636843"/>
            <a:chExt cx="2613595" cy="2608602"/>
          </a:xfrm>
        </p:grpSpPr>
        <p:sp>
          <p:nvSpPr>
            <p:cNvPr id="1571" name="Google Shape;1571;p34"/>
            <p:cNvSpPr/>
            <p:nvPr/>
          </p:nvSpPr>
          <p:spPr>
            <a:xfrm>
              <a:off x="1815684" y="1636843"/>
              <a:ext cx="1319992" cy="1355708"/>
            </a:xfrm>
            <a:custGeom>
              <a:avLst/>
              <a:gdLst/>
              <a:ahLst/>
              <a:cxnLst/>
              <a:rect l="l" t="t" r="r" b="b"/>
              <a:pathLst>
                <a:path w="110947" h="113949" extrusionOk="0">
                  <a:moveTo>
                    <a:pt x="34" y="1"/>
                  </a:moveTo>
                  <a:lnTo>
                    <a:pt x="1" y="368"/>
                  </a:lnTo>
                  <a:cubicBezTo>
                    <a:pt x="1" y="434"/>
                    <a:pt x="1" y="468"/>
                    <a:pt x="1" y="535"/>
                  </a:cubicBezTo>
                  <a:cubicBezTo>
                    <a:pt x="1" y="1135"/>
                    <a:pt x="1535" y="1969"/>
                    <a:pt x="2769" y="2636"/>
                  </a:cubicBezTo>
                  <a:cubicBezTo>
                    <a:pt x="5138" y="3904"/>
                    <a:pt x="8674" y="5838"/>
                    <a:pt x="8674" y="9908"/>
                  </a:cubicBezTo>
                  <a:cubicBezTo>
                    <a:pt x="8674" y="14011"/>
                    <a:pt x="5138" y="15912"/>
                    <a:pt x="2769" y="17180"/>
                  </a:cubicBezTo>
                  <a:cubicBezTo>
                    <a:pt x="1535" y="17880"/>
                    <a:pt x="1" y="18714"/>
                    <a:pt x="1" y="19315"/>
                  </a:cubicBezTo>
                  <a:cubicBezTo>
                    <a:pt x="1" y="19915"/>
                    <a:pt x="1535" y="20749"/>
                    <a:pt x="2769" y="21416"/>
                  </a:cubicBezTo>
                  <a:cubicBezTo>
                    <a:pt x="5138" y="22684"/>
                    <a:pt x="8674" y="24585"/>
                    <a:pt x="8674" y="28688"/>
                  </a:cubicBezTo>
                  <a:cubicBezTo>
                    <a:pt x="8674" y="32791"/>
                    <a:pt x="5138" y="34692"/>
                    <a:pt x="2769" y="35960"/>
                  </a:cubicBezTo>
                  <a:cubicBezTo>
                    <a:pt x="1535" y="36627"/>
                    <a:pt x="1" y="37494"/>
                    <a:pt x="1" y="38095"/>
                  </a:cubicBezTo>
                  <a:cubicBezTo>
                    <a:pt x="1" y="38695"/>
                    <a:pt x="1535" y="39529"/>
                    <a:pt x="2769" y="40196"/>
                  </a:cubicBezTo>
                  <a:cubicBezTo>
                    <a:pt x="5138" y="41464"/>
                    <a:pt x="8674" y="43365"/>
                    <a:pt x="8674" y="47468"/>
                  </a:cubicBezTo>
                  <a:cubicBezTo>
                    <a:pt x="8674" y="49570"/>
                    <a:pt x="7706" y="51104"/>
                    <a:pt x="6505" y="52272"/>
                  </a:cubicBezTo>
                  <a:cubicBezTo>
                    <a:pt x="35893" y="54840"/>
                    <a:pt x="58976" y="79524"/>
                    <a:pt x="58976" y="109613"/>
                  </a:cubicBezTo>
                  <a:lnTo>
                    <a:pt x="58976" y="109846"/>
                  </a:lnTo>
                  <a:cubicBezTo>
                    <a:pt x="60110" y="111914"/>
                    <a:pt x="61278" y="113949"/>
                    <a:pt x="63546" y="113949"/>
                  </a:cubicBezTo>
                  <a:cubicBezTo>
                    <a:pt x="68216" y="113949"/>
                    <a:pt x="68216" y="105276"/>
                    <a:pt x="72919" y="105276"/>
                  </a:cubicBezTo>
                  <a:cubicBezTo>
                    <a:pt x="77623" y="105276"/>
                    <a:pt x="77623" y="113949"/>
                    <a:pt x="82326" y="113949"/>
                  </a:cubicBezTo>
                  <a:cubicBezTo>
                    <a:pt x="86996" y="113949"/>
                    <a:pt x="86996" y="105276"/>
                    <a:pt x="91700" y="105276"/>
                  </a:cubicBezTo>
                  <a:cubicBezTo>
                    <a:pt x="96403" y="105276"/>
                    <a:pt x="96403" y="113949"/>
                    <a:pt x="101106" y="113949"/>
                  </a:cubicBezTo>
                  <a:cubicBezTo>
                    <a:pt x="105776" y="113949"/>
                    <a:pt x="105776" y="105276"/>
                    <a:pt x="110480" y="105276"/>
                  </a:cubicBezTo>
                  <a:cubicBezTo>
                    <a:pt x="110646" y="105276"/>
                    <a:pt x="110780" y="105276"/>
                    <a:pt x="110947" y="105310"/>
                  </a:cubicBezTo>
                  <a:cubicBezTo>
                    <a:pt x="108678" y="46768"/>
                    <a:pt x="60477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1774968" y="2924273"/>
              <a:ext cx="1355708" cy="1319992"/>
            </a:xfrm>
            <a:custGeom>
              <a:avLst/>
              <a:gdLst/>
              <a:ahLst/>
              <a:cxnLst/>
              <a:rect l="l" t="t" r="r" b="b"/>
              <a:pathLst>
                <a:path w="113949" h="110947" extrusionOk="0">
                  <a:moveTo>
                    <a:pt x="75854" y="0"/>
                  </a:moveTo>
                  <a:cubicBezTo>
                    <a:pt x="75254" y="0"/>
                    <a:pt x="74420" y="1568"/>
                    <a:pt x="73753" y="2802"/>
                  </a:cubicBezTo>
                  <a:cubicBezTo>
                    <a:pt x="72485" y="5137"/>
                    <a:pt x="70584" y="8673"/>
                    <a:pt x="66481" y="8673"/>
                  </a:cubicBezTo>
                  <a:cubicBezTo>
                    <a:pt x="64380" y="8673"/>
                    <a:pt x="62845" y="7739"/>
                    <a:pt x="61678" y="6505"/>
                  </a:cubicBezTo>
                  <a:cubicBezTo>
                    <a:pt x="59109" y="35926"/>
                    <a:pt x="34425" y="58976"/>
                    <a:pt x="4337" y="58976"/>
                  </a:cubicBezTo>
                  <a:lnTo>
                    <a:pt x="4103" y="58976"/>
                  </a:lnTo>
                  <a:cubicBezTo>
                    <a:pt x="2035" y="60110"/>
                    <a:pt x="0" y="61277"/>
                    <a:pt x="0" y="63546"/>
                  </a:cubicBezTo>
                  <a:cubicBezTo>
                    <a:pt x="0" y="68249"/>
                    <a:pt x="8673" y="68249"/>
                    <a:pt x="8673" y="72952"/>
                  </a:cubicBezTo>
                  <a:cubicBezTo>
                    <a:pt x="8673" y="77656"/>
                    <a:pt x="0" y="77656"/>
                    <a:pt x="0" y="82326"/>
                  </a:cubicBezTo>
                  <a:cubicBezTo>
                    <a:pt x="0" y="87029"/>
                    <a:pt x="8673" y="87029"/>
                    <a:pt x="8673" y="91733"/>
                  </a:cubicBezTo>
                  <a:cubicBezTo>
                    <a:pt x="8673" y="96403"/>
                    <a:pt x="0" y="96403"/>
                    <a:pt x="0" y="101106"/>
                  </a:cubicBezTo>
                  <a:cubicBezTo>
                    <a:pt x="0" y="105809"/>
                    <a:pt x="8673" y="105809"/>
                    <a:pt x="8673" y="110513"/>
                  </a:cubicBezTo>
                  <a:cubicBezTo>
                    <a:pt x="8673" y="110646"/>
                    <a:pt x="8673" y="110813"/>
                    <a:pt x="8640" y="110946"/>
                  </a:cubicBezTo>
                  <a:cubicBezTo>
                    <a:pt x="67182" y="108678"/>
                    <a:pt x="113948" y="60510"/>
                    <a:pt x="113948" y="1435"/>
                  </a:cubicBezTo>
                  <a:cubicBezTo>
                    <a:pt x="113948" y="968"/>
                    <a:pt x="113948" y="534"/>
                    <a:pt x="113915" y="100"/>
                  </a:cubicBezTo>
                  <a:lnTo>
                    <a:pt x="113415" y="0"/>
                  </a:lnTo>
                  <a:cubicBezTo>
                    <a:pt x="112814" y="0"/>
                    <a:pt x="111980" y="1568"/>
                    <a:pt x="111313" y="2802"/>
                  </a:cubicBezTo>
                  <a:cubicBezTo>
                    <a:pt x="110046" y="5137"/>
                    <a:pt x="108111" y="8673"/>
                    <a:pt x="104041" y="8673"/>
                  </a:cubicBezTo>
                  <a:cubicBezTo>
                    <a:pt x="99938" y="8673"/>
                    <a:pt x="98037" y="5137"/>
                    <a:pt x="96769" y="2802"/>
                  </a:cubicBezTo>
                  <a:cubicBezTo>
                    <a:pt x="96102" y="1568"/>
                    <a:pt x="95235" y="0"/>
                    <a:pt x="94635" y="0"/>
                  </a:cubicBezTo>
                  <a:cubicBezTo>
                    <a:pt x="94034" y="0"/>
                    <a:pt x="93200" y="1568"/>
                    <a:pt x="92533" y="2802"/>
                  </a:cubicBezTo>
                  <a:cubicBezTo>
                    <a:pt x="91265" y="5137"/>
                    <a:pt x="89364" y="8673"/>
                    <a:pt x="85261" y="8673"/>
                  </a:cubicBezTo>
                  <a:cubicBezTo>
                    <a:pt x="81158" y="8673"/>
                    <a:pt x="79257" y="5137"/>
                    <a:pt x="77989" y="2802"/>
                  </a:cubicBezTo>
                  <a:cubicBezTo>
                    <a:pt x="77322" y="1568"/>
                    <a:pt x="76455" y="0"/>
                    <a:pt x="75854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522081" y="1638033"/>
              <a:ext cx="1355696" cy="1319599"/>
            </a:xfrm>
            <a:custGeom>
              <a:avLst/>
              <a:gdLst/>
              <a:ahLst/>
              <a:cxnLst/>
              <a:rect l="l" t="t" r="r" b="b"/>
              <a:pathLst>
                <a:path w="113948" h="110914" extrusionOk="0">
                  <a:moveTo>
                    <a:pt x="105309" y="1"/>
                  </a:moveTo>
                  <a:lnTo>
                    <a:pt x="105309" y="1"/>
                  </a:lnTo>
                  <a:cubicBezTo>
                    <a:pt x="46767" y="2269"/>
                    <a:pt x="0" y="50404"/>
                    <a:pt x="0" y="109513"/>
                  </a:cubicBezTo>
                  <a:cubicBezTo>
                    <a:pt x="0" y="109946"/>
                    <a:pt x="0" y="110380"/>
                    <a:pt x="33" y="110847"/>
                  </a:cubicBezTo>
                  <a:lnTo>
                    <a:pt x="534" y="110914"/>
                  </a:lnTo>
                  <a:cubicBezTo>
                    <a:pt x="1134" y="110914"/>
                    <a:pt x="1968" y="109379"/>
                    <a:pt x="2635" y="108112"/>
                  </a:cubicBezTo>
                  <a:cubicBezTo>
                    <a:pt x="3903" y="105777"/>
                    <a:pt x="5838" y="102241"/>
                    <a:pt x="9907" y="102241"/>
                  </a:cubicBezTo>
                  <a:cubicBezTo>
                    <a:pt x="14010" y="102241"/>
                    <a:pt x="15911" y="105777"/>
                    <a:pt x="17179" y="108112"/>
                  </a:cubicBezTo>
                  <a:cubicBezTo>
                    <a:pt x="17880" y="109379"/>
                    <a:pt x="18713" y="110914"/>
                    <a:pt x="19314" y="110914"/>
                  </a:cubicBezTo>
                  <a:cubicBezTo>
                    <a:pt x="19914" y="110914"/>
                    <a:pt x="20748" y="109379"/>
                    <a:pt x="21415" y="108112"/>
                  </a:cubicBezTo>
                  <a:cubicBezTo>
                    <a:pt x="22683" y="105777"/>
                    <a:pt x="24618" y="102241"/>
                    <a:pt x="28687" y="102241"/>
                  </a:cubicBezTo>
                  <a:cubicBezTo>
                    <a:pt x="32790" y="102241"/>
                    <a:pt x="34692" y="105777"/>
                    <a:pt x="35959" y="108112"/>
                  </a:cubicBezTo>
                  <a:cubicBezTo>
                    <a:pt x="36660" y="109379"/>
                    <a:pt x="37494" y="110914"/>
                    <a:pt x="38094" y="110914"/>
                  </a:cubicBezTo>
                  <a:cubicBezTo>
                    <a:pt x="38694" y="110914"/>
                    <a:pt x="39528" y="109379"/>
                    <a:pt x="40195" y="108112"/>
                  </a:cubicBezTo>
                  <a:cubicBezTo>
                    <a:pt x="41463" y="105777"/>
                    <a:pt x="43398" y="102241"/>
                    <a:pt x="47467" y="102241"/>
                  </a:cubicBezTo>
                  <a:cubicBezTo>
                    <a:pt x="49602" y="102241"/>
                    <a:pt x="51103" y="103175"/>
                    <a:pt x="52271" y="104409"/>
                  </a:cubicBezTo>
                  <a:cubicBezTo>
                    <a:pt x="54839" y="75021"/>
                    <a:pt x="79524" y="51938"/>
                    <a:pt x="109612" y="51938"/>
                  </a:cubicBezTo>
                  <a:lnTo>
                    <a:pt x="109845" y="51938"/>
                  </a:lnTo>
                  <a:cubicBezTo>
                    <a:pt x="111913" y="50804"/>
                    <a:pt x="113948" y="49636"/>
                    <a:pt x="113948" y="47368"/>
                  </a:cubicBezTo>
                  <a:cubicBezTo>
                    <a:pt x="113948" y="42665"/>
                    <a:pt x="105275" y="42665"/>
                    <a:pt x="105275" y="37961"/>
                  </a:cubicBezTo>
                  <a:cubicBezTo>
                    <a:pt x="105275" y="33291"/>
                    <a:pt x="113948" y="33291"/>
                    <a:pt x="113948" y="28588"/>
                  </a:cubicBezTo>
                  <a:cubicBezTo>
                    <a:pt x="113948" y="23885"/>
                    <a:pt x="105275" y="23885"/>
                    <a:pt x="105275" y="19215"/>
                  </a:cubicBezTo>
                  <a:cubicBezTo>
                    <a:pt x="105275" y="14511"/>
                    <a:pt x="113948" y="14511"/>
                    <a:pt x="113948" y="9808"/>
                  </a:cubicBezTo>
                  <a:cubicBezTo>
                    <a:pt x="113948" y="5138"/>
                    <a:pt x="105275" y="5138"/>
                    <a:pt x="105275" y="435"/>
                  </a:cubicBezTo>
                  <a:cubicBezTo>
                    <a:pt x="105275" y="268"/>
                    <a:pt x="105275" y="134"/>
                    <a:pt x="105309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523271" y="2889736"/>
              <a:ext cx="1319587" cy="1355708"/>
            </a:xfrm>
            <a:custGeom>
              <a:avLst/>
              <a:gdLst/>
              <a:ahLst/>
              <a:cxnLst/>
              <a:rect l="l" t="t" r="r" b="b"/>
              <a:pathLst>
                <a:path w="110913" h="113949" extrusionOk="0">
                  <a:moveTo>
                    <a:pt x="9807" y="0"/>
                  </a:moveTo>
                  <a:cubicBezTo>
                    <a:pt x="5137" y="0"/>
                    <a:pt x="5137" y="8673"/>
                    <a:pt x="434" y="8673"/>
                  </a:cubicBezTo>
                  <a:cubicBezTo>
                    <a:pt x="267" y="8673"/>
                    <a:pt x="134" y="8673"/>
                    <a:pt x="0" y="8640"/>
                  </a:cubicBezTo>
                  <a:lnTo>
                    <a:pt x="0" y="8640"/>
                  </a:lnTo>
                  <a:cubicBezTo>
                    <a:pt x="2235" y="67182"/>
                    <a:pt x="50436" y="113948"/>
                    <a:pt x="109512" y="113948"/>
                  </a:cubicBezTo>
                  <a:cubicBezTo>
                    <a:pt x="109979" y="113948"/>
                    <a:pt x="110412" y="113915"/>
                    <a:pt x="110879" y="113915"/>
                  </a:cubicBezTo>
                  <a:lnTo>
                    <a:pt x="110913" y="113581"/>
                  </a:lnTo>
                  <a:cubicBezTo>
                    <a:pt x="110913" y="113515"/>
                    <a:pt x="110913" y="113448"/>
                    <a:pt x="110913" y="113415"/>
                  </a:cubicBezTo>
                  <a:cubicBezTo>
                    <a:pt x="110913" y="112814"/>
                    <a:pt x="109378" y="111947"/>
                    <a:pt x="108111" y="111280"/>
                  </a:cubicBezTo>
                  <a:cubicBezTo>
                    <a:pt x="105776" y="110012"/>
                    <a:pt x="102240" y="108111"/>
                    <a:pt x="102240" y="104008"/>
                  </a:cubicBezTo>
                  <a:cubicBezTo>
                    <a:pt x="102240" y="99938"/>
                    <a:pt x="105776" y="98004"/>
                    <a:pt x="108144" y="96736"/>
                  </a:cubicBezTo>
                  <a:cubicBezTo>
                    <a:pt x="109378" y="96069"/>
                    <a:pt x="110913" y="95235"/>
                    <a:pt x="110913" y="94635"/>
                  </a:cubicBezTo>
                  <a:cubicBezTo>
                    <a:pt x="110913" y="94034"/>
                    <a:pt x="109378" y="93200"/>
                    <a:pt x="108144" y="92500"/>
                  </a:cubicBezTo>
                  <a:cubicBezTo>
                    <a:pt x="105776" y="91232"/>
                    <a:pt x="102240" y="89331"/>
                    <a:pt x="102240" y="85228"/>
                  </a:cubicBezTo>
                  <a:cubicBezTo>
                    <a:pt x="102240" y="81158"/>
                    <a:pt x="105776" y="79224"/>
                    <a:pt x="108144" y="77956"/>
                  </a:cubicBezTo>
                  <a:cubicBezTo>
                    <a:pt x="109378" y="77289"/>
                    <a:pt x="110913" y="76455"/>
                    <a:pt x="110913" y="75854"/>
                  </a:cubicBezTo>
                  <a:cubicBezTo>
                    <a:pt x="110913" y="75254"/>
                    <a:pt x="109378" y="74420"/>
                    <a:pt x="108144" y="73720"/>
                  </a:cubicBezTo>
                  <a:cubicBezTo>
                    <a:pt x="105776" y="72452"/>
                    <a:pt x="102240" y="70551"/>
                    <a:pt x="102240" y="66448"/>
                  </a:cubicBezTo>
                  <a:cubicBezTo>
                    <a:pt x="102240" y="64346"/>
                    <a:pt x="103207" y="62845"/>
                    <a:pt x="104408" y="61678"/>
                  </a:cubicBezTo>
                  <a:cubicBezTo>
                    <a:pt x="75020" y="59076"/>
                    <a:pt x="51971" y="34391"/>
                    <a:pt x="51971" y="4337"/>
                  </a:cubicBezTo>
                  <a:lnTo>
                    <a:pt x="51971" y="4103"/>
                  </a:lnTo>
                  <a:cubicBezTo>
                    <a:pt x="50836" y="2002"/>
                    <a:pt x="49636" y="0"/>
                    <a:pt x="47401" y="0"/>
                  </a:cubicBezTo>
                  <a:cubicBezTo>
                    <a:pt x="42697" y="0"/>
                    <a:pt x="42697" y="8673"/>
                    <a:pt x="37994" y="8673"/>
                  </a:cubicBezTo>
                  <a:cubicBezTo>
                    <a:pt x="33291" y="8673"/>
                    <a:pt x="33291" y="0"/>
                    <a:pt x="28621" y="0"/>
                  </a:cubicBezTo>
                  <a:cubicBezTo>
                    <a:pt x="23917" y="0"/>
                    <a:pt x="23917" y="8673"/>
                    <a:pt x="19214" y="8673"/>
                  </a:cubicBezTo>
                  <a:cubicBezTo>
                    <a:pt x="14511" y="8673"/>
                    <a:pt x="14511" y="0"/>
                    <a:pt x="9807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4"/>
          <p:cNvGrpSpPr/>
          <p:nvPr/>
        </p:nvGrpSpPr>
        <p:grpSpPr>
          <a:xfrm>
            <a:off x="1044923" y="2157003"/>
            <a:ext cx="1567905" cy="1568286"/>
            <a:chOff x="-859476" y="262492"/>
            <a:chExt cx="1017988" cy="1018235"/>
          </a:xfrm>
        </p:grpSpPr>
        <p:sp>
          <p:nvSpPr>
            <p:cNvPr id="1576" name="Google Shape;1576;p34"/>
            <p:cNvSpPr/>
            <p:nvPr/>
          </p:nvSpPr>
          <p:spPr>
            <a:xfrm>
              <a:off x="-859476" y="262492"/>
              <a:ext cx="1017988" cy="1018235"/>
            </a:xfrm>
            <a:custGeom>
              <a:avLst/>
              <a:gdLst/>
              <a:ahLst/>
              <a:cxnLst/>
              <a:rect l="l" t="t" r="r" b="b"/>
              <a:pathLst>
                <a:path w="9075" h="9077" extrusionOk="0">
                  <a:moveTo>
                    <a:pt x="9075" y="4538"/>
                  </a:moveTo>
                  <a:cubicBezTo>
                    <a:pt x="9075" y="7044"/>
                    <a:pt x="7042" y="9076"/>
                    <a:pt x="4537" y="9076"/>
                  </a:cubicBezTo>
                  <a:cubicBezTo>
                    <a:pt x="2031" y="9076"/>
                    <a:pt x="0" y="7044"/>
                    <a:pt x="0" y="4538"/>
                  </a:cubicBezTo>
                  <a:cubicBezTo>
                    <a:pt x="0" y="2032"/>
                    <a:pt x="2031" y="0"/>
                    <a:pt x="4537" y="0"/>
                  </a:cubicBezTo>
                  <a:cubicBezTo>
                    <a:pt x="7042" y="0"/>
                    <a:pt x="9075" y="2032"/>
                    <a:pt x="9075" y="4538"/>
                  </a:cubicBezTo>
                  <a:close/>
                </a:path>
              </a:pathLst>
            </a:custGeom>
            <a:solidFill>
              <a:srgbClr val="DEE0E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-832442" y="332603"/>
              <a:ext cx="963695" cy="878238"/>
            </a:xfrm>
            <a:custGeom>
              <a:avLst/>
              <a:gdLst/>
              <a:ahLst/>
              <a:cxnLst/>
              <a:rect l="l" t="t" r="r" b="b"/>
              <a:pathLst>
                <a:path w="8591" h="7829" extrusionOk="0">
                  <a:moveTo>
                    <a:pt x="4296" y="0"/>
                  </a:moveTo>
                  <a:cubicBezTo>
                    <a:pt x="3294" y="0"/>
                    <a:pt x="2292" y="382"/>
                    <a:pt x="1527" y="1147"/>
                  </a:cubicBezTo>
                  <a:cubicBezTo>
                    <a:pt x="0" y="2674"/>
                    <a:pt x="0" y="5152"/>
                    <a:pt x="1527" y="6682"/>
                  </a:cubicBezTo>
                  <a:cubicBezTo>
                    <a:pt x="2292" y="7446"/>
                    <a:pt x="3294" y="7828"/>
                    <a:pt x="4296" y="7828"/>
                  </a:cubicBezTo>
                  <a:cubicBezTo>
                    <a:pt x="5297" y="7828"/>
                    <a:pt x="6299" y="7446"/>
                    <a:pt x="7064" y="6682"/>
                  </a:cubicBezTo>
                  <a:cubicBezTo>
                    <a:pt x="8591" y="5152"/>
                    <a:pt x="8591" y="2674"/>
                    <a:pt x="7064" y="1147"/>
                  </a:cubicBezTo>
                  <a:cubicBezTo>
                    <a:pt x="6299" y="382"/>
                    <a:pt x="5297" y="0"/>
                    <a:pt x="4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-840855" y="324863"/>
              <a:ext cx="980522" cy="893494"/>
            </a:xfrm>
            <a:custGeom>
              <a:avLst/>
              <a:gdLst/>
              <a:ahLst/>
              <a:cxnLst/>
              <a:rect l="l" t="t" r="r" b="b"/>
              <a:pathLst>
                <a:path w="8741" h="7965" extrusionOk="0">
                  <a:moveTo>
                    <a:pt x="4371" y="1"/>
                  </a:moveTo>
                  <a:cubicBezTo>
                    <a:pt x="3351" y="1"/>
                    <a:pt x="2332" y="389"/>
                    <a:pt x="1555" y="1167"/>
                  </a:cubicBezTo>
                  <a:cubicBezTo>
                    <a:pt x="0" y="2723"/>
                    <a:pt x="0" y="5243"/>
                    <a:pt x="1555" y="6798"/>
                  </a:cubicBezTo>
                  <a:cubicBezTo>
                    <a:pt x="2332" y="7575"/>
                    <a:pt x="3351" y="7964"/>
                    <a:pt x="4371" y="7964"/>
                  </a:cubicBezTo>
                  <a:cubicBezTo>
                    <a:pt x="5390" y="7964"/>
                    <a:pt x="6409" y="7575"/>
                    <a:pt x="7186" y="6798"/>
                  </a:cubicBezTo>
                  <a:cubicBezTo>
                    <a:pt x="8741" y="5243"/>
                    <a:pt x="8741" y="2723"/>
                    <a:pt x="7186" y="1167"/>
                  </a:cubicBezTo>
                  <a:cubicBezTo>
                    <a:pt x="6409" y="389"/>
                    <a:pt x="5390" y="1"/>
                    <a:pt x="4371" y="1"/>
                  </a:cubicBezTo>
                  <a:close/>
                </a:path>
              </a:pathLst>
            </a:custGeom>
            <a:solidFill>
              <a:srgbClr val="92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-838275" y="327330"/>
              <a:ext cx="975362" cy="888782"/>
            </a:xfrm>
            <a:custGeom>
              <a:avLst/>
              <a:gdLst/>
              <a:ahLst/>
              <a:cxnLst/>
              <a:rect l="l" t="t" r="r" b="b"/>
              <a:pathLst>
                <a:path w="8695" h="7923" extrusionOk="0">
                  <a:moveTo>
                    <a:pt x="4348" y="0"/>
                  </a:moveTo>
                  <a:cubicBezTo>
                    <a:pt x="3335" y="0"/>
                    <a:pt x="2321" y="387"/>
                    <a:pt x="1548" y="1160"/>
                  </a:cubicBezTo>
                  <a:cubicBezTo>
                    <a:pt x="1" y="2707"/>
                    <a:pt x="1" y="5215"/>
                    <a:pt x="1548" y="6762"/>
                  </a:cubicBezTo>
                  <a:cubicBezTo>
                    <a:pt x="2321" y="7536"/>
                    <a:pt x="3335" y="7922"/>
                    <a:pt x="4348" y="7922"/>
                  </a:cubicBezTo>
                  <a:cubicBezTo>
                    <a:pt x="5362" y="7922"/>
                    <a:pt x="6375" y="7536"/>
                    <a:pt x="7147" y="6762"/>
                  </a:cubicBezTo>
                  <a:cubicBezTo>
                    <a:pt x="8694" y="5215"/>
                    <a:pt x="8694" y="2707"/>
                    <a:pt x="7147" y="1160"/>
                  </a:cubicBezTo>
                  <a:cubicBezTo>
                    <a:pt x="6375" y="387"/>
                    <a:pt x="5362" y="0"/>
                    <a:pt x="4348" y="0"/>
                  </a:cubicBezTo>
                  <a:close/>
                </a:path>
              </a:pathLst>
            </a:custGeom>
            <a:solidFill>
              <a:srgbClr val="96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-835583" y="329686"/>
              <a:ext cx="970202" cy="883959"/>
            </a:xfrm>
            <a:custGeom>
              <a:avLst/>
              <a:gdLst/>
              <a:ahLst/>
              <a:cxnLst/>
              <a:rect l="l" t="t" r="r" b="b"/>
              <a:pathLst>
                <a:path w="8649" h="7880" extrusionOk="0">
                  <a:moveTo>
                    <a:pt x="4324" y="1"/>
                  </a:moveTo>
                  <a:cubicBezTo>
                    <a:pt x="3315" y="1"/>
                    <a:pt x="2307" y="386"/>
                    <a:pt x="1538" y="1155"/>
                  </a:cubicBezTo>
                  <a:cubicBezTo>
                    <a:pt x="0" y="2692"/>
                    <a:pt x="0" y="5186"/>
                    <a:pt x="1538" y="6725"/>
                  </a:cubicBezTo>
                  <a:cubicBezTo>
                    <a:pt x="2307" y="7495"/>
                    <a:pt x="3315" y="7880"/>
                    <a:pt x="4324" y="7880"/>
                  </a:cubicBezTo>
                  <a:cubicBezTo>
                    <a:pt x="5332" y="7880"/>
                    <a:pt x="6340" y="7495"/>
                    <a:pt x="7110" y="6725"/>
                  </a:cubicBezTo>
                  <a:cubicBezTo>
                    <a:pt x="8649" y="5186"/>
                    <a:pt x="8649" y="2692"/>
                    <a:pt x="7110" y="1155"/>
                  </a:cubicBezTo>
                  <a:cubicBezTo>
                    <a:pt x="6340" y="386"/>
                    <a:pt x="5332" y="1"/>
                    <a:pt x="4324" y="1"/>
                  </a:cubicBezTo>
                  <a:close/>
                </a:path>
              </a:pathLst>
            </a:custGeom>
            <a:solidFill>
              <a:srgbClr val="99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-833115" y="332154"/>
              <a:ext cx="965042" cy="879135"/>
            </a:xfrm>
            <a:custGeom>
              <a:avLst/>
              <a:gdLst/>
              <a:ahLst/>
              <a:cxnLst/>
              <a:rect l="l" t="t" r="r" b="b"/>
              <a:pathLst>
                <a:path w="8603" h="7837" extrusionOk="0">
                  <a:moveTo>
                    <a:pt x="4302" y="0"/>
                  </a:moveTo>
                  <a:cubicBezTo>
                    <a:pt x="3299" y="0"/>
                    <a:pt x="2296" y="382"/>
                    <a:pt x="1531" y="1147"/>
                  </a:cubicBezTo>
                  <a:cubicBezTo>
                    <a:pt x="0" y="2678"/>
                    <a:pt x="0" y="5158"/>
                    <a:pt x="1531" y="6690"/>
                  </a:cubicBezTo>
                  <a:cubicBezTo>
                    <a:pt x="2296" y="7454"/>
                    <a:pt x="3299" y="7836"/>
                    <a:pt x="4302" y="7836"/>
                  </a:cubicBezTo>
                  <a:cubicBezTo>
                    <a:pt x="5304" y="7836"/>
                    <a:pt x="6307" y="7454"/>
                    <a:pt x="7072" y="6690"/>
                  </a:cubicBezTo>
                  <a:cubicBezTo>
                    <a:pt x="8603" y="5158"/>
                    <a:pt x="8603" y="2678"/>
                    <a:pt x="7072" y="1147"/>
                  </a:cubicBezTo>
                  <a:cubicBezTo>
                    <a:pt x="6307" y="382"/>
                    <a:pt x="5304" y="0"/>
                    <a:pt x="4302" y="0"/>
                  </a:cubicBezTo>
                  <a:close/>
                </a:path>
              </a:pathLst>
            </a:custGeom>
            <a:solidFill>
              <a:srgbClr val="9D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-830535" y="334398"/>
              <a:ext cx="959881" cy="874424"/>
            </a:xfrm>
            <a:custGeom>
              <a:avLst/>
              <a:gdLst/>
              <a:ahLst/>
              <a:cxnLst/>
              <a:rect l="l" t="t" r="r" b="b"/>
              <a:pathLst>
                <a:path w="8557" h="7795" extrusionOk="0">
                  <a:moveTo>
                    <a:pt x="4279" y="0"/>
                  </a:moveTo>
                  <a:cubicBezTo>
                    <a:pt x="3281" y="0"/>
                    <a:pt x="2284" y="381"/>
                    <a:pt x="1522" y="1143"/>
                  </a:cubicBezTo>
                  <a:cubicBezTo>
                    <a:pt x="1" y="2664"/>
                    <a:pt x="1" y="5132"/>
                    <a:pt x="1522" y="6654"/>
                  </a:cubicBezTo>
                  <a:cubicBezTo>
                    <a:pt x="2284" y="7414"/>
                    <a:pt x="3281" y="7795"/>
                    <a:pt x="4279" y="7795"/>
                  </a:cubicBezTo>
                  <a:cubicBezTo>
                    <a:pt x="5276" y="7795"/>
                    <a:pt x="6273" y="7414"/>
                    <a:pt x="7035" y="6654"/>
                  </a:cubicBezTo>
                  <a:cubicBezTo>
                    <a:pt x="8556" y="5132"/>
                    <a:pt x="8556" y="2664"/>
                    <a:pt x="7035" y="1143"/>
                  </a:cubicBezTo>
                  <a:cubicBezTo>
                    <a:pt x="6273" y="381"/>
                    <a:pt x="5276" y="0"/>
                    <a:pt x="4279" y="0"/>
                  </a:cubicBezTo>
                  <a:close/>
                </a:path>
              </a:pathLst>
            </a:custGeom>
            <a:solidFill>
              <a:srgbClr val="A0A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-827843" y="336753"/>
              <a:ext cx="954497" cy="869824"/>
            </a:xfrm>
            <a:custGeom>
              <a:avLst/>
              <a:gdLst/>
              <a:ahLst/>
              <a:cxnLst/>
              <a:rect l="l" t="t" r="r" b="b"/>
              <a:pathLst>
                <a:path w="8509" h="7754" extrusionOk="0">
                  <a:moveTo>
                    <a:pt x="4255" y="1"/>
                  </a:moveTo>
                  <a:cubicBezTo>
                    <a:pt x="3263" y="1"/>
                    <a:pt x="2271" y="379"/>
                    <a:pt x="1514" y="1136"/>
                  </a:cubicBezTo>
                  <a:cubicBezTo>
                    <a:pt x="1" y="2649"/>
                    <a:pt x="1" y="5104"/>
                    <a:pt x="1514" y="6619"/>
                  </a:cubicBezTo>
                  <a:cubicBezTo>
                    <a:pt x="2271" y="7376"/>
                    <a:pt x="3263" y="7754"/>
                    <a:pt x="4255" y="7754"/>
                  </a:cubicBezTo>
                  <a:cubicBezTo>
                    <a:pt x="5247" y="7754"/>
                    <a:pt x="6238" y="7376"/>
                    <a:pt x="6995" y="6619"/>
                  </a:cubicBezTo>
                  <a:cubicBezTo>
                    <a:pt x="8509" y="5104"/>
                    <a:pt x="8509" y="2649"/>
                    <a:pt x="6995" y="1136"/>
                  </a:cubicBezTo>
                  <a:cubicBezTo>
                    <a:pt x="6238" y="379"/>
                    <a:pt x="5247" y="1"/>
                    <a:pt x="4255" y="1"/>
                  </a:cubicBezTo>
                  <a:close/>
                </a:path>
              </a:pathLst>
            </a:custGeom>
            <a:solidFill>
              <a:srgbClr val="A4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-825375" y="339221"/>
              <a:ext cx="949561" cy="865001"/>
            </a:xfrm>
            <a:custGeom>
              <a:avLst/>
              <a:gdLst/>
              <a:ahLst/>
              <a:cxnLst/>
              <a:rect l="l" t="t" r="r" b="b"/>
              <a:pathLst>
                <a:path w="8465" h="7711" extrusionOk="0">
                  <a:moveTo>
                    <a:pt x="4233" y="0"/>
                  </a:moveTo>
                  <a:cubicBezTo>
                    <a:pt x="3246" y="0"/>
                    <a:pt x="2259" y="377"/>
                    <a:pt x="1506" y="1129"/>
                  </a:cubicBezTo>
                  <a:cubicBezTo>
                    <a:pt x="0" y="2635"/>
                    <a:pt x="0" y="5076"/>
                    <a:pt x="1506" y="6581"/>
                  </a:cubicBezTo>
                  <a:cubicBezTo>
                    <a:pt x="2259" y="7334"/>
                    <a:pt x="3246" y="7710"/>
                    <a:pt x="4233" y="7710"/>
                  </a:cubicBezTo>
                  <a:cubicBezTo>
                    <a:pt x="5220" y="7710"/>
                    <a:pt x="6207" y="7334"/>
                    <a:pt x="6959" y="6581"/>
                  </a:cubicBezTo>
                  <a:cubicBezTo>
                    <a:pt x="8465" y="5076"/>
                    <a:pt x="8465" y="2635"/>
                    <a:pt x="6959" y="1129"/>
                  </a:cubicBezTo>
                  <a:cubicBezTo>
                    <a:pt x="6207" y="377"/>
                    <a:pt x="5220" y="0"/>
                    <a:pt x="4233" y="0"/>
                  </a:cubicBezTo>
                  <a:close/>
                </a:path>
              </a:pathLst>
            </a:custGeom>
            <a:solidFill>
              <a:srgbClr val="A7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-822795" y="341465"/>
              <a:ext cx="944401" cy="860289"/>
            </a:xfrm>
            <a:custGeom>
              <a:avLst/>
              <a:gdLst/>
              <a:ahLst/>
              <a:cxnLst/>
              <a:rect l="l" t="t" r="r" b="b"/>
              <a:pathLst>
                <a:path w="8419" h="7669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1"/>
                    <a:pt x="1" y="5050"/>
                    <a:pt x="1498" y="6545"/>
                  </a:cubicBezTo>
                  <a:cubicBezTo>
                    <a:pt x="2247" y="7294"/>
                    <a:pt x="3228" y="7669"/>
                    <a:pt x="4210" y="7669"/>
                  </a:cubicBezTo>
                  <a:cubicBezTo>
                    <a:pt x="5191" y="7669"/>
                    <a:pt x="6172" y="7294"/>
                    <a:pt x="6921" y="6545"/>
                  </a:cubicBezTo>
                  <a:cubicBezTo>
                    <a:pt x="8418" y="5050"/>
                    <a:pt x="8418" y="2621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ABB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-820102" y="343821"/>
              <a:ext cx="939017" cy="855690"/>
            </a:xfrm>
            <a:custGeom>
              <a:avLst/>
              <a:gdLst/>
              <a:ahLst/>
              <a:cxnLst/>
              <a:rect l="l" t="t" r="r" b="b"/>
              <a:pathLst>
                <a:path w="8371" h="7628" extrusionOk="0">
                  <a:moveTo>
                    <a:pt x="4186" y="1"/>
                  </a:moveTo>
                  <a:cubicBezTo>
                    <a:pt x="3210" y="1"/>
                    <a:pt x="2234" y="373"/>
                    <a:pt x="1490" y="1118"/>
                  </a:cubicBezTo>
                  <a:cubicBezTo>
                    <a:pt x="1" y="2608"/>
                    <a:pt x="1" y="5021"/>
                    <a:pt x="1490" y="6511"/>
                  </a:cubicBezTo>
                  <a:cubicBezTo>
                    <a:pt x="2234" y="7255"/>
                    <a:pt x="3210" y="7628"/>
                    <a:pt x="4186" y="7628"/>
                  </a:cubicBezTo>
                  <a:cubicBezTo>
                    <a:pt x="5162" y="7628"/>
                    <a:pt x="6138" y="7255"/>
                    <a:pt x="6883" y="6511"/>
                  </a:cubicBezTo>
                  <a:cubicBezTo>
                    <a:pt x="8370" y="5021"/>
                    <a:pt x="8370" y="2608"/>
                    <a:pt x="6883" y="1118"/>
                  </a:cubicBezTo>
                  <a:cubicBezTo>
                    <a:pt x="6138" y="373"/>
                    <a:pt x="5162" y="1"/>
                    <a:pt x="4186" y="1"/>
                  </a:cubicBezTo>
                  <a:close/>
                </a:path>
              </a:pathLst>
            </a:custGeom>
            <a:solidFill>
              <a:srgbClr val="AE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-817410" y="346176"/>
              <a:ext cx="933857" cy="850979"/>
            </a:xfrm>
            <a:custGeom>
              <a:avLst/>
              <a:gdLst/>
              <a:ahLst/>
              <a:cxnLst/>
              <a:rect l="l" t="t" r="r" b="b"/>
              <a:pathLst>
                <a:path w="8325" h="7586" extrusionOk="0">
                  <a:moveTo>
                    <a:pt x="4162" y="1"/>
                  </a:moveTo>
                  <a:cubicBezTo>
                    <a:pt x="3191" y="1"/>
                    <a:pt x="2221" y="371"/>
                    <a:pt x="1480" y="1111"/>
                  </a:cubicBezTo>
                  <a:cubicBezTo>
                    <a:pt x="0" y="2593"/>
                    <a:pt x="0" y="4994"/>
                    <a:pt x="1480" y="6474"/>
                  </a:cubicBezTo>
                  <a:cubicBezTo>
                    <a:pt x="2221" y="7215"/>
                    <a:pt x="3191" y="7585"/>
                    <a:pt x="4162" y="7585"/>
                  </a:cubicBezTo>
                  <a:cubicBezTo>
                    <a:pt x="5132" y="7585"/>
                    <a:pt x="6102" y="7215"/>
                    <a:pt x="6843" y="6474"/>
                  </a:cubicBezTo>
                  <a:cubicBezTo>
                    <a:pt x="8325" y="4994"/>
                    <a:pt x="8325" y="2593"/>
                    <a:pt x="6843" y="1111"/>
                  </a:cubicBezTo>
                  <a:cubicBezTo>
                    <a:pt x="6102" y="371"/>
                    <a:pt x="5132" y="1"/>
                    <a:pt x="4162" y="1"/>
                  </a:cubicBezTo>
                  <a:close/>
                </a:path>
              </a:pathLst>
            </a:custGeom>
            <a:solidFill>
              <a:srgbClr val="B2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-815054" y="348644"/>
              <a:ext cx="928921" cy="846043"/>
            </a:xfrm>
            <a:custGeom>
              <a:avLst/>
              <a:gdLst/>
              <a:ahLst/>
              <a:cxnLst/>
              <a:rect l="l" t="t" r="r" b="b"/>
              <a:pathLst>
                <a:path w="8281" h="7542" extrusionOk="0">
                  <a:moveTo>
                    <a:pt x="4141" y="1"/>
                  </a:moveTo>
                  <a:cubicBezTo>
                    <a:pt x="3176" y="1"/>
                    <a:pt x="2211" y="369"/>
                    <a:pt x="1475" y="1105"/>
                  </a:cubicBezTo>
                  <a:cubicBezTo>
                    <a:pt x="1" y="2577"/>
                    <a:pt x="1" y="4964"/>
                    <a:pt x="1475" y="6438"/>
                  </a:cubicBezTo>
                  <a:cubicBezTo>
                    <a:pt x="2211" y="7174"/>
                    <a:pt x="3176" y="7542"/>
                    <a:pt x="4141" y="7542"/>
                  </a:cubicBezTo>
                  <a:cubicBezTo>
                    <a:pt x="5106" y="7542"/>
                    <a:pt x="6071" y="7174"/>
                    <a:pt x="6808" y="6438"/>
                  </a:cubicBezTo>
                  <a:cubicBezTo>
                    <a:pt x="8280" y="4964"/>
                    <a:pt x="8280" y="2577"/>
                    <a:pt x="6808" y="1105"/>
                  </a:cubicBezTo>
                  <a:cubicBezTo>
                    <a:pt x="6071" y="369"/>
                    <a:pt x="5106" y="1"/>
                    <a:pt x="4141" y="1"/>
                  </a:cubicBez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-812362" y="350888"/>
              <a:ext cx="923537" cy="841443"/>
            </a:xfrm>
            <a:custGeom>
              <a:avLst/>
              <a:gdLst/>
              <a:ahLst/>
              <a:cxnLst/>
              <a:rect l="l" t="t" r="r" b="b"/>
              <a:pathLst>
                <a:path w="8233" h="7501" extrusionOk="0">
                  <a:moveTo>
                    <a:pt x="4117" y="1"/>
                  </a:moveTo>
                  <a:cubicBezTo>
                    <a:pt x="3157" y="1"/>
                    <a:pt x="2197" y="367"/>
                    <a:pt x="1465" y="1100"/>
                  </a:cubicBezTo>
                  <a:cubicBezTo>
                    <a:pt x="1" y="2564"/>
                    <a:pt x="1" y="4938"/>
                    <a:pt x="1465" y="6402"/>
                  </a:cubicBezTo>
                  <a:cubicBezTo>
                    <a:pt x="2197" y="7134"/>
                    <a:pt x="3157" y="7500"/>
                    <a:pt x="4117" y="7500"/>
                  </a:cubicBezTo>
                  <a:cubicBezTo>
                    <a:pt x="5076" y="7500"/>
                    <a:pt x="6036" y="7134"/>
                    <a:pt x="6768" y="6402"/>
                  </a:cubicBezTo>
                  <a:cubicBezTo>
                    <a:pt x="8232" y="4938"/>
                    <a:pt x="8232" y="2564"/>
                    <a:pt x="6768" y="1100"/>
                  </a:cubicBezTo>
                  <a:cubicBezTo>
                    <a:pt x="6036" y="367"/>
                    <a:pt x="5076" y="1"/>
                    <a:pt x="4117" y="1"/>
                  </a:cubicBezTo>
                  <a:close/>
                </a:path>
              </a:pathLst>
            </a:custGeom>
            <a:solidFill>
              <a:srgbClr val="B9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-809670" y="353356"/>
              <a:ext cx="918152" cy="836732"/>
            </a:xfrm>
            <a:custGeom>
              <a:avLst/>
              <a:gdLst/>
              <a:ahLst/>
              <a:cxnLst/>
              <a:rect l="l" t="t" r="r" b="b"/>
              <a:pathLst>
                <a:path w="8185" h="7459" extrusionOk="0">
                  <a:moveTo>
                    <a:pt x="4093" y="0"/>
                  </a:moveTo>
                  <a:cubicBezTo>
                    <a:pt x="3139" y="0"/>
                    <a:pt x="2185" y="364"/>
                    <a:pt x="1456" y="1092"/>
                  </a:cubicBezTo>
                  <a:cubicBezTo>
                    <a:pt x="0" y="2548"/>
                    <a:pt x="0" y="4910"/>
                    <a:pt x="1456" y="6366"/>
                  </a:cubicBezTo>
                  <a:cubicBezTo>
                    <a:pt x="2185" y="7094"/>
                    <a:pt x="3139" y="7458"/>
                    <a:pt x="4093" y="7458"/>
                  </a:cubicBezTo>
                  <a:cubicBezTo>
                    <a:pt x="5047" y="7458"/>
                    <a:pt x="6001" y="7094"/>
                    <a:pt x="6729" y="6366"/>
                  </a:cubicBezTo>
                  <a:cubicBezTo>
                    <a:pt x="8185" y="4910"/>
                    <a:pt x="8185" y="2548"/>
                    <a:pt x="6729" y="1092"/>
                  </a:cubicBezTo>
                  <a:cubicBezTo>
                    <a:pt x="6001" y="364"/>
                    <a:pt x="5047" y="0"/>
                    <a:pt x="4093" y="0"/>
                  </a:cubicBezTo>
                  <a:close/>
                </a:path>
              </a:pathLst>
            </a:custGeom>
            <a:solidFill>
              <a:srgbClr val="BC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-807202" y="355711"/>
              <a:ext cx="913329" cy="831908"/>
            </a:xfrm>
            <a:custGeom>
              <a:avLst/>
              <a:gdLst/>
              <a:ahLst/>
              <a:cxnLst/>
              <a:rect l="l" t="t" r="r" b="b"/>
              <a:pathLst>
                <a:path w="8142" h="7416" extrusionOk="0">
                  <a:moveTo>
                    <a:pt x="4071" y="1"/>
                  </a:moveTo>
                  <a:cubicBezTo>
                    <a:pt x="3121" y="1"/>
                    <a:pt x="2172" y="363"/>
                    <a:pt x="1448" y="1087"/>
                  </a:cubicBezTo>
                  <a:cubicBezTo>
                    <a:pt x="0" y="2533"/>
                    <a:pt x="0" y="4881"/>
                    <a:pt x="1448" y="6330"/>
                  </a:cubicBezTo>
                  <a:cubicBezTo>
                    <a:pt x="2172" y="7054"/>
                    <a:pt x="3121" y="7416"/>
                    <a:pt x="4071" y="7416"/>
                  </a:cubicBezTo>
                  <a:cubicBezTo>
                    <a:pt x="5020" y="7416"/>
                    <a:pt x="5969" y="7054"/>
                    <a:pt x="6693" y="6330"/>
                  </a:cubicBezTo>
                  <a:cubicBezTo>
                    <a:pt x="8141" y="4881"/>
                    <a:pt x="8141" y="2533"/>
                    <a:pt x="6693" y="1087"/>
                  </a:cubicBezTo>
                  <a:cubicBezTo>
                    <a:pt x="5969" y="363"/>
                    <a:pt x="5020" y="1"/>
                    <a:pt x="4071" y="1"/>
                  </a:cubicBezTo>
                  <a:close/>
                </a:path>
              </a:pathLst>
            </a:custGeom>
            <a:solidFill>
              <a:srgbClr val="C0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-764126" y="358067"/>
              <a:ext cx="827291" cy="827309"/>
            </a:xfrm>
            <a:custGeom>
              <a:avLst/>
              <a:gdLst/>
              <a:ahLst/>
              <a:cxnLst/>
              <a:rect l="l" t="t" r="r" b="b"/>
              <a:pathLst>
                <a:path w="7375" h="7375" extrusionOk="0">
                  <a:moveTo>
                    <a:pt x="3687" y="1"/>
                  </a:moveTo>
                  <a:cubicBezTo>
                    <a:pt x="1650" y="1"/>
                    <a:pt x="1" y="1650"/>
                    <a:pt x="1" y="3686"/>
                  </a:cubicBezTo>
                  <a:cubicBezTo>
                    <a:pt x="1" y="5723"/>
                    <a:pt x="1650" y="7374"/>
                    <a:pt x="3687" y="7374"/>
                  </a:cubicBezTo>
                  <a:cubicBezTo>
                    <a:pt x="5723" y="7374"/>
                    <a:pt x="7374" y="5723"/>
                    <a:pt x="7374" y="3686"/>
                  </a:cubicBezTo>
                  <a:cubicBezTo>
                    <a:pt x="7374" y="1650"/>
                    <a:pt x="5723" y="1"/>
                    <a:pt x="3687" y="1"/>
                  </a:cubicBezTo>
                  <a:close/>
                </a:path>
              </a:pathLst>
            </a:custGeom>
            <a:solidFill>
              <a:srgbClr val="C3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-801930" y="360423"/>
              <a:ext cx="902672" cy="822598"/>
            </a:xfrm>
            <a:custGeom>
              <a:avLst/>
              <a:gdLst/>
              <a:ahLst/>
              <a:cxnLst/>
              <a:rect l="l" t="t" r="r" b="b"/>
              <a:pathLst>
                <a:path w="8047" h="7333" extrusionOk="0">
                  <a:moveTo>
                    <a:pt x="4024" y="0"/>
                  </a:moveTo>
                  <a:cubicBezTo>
                    <a:pt x="3085" y="0"/>
                    <a:pt x="2147" y="358"/>
                    <a:pt x="1431" y="1075"/>
                  </a:cubicBezTo>
                  <a:cubicBezTo>
                    <a:pt x="0" y="2505"/>
                    <a:pt x="0" y="4827"/>
                    <a:pt x="1431" y="6258"/>
                  </a:cubicBezTo>
                  <a:cubicBezTo>
                    <a:pt x="2147" y="6974"/>
                    <a:pt x="3085" y="7332"/>
                    <a:pt x="4024" y="7332"/>
                  </a:cubicBezTo>
                  <a:cubicBezTo>
                    <a:pt x="4962" y="7332"/>
                    <a:pt x="5900" y="6974"/>
                    <a:pt x="6616" y="6258"/>
                  </a:cubicBezTo>
                  <a:cubicBezTo>
                    <a:pt x="8047" y="4827"/>
                    <a:pt x="8047" y="2505"/>
                    <a:pt x="6616" y="1075"/>
                  </a:cubicBezTo>
                  <a:cubicBezTo>
                    <a:pt x="5900" y="358"/>
                    <a:pt x="4962" y="0"/>
                    <a:pt x="4024" y="0"/>
                  </a:cubicBezTo>
                  <a:close/>
                </a:path>
              </a:pathLst>
            </a:custGeom>
            <a:solidFill>
              <a:srgbClr val="C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-799462" y="362779"/>
              <a:ext cx="897737" cy="817886"/>
            </a:xfrm>
            <a:custGeom>
              <a:avLst/>
              <a:gdLst/>
              <a:ahLst/>
              <a:cxnLst/>
              <a:rect l="l" t="t" r="r" b="b"/>
              <a:pathLst>
                <a:path w="8003" h="7291" extrusionOk="0">
                  <a:moveTo>
                    <a:pt x="4002" y="0"/>
                  </a:moveTo>
                  <a:cubicBezTo>
                    <a:pt x="3069" y="0"/>
                    <a:pt x="2136" y="356"/>
                    <a:pt x="1425" y="1067"/>
                  </a:cubicBezTo>
                  <a:cubicBezTo>
                    <a:pt x="0" y="2492"/>
                    <a:pt x="0" y="4799"/>
                    <a:pt x="1425" y="6223"/>
                  </a:cubicBezTo>
                  <a:cubicBezTo>
                    <a:pt x="2136" y="6934"/>
                    <a:pt x="3069" y="7290"/>
                    <a:pt x="4002" y="7290"/>
                  </a:cubicBezTo>
                  <a:cubicBezTo>
                    <a:pt x="4934" y="7290"/>
                    <a:pt x="5867" y="6934"/>
                    <a:pt x="6578" y="6223"/>
                  </a:cubicBezTo>
                  <a:cubicBezTo>
                    <a:pt x="8003" y="4799"/>
                    <a:pt x="8003" y="2492"/>
                    <a:pt x="6578" y="1067"/>
                  </a:cubicBezTo>
                  <a:cubicBezTo>
                    <a:pt x="5867" y="356"/>
                    <a:pt x="4934" y="0"/>
                    <a:pt x="4002" y="0"/>
                  </a:cubicBezTo>
                  <a:close/>
                </a:path>
              </a:pathLst>
            </a:custGeom>
            <a:solidFill>
              <a:srgbClr val="CA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-796882" y="365247"/>
              <a:ext cx="892576" cy="812950"/>
            </a:xfrm>
            <a:custGeom>
              <a:avLst/>
              <a:gdLst/>
              <a:ahLst/>
              <a:cxnLst/>
              <a:rect l="l" t="t" r="r" b="b"/>
              <a:pathLst>
                <a:path w="7957" h="7247" extrusionOk="0">
                  <a:moveTo>
                    <a:pt x="3979" y="0"/>
                  </a:moveTo>
                  <a:cubicBezTo>
                    <a:pt x="3051" y="0"/>
                    <a:pt x="2124" y="354"/>
                    <a:pt x="1415" y="1061"/>
                  </a:cubicBezTo>
                  <a:cubicBezTo>
                    <a:pt x="1" y="2476"/>
                    <a:pt x="1" y="4771"/>
                    <a:pt x="1415" y="6185"/>
                  </a:cubicBezTo>
                  <a:cubicBezTo>
                    <a:pt x="2124" y="6893"/>
                    <a:pt x="3051" y="7246"/>
                    <a:pt x="3979" y="7246"/>
                  </a:cubicBezTo>
                  <a:cubicBezTo>
                    <a:pt x="4906" y="7246"/>
                    <a:pt x="5833" y="6893"/>
                    <a:pt x="6542" y="6185"/>
                  </a:cubicBezTo>
                  <a:cubicBezTo>
                    <a:pt x="7956" y="4771"/>
                    <a:pt x="7956" y="2476"/>
                    <a:pt x="6542" y="1061"/>
                  </a:cubicBezTo>
                  <a:cubicBezTo>
                    <a:pt x="5833" y="354"/>
                    <a:pt x="4906" y="0"/>
                    <a:pt x="3979" y="0"/>
                  </a:cubicBezTo>
                  <a:close/>
                </a:path>
              </a:pathLst>
            </a:custGeom>
            <a:solidFill>
              <a:srgbClr val="C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-794189" y="367378"/>
              <a:ext cx="887192" cy="808575"/>
            </a:xfrm>
            <a:custGeom>
              <a:avLst/>
              <a:gdLst/>
              <a:ahLst/>
              <a:cxnLst/>
              <a:rect l="l" t="t" r="r" b="b"/>
              <a:pathLst>
                <a:path w="7909" h="7208" extrusionOk="0">
                  <a:moveTo>
                    <a:pt x="3955" y="1"/>
                  </a:moveTo>
                  <a:cubicBezTo>
                    <a:pt x="3033" y="1"/>
                    <a:pt x="2111" y="353"/>
                    <a:pt x="1407" y="1056"/>
                  </a:cubicBezTo>
                  <a:cubicBezTo>
                    <a:pt x="0" y="2463"/>
                    <a:pt x="0" y="4744"/>
                    <a:pt x="1407" y="6151"/>
                  </a:cubicBezTo>
                  <a:cubicBezTo>
                    <a:pt x="2111" y="6855"/>
                    <a:pt x="3033" y="7207"/>
                    <a:pt x="3955" y="7207"/>
                  </a:cubicBezTo>
                  <a:cubicBezTo>
                    <a:pt x="4876" y="7207"/>
                    <a:pt x="5798" y="6855"/>
                    <a:pt x="6502" y="6151"/>
                  </a:cubicBezTo>
                  <a:cubicBezTo>
                    <a:pt x="7909" y="4744"/>
                    <a:pt x="7909" y="2463"/>
                    <a:pt x="6502" y="1056"/>
                  </a:cubicBezTo>
                  <a:cubicBezTo>
                    <a:pt x="5798" y="353"/>
                    <a:pt x="4876" y="1"/>
                    <a:pt x="3955" y="1"/>
                  </a:cubicBezTo>
                  <a:close/>
                </a:path>
              </a:pathLst>
            </a:custGeom>
            <a:solidFill>
              <a:srgbClr val="D1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-791497" y="369846"/>
              <a:ext cx="881808" cy="803640"/>
            </a:xfrm>
            <a:custGeom>
              <a:avLst/>
              <a:gdLst/>
              <a:ahLst/>
              <a:cxnLst/>
              <a:rect l="l" t="t" r="r" b="b"/>
              <a:pathLst>
                <a:path w="7861" h="7164" extrusionOk="0">
                  <a:moveTo>
                    <a:pt x="3931" y="1"/>
                  </a:moveTo>
                  <a:cubicBezTo>
                    <a:pt x="3014" y="1"/>
                    <a:pt x="2098" y="350"/>
                    <a:pt x="1399" y="1050"/>
                  </a:cubicBezTo>
                  <a:cubicBezTo>
                    <a:pt x="0" y="2449"/>
                    <a:pt x="0" y="4716"/>
                    <a:pt x="1399" y="6115"/>
                  </a:cubicBezTo>
                  <a:cubicBezTo>
                    <a:pt x="2098" y="6814"/>
                    <a:pt x="3014" y="7164"/>
                    <a:pt x="3931" y="7164"/>
                  </a:cubicBezTo>
                  <a:cubicBezTo>
                    <a:pt x="4848" y="7164"/>
                    <a:pt x="5765" y="6814"/>
                    <a:pt x="6464" y="6115"/>
                  </a:cubicBezTo>
                  <a:cubicBezTo>
                    <a:pt x="7861" y="4716"/>
                    <a:pt x="7861" y="2449"/>
                    <a:pt x="6464" y="1050"/>
                  </a:cubicBezTo>
                  <a:cubicBezTo>
                    <a:pt x="5765" y="350"/>
                    <a:pt x="4848" y="1"/>
                    <a:pt x="3931" y="1"/>
                  </a:cubicBezTo>
                  <a:close/>
                </a:path>
              </a:pathLst>
            </a:custGeom>
            <a:solidFill>
              <a:srgbClr val="D5D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-789141" y="372202"/>
              <a:ext cx="877096" cy="798928"/>
            </a:xfrm>
            <a:custGeom>
              <a:avLst/>
              <a:gdLst/>
              <a:ahLst/>
              <a:cxnLst/>
              <a:rect l="l" t="t" r="r" b="b"/>
              <a:pathLst>
                <a:path w="7819" h="7122" extrusionOk="0">
                  <a:moveTo>
                    <a:pt x="3910" y="1"/>
                  </a:moveTo>
                  <a:cubicBezTo>
                    <a:pt x="2998" y="1"/>
                    <a:pt x="2087" y="348"/>
                    <a:pt x="1392" y="1043"/>
                  </a:cubicBezTo>
                  <a:cubicBezTo>
                    <a:pt x="1" y="2434"/>
                    <a:pt x="1" y="4689"/>
                    <a:pt x="1392" y="6078"/>
                  </a:cubicBezTo>
                  <a:cubicBezTo>
                    <a:pt x="2087" y="6774"/>
                    <a:pt x="2998" y="7121"/>
                    <a:pt x="3910" y="7121"/>
                  </a:cubicBezTo>
                  <a:cubicBezTo>
                    <a:pt x="4821" y="7121"/>
                    <a:pt x="5732" y="6774"/>
                    <a:pt x="6427" y="6078"/>
                  </a:cubicBezTo>
                  <a:cubicBezTo>
                    <a:pt x="7818" y="4689"/>
                    <a:pt x="7818" y="2434"/>
                    <a:pt x="6427" y="1043"/>
                  </a:cubicBezTo>
                  <a:cubicBezTo>
                    <a:pt x="5732" y="348"/>
                    <a:pt x="4821" y="1"/>
                    <a:pt x="3910" y="1"/>
                  </a:cubicBezTo>
                  <a:close/>
                </a:path>
              </a:pathLst>
            </a:custGeom>
            <a:solidFill>
              <a:srgbClr val="D8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-786449" y="374557"/>
              <a:ext cx="871712" cy="794217"/>
            </a:xfrm>
            <a:custGeom>
              <a:avLst/>
              <a:gdLst/>
              <a:ahLst/>
              <a:cxnLst/>
              <a:rect l="l" t="t" r="r" b="b"/>
              <a:pathLst>
                <a:path w="7771" h="7080" extrusionOk="0">
                  <a:moveTo>
                    <a:pt x="3886" y="0"/>
                  </a:moveTo>
                  <a:cubicBezTo>
                    <a:pt x="2980" y="0"/>
                    <a:pt x="2074" y="346"/>
                    <a:pt x="1384" y="1037"/>
                  </a:cubicBezTo>
                  <a:cubicBezTo>
                    <a:pt x="0" y="2419"/>
                    <a:pt x="0" y="4660"/>
                    <a:pt x="1384" y="6043"/>
                  </a:cubicBezTo>
                  <a:cubicBezTo>
                    <a:pt x="2074" y="6734"/>
                    <a:pt x="2980" y="7079"/>
                    <a:pt x="3886" y="7079"/>
                  </a:cubicBezTo>
                  <a:cubicBezTo>
                    <a:pt x="4792" y="7079"/>
                    <a:pt x="5698" y="6734"/>
                    <a:pt x="6389" y="6043"/>
                  </a:cubicBezTo>
                  <a:cubicBezTo>
                    <a:pt x="7771" y="4660"/>
                    <a:pt x="7771" y="2419"/>
                    <a:pt x="6389" y="1037"/>
                  </a:cubicBezTo>
                  <a:cubicBezTo>
                    <a:pt x="5698" y="346"/>
                    <a:pt x="4792" y="0"/>
                    <a:pt x="3886" y="0"/>
                  </a:cubicBezTo>
                  <a:close/>
                </a:path>
              </a:pathLst>
            </a:custGeom>
            <a:solidFill>
              <a:srgbClr val="DCE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-783757" y="376913"/>
              <a:ext cx="866328" cy="789505"/>
            </a:xfrm>
            <a:custGeom>
              <a:avLst/>
              <a:gdLst/>
              <a:ahLst/>
              <a:cxnLst/>
              <a:rect l="l" t="t" r="r" b="b"/>
              <a:pathLst>
                <a:path w="7723" h="7038" extrusionOk="0">
                  <a:moveTo>
                    <a:pt x="3862" y="1"/>
                  </a:moveTo>
                  <a:cubicBezTo>
                    <a:pt x="2962" y="1"/>
                    <a:pt x="2061" y="345"/>
                    <a:pt x="1373" y="1032"/>
                  </a:cubicBezTo>
                  <a:cubicBezTo>
                    <a:pt x="0" y="2405"/>
                    <a:pt x="0" y="4633"/>
                    <a:pt x="1373" y="6006"/>
                  </a:cubicBezTo>
                  <a:cubicBezTo>
                    <a:pt x="2061" y="6694"/>
                    <a:pt x="2962" y="7038"/>
                    <a:pt x="3862" y="7038"/>
                  </a:cubicBezTo>
                  <a:cubicBezTo>
                    <a:pt x="4763" y="7038"/>
                    <a:pt x="5663" y="6694"/>
                    <a:pt x="6350" y="6006"/>
                  </a:cubicBezTo>
                  <a:cubicBezTo>
                    <a:pt x="7723" y="4633"/>
                    <a:pt x="7723" y="2405"/>
                    <a:pt x="6350" y="1032"/>
                  </a:cubicBezTo>
                  <a:cubicBezTo>
                    <a:pt x="5663" y="345"/>
                    <a:pt x="4763" y="1"/>
                    <a:pt x="3862" y="1"/>
                  </a:cubicBezTo>
                  <a:close/>
                </a:path>
              </a:pathLst>
            </a:custGeom>
            <a:solidFill>
              <a:srgbClr val="DF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-781177" y="379269"/>
              <a:ext cx="861392" cy="784794"/>
            </a:xfrm>
            <a:custGeom>
              <a:avLst/>
              <a:gdLst/>
              <a:ahLst/>
              <a:cxnLst/>
              <a:rect l="l" t="t" r="r" b="b"/>
              <a:pathLst>
                <a:path w="7679" h="6996" extrusionOk="0">
                  <a:moveTo>
                    <a:pt x="3839" y="1"/>
                  </a:moveTo>
                  <a:cubicBezTo>
                    <a:pt x="2944" y="1"/>
                    <a:pt x="2049" y="342"/>
                    <a:pt x="1366" y="1025"/>
                  </a:cubicBezTo>
                  <a:cubicBezTo>
                    <a:pt x="1" y="2390"/>
                    <a:pt x="1" y="4606"/>
                    <a:pt x="1366" y="5972"/>
                  </a:cubicBezTo>
                  <a:cubicBezTo>
                    <a:pt x="2049" y="6654"/>
                    <a:pt x="2944" y="6996"/>
                    <a:pt x="3839" y="6996"/>
                  </a:cubicBezTo>
                  <a:cubicBezTo>
                    <a:pt x="4733" y="6996"/>
                    <a:pt x="5628" y="6654"/>
                    <a:pt x="6311" y="5972"/>
                  </a:cubicBezTo>
                  <a:cubicBezTo>
                    <a:pt x="7678" y="4606"/>
                    <a:pt x="7678" y="2390"/>
                    <a:pt x="6311" y="1025"/>
                  </a:cubicBezTo>
                  <a:cubicBezTo>
                    <a:pt x="5628" y="342"/>
                    <a:pt x="4733" y="1"/>
                    <a:pt x="3839" y="1"/>
                  </a:cubicBez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-778709" y="381737"/>
              <a:ext cx="856232" cy="779858"/>
            </a:xfrm>
            <a:custGeom>
              <a:avLst/>
              <a:gdLst/>
              <a:ahLst/>
              <a:cxnLst/>
              <a:rect l="l" t="t" r="r" b="b"/>
              <a:pathLst>
                <a:path w="7633" h="6952" extrusionOk="0">
                  <a:moveTo>
                    <a:pt x="3817" y="1"/>
                  </a:moveTo>
                  <a:cubicBezTo>
                    <a:pt x="2927" y="1"/>
                    <a:pt x="2037" y="340"/>
                    <a:pt x="1358" y="1019"/>
                  </a:cubicBezTo>
                  <a:cubicBezTo>
                    <a:pt x="1" y="2376"/>
                    <a:pt x="1" y="4576"/>
                    <a:pt x="1358" y="5934"/>
                  </a:cubicBezTo>
                  <a:cubicBezTo>
                    <a:pt x="2037" y="6613"/>
                    <a:pt x="2927" y="6952"/>
                    <a:pt x="3817" y="6952"/>
                  </a:cubicBezTo>
                  <a:cubicBezTo>
                    <a:pt x="4706" y="6952"/>
                    <a:pt x="5596" y="6613"/>
                    <a:pt x="6275" y="5934"/>
                  </a:cubicBezTo>
                  <a:cubicBezTo>
                    <a:pt x="7633" y="4576"/>
                    <a:pt x="7633" y="2376"/>
                    <a:pt x="6275" y="1019"/>
                  </a:cubicBezTo>
                  <a:cubicBezTo>
                    <a:pt x="5596" y="340"/>
                    <a:pt x="4706" y="1"/>
                    <a:pt x="3817" y="1"/>
                  </a:cubicBezTo>
                  <a:close/>
                </a:path>
              </a:pathLst>
            </a:custGeom>
            <a:solidFill>
              <a:srgbClr val="E6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-776017" y="383980"/>
              <a:ext cx="850847" cy="775259"/>
            </a:xfrm>
            <a:custGeom>
              <a:avLst/>
              <a:gdLst/>
              <a:ahLst/>
              <a:cxnLst/>
              <a:rect l="l" t="t" r="r" b="b"/>
              <a:pathLst>
                <a:path w="7585" h="6911" extrusionOk="0">
                  <a:moveTo>
                    <a:pt x="3793" y="0"/>
                  </a:moveTo>
                  <a:cubicBezTo>
                    <a:pt x="2909" y="0"/>
                    <a:pt x="2025" y="338"/>
                    <a:pt x="1350" y="1013"/>
                  </a:cubicBezTo>
                  <a:cubicBezTo>
                    <a:pt x="0" y="2362"/>
                    <a:pt x="0" y="4550"/>
                    <a:pt x="1350" y="5900"/>
                  </a:cubicBezTo>
                  <a:cubicBezTo>
                    <a:pt x="2025" y="6574"/>
                    <a:pt x="2909" y="6911"/>
                    <a:pt x="3793" y="6911"/>
                  </a:cubicBezTo>
                  <a:cubicBezTo>
                    <a:pt x="4676" y="6911"/>
                    <a:pt x="5560" y="6574"/>
                    <a:pt x="6235" y="5900"/>
                  </a:cubicBezTo>
                  <a:cubicBezTo>
                    <a:pt x="7585" y="4550"/>
                    <a:pt x="7585" y="2362"/>
                    <a:pt x="6235" y="1013"/>
                  </a:cubicBezTo>
                  <a:cubicBezTo>
                    <a:pt x="5560" y="338"/>
                    <a:pt x="4676" y="0"/>
                    <a:pt x="3793" y="0"/>
                  </a:cubicBezTo>
                  <a:close/>
                </a:path>
              </a:pathLst>
            </a:custGeom>
            <a:solidFill>
              <a:srgbClr val="EA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-773437" y="386448"/>
              <a:ext cx="845687" cy="770547"/>
            </a:xfrm>
            <a:custGeom>
              <a:avLst/>
              <a:gdLst/>
              <a:ahLst/>
              <a:cxnLst/>
              <a:rect l="l" t="t" r="r" b="b"/>
              <a:pathLst>
                <a:path w="7539" h="6869" extrusionOk="0">
                  <a:moveTo>
                    <a:pt x="3770" y="0"/>
                  </a:moveTo>
                  <a:cubicBezTo>
                    <a:pt x="2891" y="0"/>
                    <a:pt x="2011" y="336"/>
                    <a:pt x="1341" y="1006"/>
                  </a:cubicBezTo>
                  <a:cubicBezTo>
                    <a:pt x="1" y="2346"/>
                    <a:pt x="1" y="4520"/>
                    <a:pt x="1341" y="5862"/>
                  </a:cubicBezTo>
                  <a:cubicBezTo>
                    <a:pt x="2011" y="6533"/>
                    <a:pt x="2891" y="6868"/>
                    <a:pt x="3770" y="6868"/>
                  </a:cubicBezTo>
                  <a:cubicBezTo>
                    <a:pt x="4649" y="6868"/>
                    <a:pt x="5528" y="6533"/>
                    <a:pt x="6198" y="5862"/>
                  </a:cubicBezTo>
                  <a:cubicBezTo>
                    <a:pt x="7538" y="4520"/>
                    <a:pt x="7538" y="2346"/>
                    <a:pt x="6198" y="1006"/>
                  </a:cubicBezTo>
                  <a:cubicBezTo>
                    <a:pt x="5528" y="336"/>
                    <a:pt x="4649" y="0"/>
                    <a:pt x="3770" y="0"/>
                  </a:cubicBezTo>
                  <a:close/>
                </a:path>
              </a:pathLst>
            </a:custGeom>
            <a:solidFill>
              <a:srgbClr val="ED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-770969" y="388804"/>
              <a:ext cx="840752" cy="765724"/>
            </a:xfrm>
            <a:custGeom>
              <a:avLst/>
              <a:gdLst/>
              <a:ahLst/>
              <a:cxnLst/>
              <a:rect l="l" t="t" r="r" b="b"/>
              <a:pathLst>
                <a:path w="7495" h="6826" extrusionOk="0">
                  <a:moveTo>
                    <a:pt x="3748" y="0"/>
                  </a:moveTo>
                  <a:cubicBezTo>
                    <a:pt x="2874" y="0"/>
                    <a:pt x="2000" y="333"/>
                    <a:pt x="1334" y="999"/>
                  </a:cubicBezTo>
                  <a:cubicBezTo>
                    <a:pt x="1" y="2333"/>
                    <a:pt x="1" y="4494"/>
                    <a:pt x="1334" y="5825"/>
                  </a:cubicBezTo>
                  <a:cubicBezTo>
                    <a:pt x="2000" y="6492"/>
                    <a:pt x="2874" y="6826"/>
                    <a:pt x="3748" y="6826"/>
                  </a:cubicBezTo>
                  <a:cubicBezTo>
                    <a:pt x="4621" y="6826"/>
                    <a:pt x="5495" y="6492"/>
                    <a:pt x="6161" y="5825"/>
                  </a:cubicBezTo>
                  <a:cubicBezTo>
                    <a:pt x="7494" y="4494"/>
                    <a:pt x="7494" y="2333"/>
                    <a:pt x="6161" y="999"/>
                  </a:cubicBezTo>
                  <a:cubicBezTo>
                    <a:pt x="5495" y="333"/>
                    <a:pt x="4621" y="0"/>
                    <a:pt x="3748" y="0"/>
                  </a:cubicBezTo>
                  <a:close/>
                </a:path>
              </a:pathLst>
            </a:custGeom>
            <a:solidFill>
              <a:srgbClr val="F1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-768277" y="391048"/>
              <a:ext cx="835367" cy="761124"/>
            </a:xfrm>
            <a:custGeom>
              <a:avLst/>
              <a:gdLst/>
              <a:ahLst/>
              <a:cxnLst/>
              <a:rect l="l" t="t" r="r" b="b"/>
              <a:pathLst>
                <a:path w="7447" h="6785" extrusionOk="0">
                  <a:moveTo>
                    <a:pt x="3724" y="1"/>
                  </a:moveTo>
                  <a:cubicBezTo>
                    <a:pt x="2855" y="1"/>
                    <a:pt x="1987" y="332"/>
                    <a:pt x="1324" y="995"/>
                  </a:cubicBezTo>
                  <a:cubicBezTo>
                    <a:pt x="0" y="2319"/>
                    <a:pt x="0" y="4468"/>
                    <a:pt x="1324" y="5792"/>
                  </a:cubicBezTo>
                  <a:cubicBezTo>
                    <a:pt x="1987" y="6454"/>
                    <a:pt x="2855" y="6785"/>
                    <a:pt x="3724" y="6785"/>
                  </a:cubicBezTo>
                  <a:cubicBezTo>
                    <a:pt x="4592" y="6785"/>
                    <a:pt x="5460" y="6454"/>
                    <a:pt x="6123" y="5792"/>
                  </a:cubicBezTo>
                  <a:cubicBezTo>
                    <a:pt x="7447" y="4468"/>
                    <a:pt x="7447" y="2319"/>
                    <a:pt x="6123" y="995"/>
                  </a:cubicBezTo>
                  <a:cubicBezTo>
                    <a:pt x="5460" y="332"/>
                    <a:pt x="4592" y="1"/>
                    <a:pt x="3724" y="1"/>
                  </a:cubicBezTo>
                  <a:close/>
                </a:path>
              </a:pathLst>
            </a:custGeom>
            <a:solidFill>
              <a:srgbClr val="F4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-765696" y="393403"/>
              <a:ext cx="830207" cy="756525"/>
            </a:xfrm>
            <a:custGeom>
              <a:avLst/>
              <a:gdLst/>
              <a:ahLst/>
              <a:cxnLst/>
              <a:rect l="l" t="t" r="r" b="b"/>
              <a:pathLst>
                <a:path w="7401" h="6744" extrusionOk="0">
                  <a:moveTo>
                    <a:pt x="3701" y="1"/>
                  </a:moveTo>
                  <a:cubicBezTo>
                    <a:pt x="2838" y="1"/>
                    <a:pt x="1975" y="330"/>
                    <a:pt x="1317" y="988"/>
                  </a:cubicBezTo>
                  <a:cubicBezTo>
                    <a:pt x="1" y="2306"/>
                    <a:pt x="1" y="4439"/>
                    <a:pt x="1317" y="5755"/>
                  </a:cubicBezTo>
                  <a:cubicBezTo>
                    <a:pt x="1975" y="6414"/>
                    <a:pt x="2838" y="6743"/>
                    <a:pt x="3701" y="6743"/>
                  </a:cubicBezTo>
                  <a:cubicBezTo>
                    <a:pt x="4563" y="6743"/>
                    <a:pt x="5426" y="6414"/>
                    <a:pt x="6084" y="5755"/>
                  </a:cubicBezTo>
                  <a:cubicBezTo>
                    <a:pt x="7400" y="4439"/>
                    <a:pt x="7400" y="2306"/>
                    <a:pt x="6084" y="988"/>
                  </a:cubicBezTo>
                  <a:cubicBezTo>
                    <a:pt x="5426" y="330"/>
                    <a:pt x="4563" y="1"/>
                    <a:pt x="3701" y="1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-763004" y="395871"/>
              <a:ext cx="825047" cy="751701"/>
            </a:xfrm>
            <a:custGeom>
              <a:avLst/>
              <a:gdLst/>
              <a:ahLst/>
              <a:cxnLst/>
              <a:rect l="l" t="t" r="r" b="b"/>
              <a:pathLst>
                <a:path w="7355" h="6701" extrusionOk="0">
                  <a:moveTo>
                    <a:pt x="3678" y="0"/>
                  </a:moveTo>
                  <a:cubicBezTo>
                    <a:pt x="2820" y="0"/>
                    <a:pt x="1963" y="327"/>
                    <a:pt x="1309" y="982"/>
                  </a:cubicBezTo>
                  <a:cubicBezTo>
                    <a:pt x="1" y="2290"/>
                    <a:pt x="1" y="4411"/>
                    <a:pt x="1309" y="5719"/>
                  </a:cubicBezTo>
                  <a:cubicBezTo>
                    <a:pt x="1963" y="6373"/>
                    <a:pt x="2820" y="6700"/>
                    <a:pt x="3678" y="6700"/>
                  </a:cubicBezTo>
                  <a:cubicBezTo>
                    <a:pt x="4535" y="6700"/>
                    <a:pt x="5392" y="6373"/>
                    <a:pt x="6046" y="5719"/>
                  </a:cubicBezTo>
                  <a:cubicBezTo>
                    <a:pt x="7354" y="4411"/>
                    <a:pt x="7354" y="2290"/>
                    <a:pt x="6046" y="982"/>
                  </a:cubicBezTo>
                  <a:cubicBezTo>
                    <a:pt x="5392" y="327"/>
                    <a:pt x="4535" y="0"/>
                    <a:pt x="3678" y="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-760536" y="398227"/>
              <a:ext cx="819887" cy="746878"/>
            </a:xfrm>
            <a:custGeom>
              <a:avLst/>
              <a:gdLst/>
              <a:ahLst/>
              <a:cxnLst/>
              <a:rect l="l" t="t" r="r" b="b"/>
              <a:pathLst>
                <a:path w="7309" h="6658" extrusionOk="0">
                  <a:moveTo>
                    <a:pt x="3655" y="1"/>
                  </a:moveTo>
                  <a:cubicBezTo>
                    <a:pt x="2803" y="1"/>
                    <a:pt x="1951" y="325"/>
                    <a:pt x="1301" y="974"/>
                  </a:cubicBezTo>
                  <a:cubicBezTo>
                    <a:pt x="0" y="2275"/>
                    <a:pt x="0" y="4382"/>
                    <a:pt x="1301" y="5682"/>
                  </a:cubicBezTo>
                  <a:cubicBezTo>
                    <a:pt x="1951" y="6332"/>
                    <a:pt x="2803" y="6657"/>
                    <a:pt x="3655" y="6657"/>
                  </a:cubicBezTo>
                  <a:cubicBezTo>
                    <a:pt x="4506" y="6657"/>
                    <a:pt x="5358" y="6332"/>
                    <a:pt x="6008" y="5682"/>
                  </a:cubicBezTo>
                  <a:cubicBezTo>
                    <a:pt x="7309" y="4382"/>
                    <a:pt x="7309" y="2275"/>
                    <a:pt x="6008" y="974"/>
                  </a:cubicBezTo>
                  <a:cubicBezTo>
                    <a:pt x="5358" y="325"/>
                    <a:pt x="4506" y="1"/>
                    <a:pt x="3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-552448" y="1092047"/>
              <a:ext cx="20865" cy="23894"/>
            </a:xfrm>
            <a:custGeom>
              <a:avLst/>
              <a:gdLst/>
              <a:ahLst/>
              <a:cxnLst/>
              <a:rect l="l" t="t" r="r" b="b"/>
              <a:pathLst>
                <a:path w="186" h="213" extrusionOk="0">
                  <a:moveTo>
                    <a:pt x="132" y="1"/>
                  </a:moveTo>
                  <a:cubicBezTo>
                    <a:pt x="117" y="1"/>
                    <a:pt x="102" y="8"/>
                    <a:pt x="93" y="22"/>
                  </a:cubicBezTo>
                  <a:lnTo>
                    <a:pt x="14" y="140"/>
                  </a:lnTo>
                  <a:cubicBezTo>
                    <a:pt x="0" y="162"/>
                    <a:pt x="6" y="190"/>
                    <a:pt x="28" y="206"/>
                  </a:cubicBezTo>
                  <a:cubicBezTo>
                    <a:pt x="36" y="211"/>
                    <a:pt x="44" y="213"/>
                    <a:pt x="53" y="213"/>
                  </a:cubicBezTo>
                  <a:cubicBezTo>
                    <a:pt x="69" y="213"/>
                    <a:pt x="84" y="206"/>
                    <a:pt x="93" y="192"/>
                  </a:cubicBezTo>
                  <a:lnTo>
                    <a:pt x="172" y="73"/>
                  </a:lnTo>
                  <a:cubicBezTo>
                    <a:pt x="186" y="52"/>
                    <a:pt x="180" y="22"/>
                    <a:pt x="158" y="8"/>
                  </a:cubicBezTo>
                  <a:cubicBezTo>
                    <a:pt x="150" y="3"/>
                    <a:pt x="141" y="1"/>
                    <a:pt x="132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-694127" y="953732"/>
              <a:ext cx="26025" cy="18397"/>
            </a:xfrm>
            <a:custGeom>
              <a:avLst/>
              <a:gdLst/>
              <a:ahLst/>
              <a:cxnLst/>
              <a:rect l="l" t="t" r="r" b="b"/>
              <a:pathLst>
                <a:path w="232" h="164" extrusionOk="0">
                  <a:moveTo>
                    <a:pt x="176" y="1"/>
                  </a:moveTo>
                  <a:cubicBezTo>
                    <a:pt x="168" y="1"/>
                    <a:pt x="161" y="2"/>
                    <a:pt x="154" y="6"/>
                  </a:cubicBezTo>
                  <a:lnTo>
                    <a:pt x="30" y="75"/>
                  </a:lnTo>
                  <a:cubicBezTo>
                    <a:pt x="8" y="89"/>
                    <a:pt x="0" y="117"/>
                    <a:pt x="12" y="140"/>
                  </a:cubicBezTo>
                  <a:cubicBezTo>
                    <a:pt x="20" y="155"/>
                    <a:pt x="37" y="164"/>
                    <a:pt x="53" y="164"/>
                  </a:cubicBezTo>
                  <a:cubicBezTo>
                    <a:pt x="61" y="164"/>
                    <a:pt x="68" y="162"/>
                    <a:pt x="75" y="158"/>
                  </a:cubicBezTo>
                  <a:lnTo>
                    <a:pt x="200" y="89"/>
                  </a:lnTo>
                  <a:cubicBezTo>
                    <a:pt x="223" y="77"/>
                    <a:pt x="231" y="48"/>
                    <a:pt x="217" y="26"/>
                  </a:cubicBezTo>
                  <a:cubicBezTo>
                    <a:pt x="209" y="9"/>
                    <a:pt x="192" y="1"/>
                    <a:pt x="176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-694801" y="569074"/>
              <a:ext cx="25576" cy="19519"/>
            </a:xfrm>
            <a:custGeom>
              <a:avLst/>
              <a:gdLst/>
              <a:ahLst/>
              <a:cxnLst/>
              <a:rect l="l" t="t" r="r" b="b"/>
              <a:pathLst>
                <a:path w="228" h="174" extrusionOk="0">
                  <a:moveTo>
                    <a:pt x="56" y="0"/>
                  </a:moveTo>
                  <a:cubicBezTo>
                    <a:pt x="40" y="0"/>
                    <a:pt x="25" y="8"/>
                    <a:pt x="16" y="22"/>
                  </a:cubicBezTo>
                  <a:cubicBezTo>
                    <a:pt x="0" y="43"/>
                    <a:pt x="6" y="73"/>
                    <a:pt x="28" y="87"/>
                  </a:cubicBezTo>
                  <a:lnTo>
                    <a:pt x="146" y="166"/>
                  </a:lnTo>
                  <a:cubicBezTo>
                    <a:pt x="154" y="171"/>
                    <a:pt x="163" y="173"/>
                    <a:pt x="172" y="173"/>
                  </a:cubicBezTo>
                  <a:cubicBezTo>
                    <a:pt x="187" y="173"/>
                    <a:pt x="203" y="166"/>
                    <a:pt x="211" y="152"/>
                  </a:cubicBezTo>
                  <a:cubicBezTo>
                    <a:pt x="227" y="130"/>
                    <a:pt x="221" y="101"/>
                    <a:pt x="200" y="87"/>
                  </a:cubicBezTo>
                  <a:lnTo>
                    <a:pt x="81" y="8"/>
                  </a:lnTo>
                  <a:cubicBezTo>
                    <a:pt x="73" y="3"/>
                    <a:pt x="64" y="0"/>
                    <a:pt x="56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-550990" y="427393"/>
              <a:ext cx="19855" cy="24567"/>
            </a:xfrm>
            <a:custGeom>
              <a:avLst/>
              <a:gdLst/>
              <a:ahLst/>
              <a:cxnLst/>
              <a:rect l="l" t="t" r="r" b="b"/>
              <a:pathLst>
                <a:path w="177" h="219" extrusionOk="0">
                  <a:moveTo>
                    <a:pt x="53" y="1"/>
                  </a:moveTo>
                  <a:cubicBezTo>
                    <a:pt x="46" y="1"/>
                    <a:pt x="38" y="2"/>
                    <a:pt x="30" y="6"/>
                  </a:cubicBezTo>
                  <a:cubicBezTo>
                    <a:pt x="9" y="18"/>
                    <a:pt x="1" y="47"/>
                    <a:pt x="13" y="69"/>
                  </a:cubicBezTo>
                  <a:lnTo>
                    <a:pt x="82" y="193"/>
                  </a:lnTo>
                  <a:cubicBezTo>
                    <a:pt x="91" y="209"/>
                    <a:pt x="106" y="218"/>
                    <a:pt x="123" y="218"/>
                  </a:cubicBezTo>
                  <a:cubicBezTo>
                    <a:pt x="131" y="218"/>
                    <a:pt x="139" y="216"/>
                    <a:pt x="147" y="211"/>
                  </a:cubicBezTo>
                  <a:cubicBezTo>
                    <a:pt x="169" y="199"/>
                    <a:pt x="176" y="170"/>
                    <a:pt x="165" y="148"/>
                  </a:cubicBezTo>
                  <a:lnTo>
                    <a:pt x="96" y="24"/>
                  </a:lnTo>
                  <a:cubicBezTo>
                    <a:pt x="86" y="9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-167793" y="428964"/>
              <a:ext cx="20865" cy="23894"/>
            </a:xfrm>
            <a:custGeom>
              <a:avLst/>
              <a:gdLst/>
              <a:ahLst/>
              <a:cxnLst/>
              <a:rect l="l" t="t" r="r" b="b"/>
              <a:pathLst>
                <a:path w="186" h="213" extrusionOk="0">
                  <a:moveTo>
                    <a:pt x="133" y="0"/>
                  </a:moveTo>
                  <a:cubicBezTo>
                    <a:pt x="117" y="0"/>
                    <a:pt x="102" y="8"/>
                    <a:pt x="93" y="22"/>
                  </a:cubicBezTo>
                  <a:lnTo>
                    <a:pt x="16" y="140"/>
                  </a:lnTo>
                  <a:cubicBezTo>
                    <a:pt x="0" y="162"/>
                    <a:pt x="6" y="189"/>
                    <a:pt x="30" y="205"/>
                  </a:cubicBezTo>
                  <a:cubicBezTo>
                    <a:pt x="38" y="210"/>
                    <a:pt x="46" y="213"/>
                    <a:pt x="55" y="213"/>
                  </a:cubicBezTo>
                  <a:cubicBezTo>
                    <a:pt x="70" y="213"/>
                    <a:pt x="85" y="205"/>
                    <a:pt x="95" y="191"/>
                  </a:cubicBezTo>
                  <a:lnTo>
                    <a:pt x="172" y="73"/>
                  </a:lnTo>
                  <a:cubicBezTo>
                    <a:pt x="186" y="51"/>
                    <a:pt x="180" y="22"/>
                    <a:pt x="158" y="8"/>
                  </a:cubicBezTo>
                  <a:cubicBezTo>
                    <a:pt x="150" y="3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-31049" y="572551"/>
              <a:ext cx="26025" cy="18397"/>
            </a:xfrm>
            <a:custGeom>
              <a:avLst/>
              <a:gdLst/>
              <a:ahLst/>
              <a:cxnLst/>
              <a:rect l="l" t="t" r="r" b="b"/>
              <a:pathLst>
                <a:path w="232" h="164" extrusionOk="0">
                  <a:moveTo>
                    <a:pt x="177" y="1"/>
                  </a:moveTo>
                  <a:cubicBezTo>
                    <a:pt x="170" y="1"/>
                    <a:pt x="162" y="3"/>
                    <a:pt x="155" y="6"/>
                  </a:cubicBezTo>
                  <a:lnTo>
                    <a:pt x="32" y="75"/>
                  </a:lnTo>
                  <a:cubicBezTo>
                    <a:pt x="9" y="89"/>
                    <a:pt x="1" y="117"/>
                    <a:pt x="13" y="141"/>
                  </a:cubicBezTo>
                  <a:cubicBezTo>
                    <a:pt x="22" y="155"/>
                    <a:pt x="38" y="164"/>
                    <a:pt x="55" y="164"/>
                  </a:cubicBezTo>
                  <a:cubicBezTo>
                    <a:pt x="62" y="164"/>
                    <a:pt x="70" y="162"/>
                    <a:pt x="78" y="158"/>
                  </a:cubicBezTo>
                  <a:lnTo>
                    <a:pt x="200" y="89"/>
                  </a:lnTo>
                  <a:cubicBezTo>
                    <a:pt x="224" y="77"/>
                    <a:pt x="232" y="48"/>
                    <a:pt x="220" y="26"/>
                  </a:cubicBezTo>
                  <a:cubicBezTo>
                    <a:pt x="210" y="10"/>
                    <a:pt x="194" y="1"/>
                    <a:pt x="177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-29927" y="954629"/>
              <a:ext cx="25352" cy="19295"/>
            </a:xfrm>
            <a:custGeom>
              <a:avLst/>
              <a:gdLst/>
              <a:ahLst/>
              <a:cxnLst/>
              <a:rect l="l" t="t" r="r" b="b"/>
              <a:pathLst>
                <a:path w="226" h="172" extrusionOk="0">
                  <a:moveTo>
                    <a:pt x="54" y="1"/>
                  </a:moveTo>
                  <a:cubicBezTo>
                    <a:pt x="38" y="1"/>
                    <a:pt x="23" y="8"/>
                    <a:pt x="14" y="22"/>
                  </a:cubicBezTo>
                  <a:cubicBezTo>
                    <a:pt x="1" y="43"/>
                    <a:pt x="6" y="71"/>
                    <a:pt x="28" y="87"/>
                  </a:cubicBezTo>
                  <a:lnTo>
                    <a:pt x="147" y="164"/>
                  </a:lnTo>
                  <a:cubicBezTo>
                    <a:pt x="154" y="169"/>
                    <a:pt x="163" y="171"/>
                    <a:pt x="172" y="171"/>
                  </a:cubicBezTo>
                  <a:cubicBezTo>
                    <a:pt x="188" y="171"/>
                    <a:pt x="203" y="164"/>
                    <a:pt x="212" y="150"/>
                  </a:cubicBezTo>
                  <a:cubicBezTo>
                    <a:pt x="225" y="128"/>
                    <a:pt x="220" y="99"/>
                    <a:pt x="198" y="85"/>
                  </a:cubicBezTo>
                  <a:lnTo>
                    <a:pt x="79" y="8"/>
                  </a:lnTo>
                  <a:cubicBezTo>
                    <a:pt x="72" y="3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-168241" y="1091150"/>
              <a:ext cx="19967" cy="24679"/>
            </a:xfrm>
            <a:custGeom>
              <a:avLst/>
              <a:gdLst/>
              <a:ahLst/>
              <a:cxnLst/>
              <a:rect l="l" t="t" r="r" b="b"/>
              <a:pathLst>
                <a:path w="178" h="220" extrusionOk="0">
                  <a:moveTo>
                    <a:pt x="55" y="1"/>
                  </a:moveTo>
                  <a:cubicBezTo>
                    <a:pt x="47" y="1"/>
                    <a:pt x="39" y="3"/>
                    <a:pt x="32" y="6"/>
                  </a:cubicBezTo>
                  <a:cubicBezTo>
                    <a:pt x="10" y="20"/>
                    <a:pt x="0" y="48"/>
                    <a:pt x="14" y="72"/>
                  </a:cubicBezTo>
                  <a:lnTo>
                    <a:pt x="83" y="194"/>
                  </a:lnTo>
                  <a:cubicBezTo>
                    <a:pt x="91" y="210"/>
                    <a:pt x="108" y="219"/>
                    <a:pt x="125" y="219"/>
                  </a:cubicBezTo>
                  <a:cubicBezTo>
                    <a:pt x="132" y="219"/>
                    <a:pt x="140" y="217"/>
                    <a:pt x="146" y="214"/>
                  </a:cubicBezTo>
                  <a:cubicBezTo>
                    <a:pt x="170" y="200"/>
                    <a:pt x="178" y="172"/>
                    <a:pt x="164" y="148"/>
                  </a:cubicBezTo>
                  <a:lnTo>
                    <a:pt x="97" y="26"/>
                  </a:lnTo>
                  <a:cubicBezTo>
                    <a:pt x="88" y="10"/>
                    <a:pt x="71" y="1"/>
                    <a:pt x="55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-384070" y="363115"/>
              <a:ext cx="46104" cy="77851"/>
            </a:xfrm>
            <a:custGeom>
              <a:avLst/>
              <a:gdLst/>
              <a:ahLst/>
              <a:cxnLst/>
              <a:rect l="l" t="t" r="r" b="b"/>
              <a:pathLst>
                <a:path w="411" h="694" extrusionOk="0">
                  <a:moveTo>
                    <a:pt x="164" y="1"/>
                  </a:moveTo>
                  <a:lnTo>
                    <a:pt x="1" y="34"/>
                  </a:lnTo>
                  <a:lnTo>
                    <a:pt x="1" y="119"/>
                  </a:lnTo>
                  <a:lnTo>
                    <a:pt x="166" y="86"/>
                  </a:lnTo>
                  <a:lnTo>
                    <a:pt x="166" y="615"/>
                  </a:lnTo>
                  <a:lnTo>
                    <a:pt x="12" y="615"/>
                  </a:lnTo>
                  <a:lnTo>
                    <a:pt x="12" y="693"/>
                  </a:lnTo>
                  <a:lnTo>
                    <a:pt x="411" y="693"/>
                  </a:lnTo>
                  <a:lnTo>
                    <a:pt x="411" y="615"/>
                  </a:lnTo>
                  <a:lnTo>
                    <a:pt x="259" y="61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-320354" y="361881"/>
              <a:ext cx="49469" cy="79085"/>
            </a:xfrm>
            <a:custGeom>
              <a:avLst/>
              <a:gdLst/>
              <a:ahLst/>
              <a:cxnLst/>
              <a:rect l="l" t="t" r="r" b="b"/>
              <a:pathLst>
                <a:path w="441" h="705" extrusionOk="0">
                  <a:moveTo>
                    <a:pt x="202" y="0"/>
                  </a:moveTo>
                  <a:cubicBezTo>
                    <a:pt x="174" y="0"/>
                    <a:pt x="145" y="4"/>
                    <a:pt x="111" y="12"/>
                  </a:cubicBezTo>
                  <a:cubicBezTo>
                    <a:pt x="78" y="20"/>
                    <a:pt x="44" y="30"/>
                    <a:pt x="7" y="45"/>
                  </a:cubicBezTo>
                  <a:lnTo>
                    <a:pt x="7" y="140"/>
                  </a:lnTo>
                  <a:cubicBezTo>
                    <a:pt x="42" y="118"/>
                    <a:pt x="78" y="105"/>
                    <a:pt x="109" y="93"/>
                  </a:cubicBezTo>
                  <a:cubicBezTo>
                    <a:pt x="143" y="83"/>
                    <a:pt x="174" y="79"/>
                    <a:pt x="204" y="79"/>
                  </a:cubicBezTo>
                  <a:cubicBezTo>
                    <a:pt x="246" y="79"/>
                    <a:pt x="279" y="91"/>
                    <a:pt x="305" y="113"/>
                  </a:cubicBezTo>
                  <a:cubicBezTo>
                    <a:pt x="330" y="136"/>
                    <a:pt x="342" y="166"/>
                    <a:pt x="342" y="203"/>
                  </a:cubicBezTo>
                  <a:cubicBezTo>
                    <a:pt x="342" y="225"/>
                    <a:pt x="336" y="249"/>
                    <a:pt x="324" y="272"/>
                  </a:cubicBezTo>
                  <a:cubicBezTo>
                    <a:pt x="313" y="296"/>
                    <a:pt x="293" y="324"/>
                    <a:pt x="261" y="357"/>
                  </a:cubicBezTo>
                  <a:cubicBezTo>
                    <a:pt x="246" y="375"/>
                    <a:pt x="208" y="414"/>
                    <a:pt x="147" y="478"/>
                  </a:cubicBezTo>
                  <a:cubicBezTo>
                    <a:pt x="86" y="539"/>
                    <a:pt x="36" y="588"/>
                    <a:pt x="1" y="626"/>
                  </a:cubicBezTo>
                  <a:lnTo>
                    <a:pt x="1" y="704"/>
                  </a:lnTo>
                  <a:lnTo>
                    <a:pt x="441" y="704"/>
                  </a:lnTo>
                  <a:lnTo>
                    <a:pt x="441" y="626"/>
                  </a:lnTo>
                  <a:lnTo>
                    <a:pt x="113" y="626"/>
                  </a:lnTo>
                  <a:cubicBezTo>
                    <a:pt x="188" y="549"/>
                    <a:pt x="247" y="489"/>
                    <a:pt x="289" y="446"/>
                  </a:cubicBezTo>
                  <a:cubicBezTo>
                    <a:pt x="330" y="403"/>
                    <a:pt x="354" y="377"/>
                    <a:pt x="362" y="367"/>
                  </a:cubicBezTo>
                  <a:cubicBezTo>
                    <a:pt x="392" y="334"/>
                    <a:pt x="409" y="304"/>
                    <a:pt x="421" y="278"/>
                  </a:cubicBezTo>
                  <a:cubicBezTo>
                    <a:pt x="431" y="253"/>
                    <a:pt x="437" y="225"/>
                    <a:pt x="437" y="197"/>
                  </a:cubicBezTo>
                  <a:cubicBezTo>
                    <a:pt x="437" y="136"/>
                    <a:pt x="415" y="89"/>
                    <a:pt x="372" y="53"/>
                  </a:cubicBezTo>
                  <a:cubicBezTo>
                    <a:pt x="330" y="18"/>
                    <a:pt x="273" y="0"/>
                    <a:pt x="20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-753245" y="728591"/>
              <a:ext cx="53620" cy="80656"/>
            </a:xfrm>
            <a:custGeom>
              <a:avLst/>
              <a:gdLst/>
              <a:ahLst/>
              <a:cxnLst/>
              <a:rect l="l" t="t" r="r" b="b"/>
              <a:pathLst>
                <a:path w="478" h="719" extrusionOk="0">
                  <a:moveTo>
                    <a:pt x="231" y="76"/>
                  </a:moveTo>
                  <a:cubicBezTo>
                    <a:pt x="273" y="76"/>
                    <a:pt x="306" y="89"/>
                    <a:pt x="330" y="119"/>
                  </a:cubicBezTo>
                  <a:cubicBezTo>
                    <a:pt x="356" y="147"/>
                    <a:pt x="367" y="186"/>
                    <a:pt x="367" y="235"/>
                  </a:cubicBezTo>
                  <a:cubicBezTo>
                    <a:pt x="367" y="287"/>
                    <a:pt x="356" y="326"/>
                    <a:pt x="330" y="354"/>
                  </a:cubicBezTo>
                  <a:cubicBezTo>
                    <a:pt x="306" y="383"/>
                    <a:pt x="273" y="397"/>
                    <a:pt x="231" y="397"/>
                  </a:cubicBezTo>
                  <a:cubicBezTo>
                    <a:pt x="188" y="397"/>
                    <a:pt x="154" y="383"/>
                    <a:pt x="131" y="354"/>
                  </a:cubicBezTo>
                  <a:cubicBezTo>
                    <a:pt x="107" y="326"/>
                    <a:pt x="93" y="287"/>
                    <a:pt x="93" y="235"/>
                  </a:cubicBezTo>
                  <a:cubicBezTo>
                    <a:pt x="93" y="186"/>
                    <a:pt x="107" y="147"/>
                    <a:pt x="131" y="119"/>
                  </a:cubicBezTo>
                  <a:cubicBezTo>
                    <a:pt x="154" y="89"/>
                    <a:pt x="188" y="76"/>
                    <a:pt x="231" y="76"/>
                  </a:cubicBezTo>
                  <a:close/>
                  <a:moveTo>
                    <a:pt x="231" y="1"/>
                  </a:moveTo>
                  <a:cubicBezTo>
                    <a:pt x="160" y="1"/>
                    <a:pt x="105" y="22"/>
                    <a:pt x="64" y="66"/>
                  </a:cubicBezTo>
                  <a:cubicBezTo>
                    <a:pt x="20" y="109"/>
                    <a:pt x="0" y="164"/>
                    <a:pt x="0" y="235"/>
                  </a:cubicBezTo>
                  <a:cubicBezTo>
                    <a:pt x="0" y="308"/>
                    <a:pt x="20" y="366"/>
                    <a:pt x="60" y="409"/>
                  </a:cubicBezTo>
                  <a:cubicBezTo>
                    <a:pt x="101" y="450"/>
                    <a:pt x="156" y="470"/>
                    <a:pt x="225" y="470"/>
                  </a:cubicBezTo>
                  <a:cubicBezTo>
                    <a:pt x="257" y="470"/>
                    <a:pt x="289" y="464"/>
                    <a:pt x="316" y="448"/>
                  </a:cubicBezTo>
                  <a:cubicBezTo>
                    <a:pt x="344" y="435"/>
                    <a:pt x="365" y="415"/>
                    <a:pt x="383" y="387"/>
                  </a:cubicBezTo>
                  <a:lnTo>
                    <a:pt x="383" y="387"/>
                  </a:lnTo>
                  <a:cubicBezTo>
                    <a:pt x="379" y="472"/>
                    <a:pt x="362" y="535"/>
                    <a:pt x="328" y="577"/>
                  </a:cubicBezTo>
                  <a:cubicBezTo>
                    <a:pt x="296" y="618"/>
                    <a:pt x="249" y="640"/>
                    <a:pt x="186" y="640"/>
                  </a:cubicBezTo>
                  <a:cubicBezTo>
                    <a:pt x="164" y="640"/>
                    <a:pt x="141" y="636"/>
                    <a:pt x="115" y="630"/>
                  </a:cubicBezTo>
                  <a:cubicBezTo>
                    <a:pt x="91" y="624"/>
                    <a:pt x="68" y="616"/>
                    <a:pt x="44" y="606"/>
                  </a:cubicBezTo>
                  <a:lnTo>
                    <a:pt x="44" y="691"/>
                  </a:lnTo>
                  <a:cubicBezTo>
                    <a:pt x="70" y="699"/>
                    <a:pt x="95" y="707"/>
                    <a:pt x="119" y="711"/>
                  </a:cubicBezTo>
                  <a:cubicBezTo>
                    <a:pt x="143" y="717"/>
                    <a:pt x="168" y="719"/>
                    <a:pt x="190" y="719"/>
                  </a:cubicBezTo>
                  <a:cubicBezTo>
                    <a:pt x="279" y="719"/>
                    <a:pt x="348" y="685"/>
                    <a:pt x="399" y="622"/>
                  </a:cubicBezTo>
                  <a:cubicBezTo>
                    <a:pt x="450" y="557"/>
                    <a:pt x="478" y="468"/>
                    <a:pt x="478" y="360"/>
                  </a:cubicBezTo>
                  <a:cubicBezTo>
                    <a:pt x="478" y="243"/>
                    <a:pt x="456" y="154"/>
                    <a:pt x="413" y="93"/>
                  </a:cubicBezTo>
                  <a:cubicBezTo>
                    <a:pt x="371" y="32"/>
                    <a:pt x="310" y="1"/>
                    <a:pt x="23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7540" y="728591"/>
              <a:ext cx="51152" cy="80656"/>
            </a:xfrm>
            <a:custGeom>
              <a:avLst/>
              <a:gdLst/>
              <a:ahLst/>
              <a:cxnLst/>
              <a:rect l="l" t="t" r="r" b="b"/>
              <a:pathLst>
                <a:path w="456" h="719" extrusionOk="0">
                  <a:moveTo>
                    <a:pt x="209" y="1"/>
                  </a:moveTo>
                  <a:cubicBezTo>
                    <a:pt x="182" y="1"/>
                    <a:pt x="152" y="2"/>
                    <a:pt x="120" y="8"/>
                  </a:cubicBezTo>
                  <a:cubicBezTo>
                    <a:pt x="91" y="12"/>
                    <a:pt x="57" y="20"/>
                    <a:pt x="22" y="30"/>
                  </a:cubicBezTo>
                  <a:lnTo>
                    <a:pt x="22" y="113"/>
                  </a:lnTo>
                  <a:cubicBezTo>
                    <a:pt x="57" y="101"/>
                    <a:pt x="89" y="93"/>
                    <a:pt x="118" y="87"/>
                  </a:cubicBezTo>
                  <a:cubicBezTo>
                    <a:pt x="148" y="81"/>
                    <a:pt x="176" y="79"/>
                    <a:pt x="201" y="79"/>
                  </a:cubicBezTo>
                  <a:cubicBezTo>
                    <a:pt x="249" y="79"/>
                    <a:pt x="284" y="89"/>
                    <a:pt x="310" y="109"/>
                  </a:cubicBezTo>
                  <a:cubicBezTo>
                    <a:pt x="333" y="127"/>
                    <a:pt x="347" y="154"/>
                    <a:pt x="347" y="190"/>
                  </a:cubicBezTo>
                  <a:cubicBezTo>
                    <a:pt x="347" y="223"/>
                    <a:pt x="335" y="251"/>
                    <a:pt x="310" y="269"/>
                  </a:cubicBezTo>
                  <a:cubicBezTo>
                    <a:pt x="286" y="289"/>
                    <a:pt x="251" y="296"/>
                    <a:pt x="205" y="296"/>
                  </a:cubicBezTo>
                  <a:lnTo>
                    <a:pt x="120" y="296"/>
                  </a:lnTo>
                  <a:lnTo>
                    <a:pt x="120" y="373"/>
                  </a:lnTo>
                  <a:lnTo>
                    <a:pt x="201" y="373"/>
                  </a:lnTo>
                  <a:cubicBezTo>
                    <a:pt x="253" y="373"/>
                    <a:pt x="292" y="385"/>
                    <a:pt x="320" y="409"/>
                  </a:cubicBezTo>
                  <a:cubicBezTo>
                    <a:pt x="349" y="431"/>
                    <a:pt x="363" y="462"/>
                    <a:pt x="363" y="504"/>
                  </a:cubicBezTo>
                  <a:cubicBezTo>
                    <a:pt x="363" y="549"/>
                    <a:pt x="347" y="583"/>
                    <a:pt x="318" y="604"/>
                  </a:cubicBezTo>
                  <a:cubicBezTo>
                    <a:pt x="286" y="628"/>
                    <a:pt x="241" y="640"/>
                    <a:pt x="184" y="640"/>
                  </a:cubicBezTo>
                  <a:cubicBezTo>
                    <a:pt x="150" y="640"/>
                    <a:pt x="116" y="636"/>
                    <a:pt x="87" y="628"/>
                  </a:cubicBezTo>
                  <a:cubicBezTo>
                    <a:pt x="55" y="620"/>
                    <a:pt x="28" y="608"/>
                    <a:pt x="0" y="594"/>
                  </a:cubicBezTo>
                  <a:lnTo>
                    <a:pt x="0" y="683"/>
                  </a:lnTo>
                  <a:cubicBezTo>
                    <a:pt x="34" y="695"/>
                    <a:pt x="65" y="705"/>
                    <a:pt x="97" y="709"/>
                  </a:cubicBezTo>
                  <a:cubicBezTo>
                    <a:pt x="126" y="715"/>
                    <a:pt x="156" y="719"/>
                    <a:pt x="185" y="719"/>
                  </a:cubicBezTo>
                  <a:cubicBezTo>
                    <a:pt x="272" y="719"/>
                    <a:pt x="339" y="699"/>
                    <a:pt x="387" y="662"/>
                  </a:cubicBezTo>
                  <a:cubicBezTo>
                    <a:pt x="432" y="624"/>
                    <a:pt x="456" y="573"/>
                    <a:pt x="456" y="504"/>
                  </a:cubicBezTo>
                  <a:cubicBezTo>
                    <a:pt x="456" y="460"/>
                    <a:pt x="444" y="423"/>
                    <a:pt x="418" y="391"/>
                  </a:cubicBezTo>
                  <a:cubicBezTo>
                    <a:pt x="393" y="362"/>
                    <a:pt x="359" y="342"/>
                    <a:pt x="314" y="332"/>
                  </a:cubicBezTo>
                  <a:cubicBezTo>
                    <a:pt x="353" y="322"/>
                    <a:pt x="385" y="304"/>
                    <a:pt x="406" y="277"/>
                  </a:cubicBezTo>
                  <a:cubicBezTo>
                    <a:pt x="428" y="251"/>
                    <a:pt x="440" y="218"/>
                    <a:pt x="440" y="180"/>
                  </a:cubicBezTo>
                  <a:cubicBezTo>
                    <a:pt x="440" y="125"/>
                    <a:pt x="420" y="81"/>
                    <a:pt x="379" y="50"/>
                  </a:cubicBezTo>
                  <a:cubicBezTo>
                    <a:pt x="337" y="16"/>
                    <a:pt x="280" y="1"/>
                    <a:pt x="20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-367917" y="1093169"/>
              <a:ext cx="53732" cy="80656"/>
            </a:xfrm>
            <a:custGeom>
              <a:avLst/>
              <a:gdLst/>
              <a:ahLst/>
              <a:cxnLst/>
              <a:rect l="l" t="t" r="r" b="b"/>
              <a:pathLst>
                <a:path w="479" h="719" extrusionOk="0">
                  <a:moveTo>
                    <a:pt x="247" y="322"/>
                  </a:moveTo>
                  <a:cubicBezTo>
                    <a:pt x="291" y="322"/>
                    <a:pt x="322" y="336"/>
                    <a:pt x="348" y="365"/>
                  </a:cubicBezTo>
                  <a:cubicBezTo>
                    <a:pt x="372" y="393"/>
                    <a:pt x="385" y="432"/>
                    <a:pt x="385" y="484"/>
                  </a:cubicBezTo>
                  <a:cubicBezTo>
                    <a:pt x="385" y="533"/>
                    <a:pt x="372" y="572"/>
                    <a:pt x="348" y="600"/>
                  </a:cubicBezTo>
                  <a:cubicBezTo>
                    <a:pt x="322" y="630"/>
                    <a:pt x="291" y="643"/>
                    <a:pt x="247" y="643"/>
                  </a:cubicBezTo>
                  <a:cubicBezTo>
                    <a:pt x="206" y="643"/>
                    <a:pt x="172" y="630"/>
                    <a:pt x="149" y="600"/>
                  </a:cubicBezTo>
                  <a:cubicBezTo>
                    <a:pt x="123" y="572"/>
                    <a:pt x="111" y="533"/>
                    <a:pt x="111" y="484"/>
                  </a:cubicBezTo>
                  <a:cubicBezTo>
                    <a:pt x="111" y="432"/>
                    <a:pt x="123" y="393"/>
                    <a:pt x="149" y="365"/>
                  </a:cubicBezTo>
                  <a:cubicBezTo>
                    <a:pt x="172" y="336"/>
                    <a:pt x="206" y="322"/>
                    <a:pt x="247" y="322"/>
                  </a:cubicBezTo>
                  <a:close/>
                  <a:moveTo>
                    <a:pt x="287" y="0"/>
                  </a:moveTo>
                  <a:cubicBezTo>
                    <a:pt x="200" y="0"/>
                    <a:pt x="131" y="34"/>
                    <a:pt x="80" y="99"/>
                  </a:cubicBezTo>
                  <a:cubicBezTo>
                    <a:pt x="26" y="164"/>
                    <a:pt x="1" y="251"/>
                    <a:pt x="1" y="359"/>
                  </a:cubicBezTo>
                  <a:cubicBezTo>
                    <a:pt x="1" y="476"/>
                    <a:pt x="22" y="565"/>
                    <a:pt x="64" y="626"/>
                  </a:cubicBezTo>
                  <a:cubicBezTo>
                    <a:pt x="107" y="687"/>
                    <a:pt x="168" y="718"/>
                    <a:pt x="247" y="718"/>
                  </a:cubicBezTo>
                  <a:cubicBezTo>
                    <a:pt x="318" y="718"/>
                    <a:pt x="374" y="697"/>
                    <a:pt x="415" y="653"/>
                  </a:cubicBezTo>
                  <a:cubicBezTo>
                    <a:pt x="458" y="610"/>
                    <a:pt x="478" y="555"/>
                    <a:pt x="478" y="484"/>
                  </a:cubicBezTo>
                  <a:cubicBezTo>
                    <a:pt x="478" y="411"/>
                    <a:pt x="458" y="353"/>
                    <a:pt x="417" y="310"/>
                  </a:cubicBezTo>
                  <a:cubicBezTo>
                    <a:pt x="377" y="269"/>
                    <a:pt x="322" y="247"/>
                    <a:pt x="253" y="247"/>
                  </a:cubicBezTo>
                  <a:cubicBezTo>
                    <a:pt x="220" y="247"/>
                    <a:pt x="190" y="255"/>
                    <a:pt x="162" y="269"/>
                  </a:cubicBezTo>
                  <a:cubicBezTo>
                    <a:pt x="135" y="284"/>
                    <a:pt x="113" y="304"/>
                    <a:pt x="93" y="332"/>
                  </a:cubicBezTo>
                  <a:cubicBezTo>
                    <a:pt x="99" y="247"/>
                    <a:pt x="117" y="184"/>
                    <a:pt x="149" y="142"/>
                  </a:cubicBezTo>
                  <a:cubicBezTo>
                    <a:pt x="182" y="101"/>
                    <a:pt x="230" y="79"/>
                    <a:pt x="291" y="79"/>
                  </a:cubicBezTo>
                  <a:cubicBezTo>
                    <a:pt x="314" y="79"/>
                    <a:pt x="338" y="83"/>
                    <a:pt x="362" y="89"/>
                  </a:cubicBezTo>
                  <a:cubicBezTo>
                    <a:pt x="385" y="95"/>
                    <a:pt x="411" y="103"/>
                    <a:pt x="433" y="113"/>
                  </a:cubicBezTo>
                  <a:lnTo>
                    <a:pt x="433" y="28"/>
                  </a:lnTo>
                  <a:cubicBezTo>
                    <a:pt x="407" y="20"/>
                    <a:pt x="383" y="12"/>
                    <a:pt x="358" y="8"/>
                  </a:cubicBezTo>
                  <a:cubicBezTo>
                    <a:pt x="334" y="2"/>
                    <a:pt x="310" y="0"/>
                    <a:pt x="28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-601245" y="750017"/>
              <a:ext cx="241176" cy="43301"/>
            </a:xfrm>
            <a:custGeom>
              <a:avLst/>
              <a:gdLst/>
              <a:ahLst/>
              <a:cxnLst/>
              <a:rect l="l" t="t" r="r" b="b"/>
              <a:pathLst>
                <a:path w="2150" h="386" extrusionOk="0">
                  <a:moveTo>
                    <a:pt x="192" y="1"/>
                  </a:moveTo>
                  <a:cubicBezTo>
                    <a:pt x="86" y="1"/>
                    <a:pt x="1" y="86"/>
                    <a:pt x="1" y="192"/>
                  </a:cubicBezTo>
                  <a:cubicBezTo>
                    <a:pt x="1" y="299"/>
                    <a:pt x="86" y="386"/>
                    <a:pt x="192" y="386"/>
                  </a:cubicBezTo>
                  <a:lnTo>
                    <a:pt x="1956" y="386"/>
                  </a:lnTo>
                  <a:cubicBezTo>
                    <a:pt x="2063" y="386"/>
                    <a:pt x="2150" y="299"/>
                    <a:pt x="2150" y="192"/>
                  </a:cubicBezTo>
                  <a:cubicBezTo>
                    <a:pt x="2150" y="86"/>
                    <a:pt x="2063" y="1"/>
                    <a:pt x="1956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-383621" y="539459"/>
              <a:ext cx="268323" cy="262383"/>
            </a:xfrm>
            <a:custGeom>
              <a:avLst/>
              <a:gdLst/>
              <a:ahLst/>
              <a:cxnLst/>
              <a:rect l="l" t="t" r="r" b="b"/>
              <a:pathLst>
                <a:path w="2392" h="2339" extrusionOk="0">
                  <a:moveTo>
                    <a:pt x="2090" y="1"/>
                  </a:moveTo>
                  <a:cubicBezTo>
                    <a:pt x="2020" y="1"/>
                    <a:pt x="1949" y="28"/>
                    <a:pt x="1895" y="82"/>
                  </a:cubicBezTo>
                  <a:lnTo>
                    <a:pt x="109" y="1868"/>
                  </a:lnTo>
                  <a:cubicBezTo>
                    <a:pt x="1" y="1977"/>
                    <a:pt x="1" y="2150"/>
                    <a:pt x="109" y="2259"/>
                  </a:cubicBezTo>
                  <a:cubicBezTo>
                    <a:pt x="162" y="2312"/>
                    <a:pt x="233" y="2339"/>
                    <a:pt x="303" y="2339"/>
                  </a:cubicBezTo>
                  <a:cubicBezTo>
                    <a:pt x="374" y="2339"/>
                    <a:pt x="444" y="2312"/>
                    <a:pt x="498" y="2259"/>
                  </a:cubicBezTo>
                  <a:lnTo>
                    <a:pt x="2285" y="471"/>
                  </a:lnTo>
                  <a:cubicBezTo>
                    <a:pt x="2392" y="365"/>
                    <a:pt x="2392" y="189"/>
                    <a:pt x="2285" y="82"/>
                  </a:cubicBezTo>
                  <a:cubicBezTo>
                    <a:pt x="2231" y="28"/>
                    <a:pt x="2161" y="1"/>
                    <a:pt x="2090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-398204" y="723992"/>
              <a:ext cx="95237" cy="95239"/>
            </a:xfrm>
            <a:custGeom>
              <a:avLst/>
              <a:gdLst/>
              <a:ahLst/>
              <a:cxnLst/>
              <a:rect l="l" t="t" r="r" b="b"/>
              <a:pathLst>
                <a:path w="849" h="849" extrusionOk="0">
                  <a:moveTo>
                    <a:pt x="425" y="0"/>
                  </a:moveTo>
                  <a:cubicBezTo>
                    <a:pt x="192" y="0"/>
                    <a:pt x="0" y="190"/>
                    <a:pt x="0" y="424"/>
                  </a:cubicBezTo>
                  <a:cubicBezTo>
                    <a:pt x="0" y="659"/>
                    <a:pt x="192" y="849"/>
                    <a:pt x="425" y="849"/>
                  </a:cubicBezTo>
                  <a:cubicBezTo>
                    <a:pt x="659" y="849"/>
                    <a:pt x="849" y="659"/>
                    <a:pt x="849" y="424"/>
                  </a:cubicBezTo>
                  <a:cubicBezTo>
                    <a:pt x="849" y="190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6" name="Google Shape;1626;p34"/>
          <p:cNvSpPr txBox="1">
            <a:spLocks noGrp="1"/>
          </p:cNvSpPr>
          <p:nvPr>
            <p:ph type="title"/>
          </p:nvPr>
        </p:nvSpPr>
        <p:spPr>
          <a:xfrm>
            <a:off x="471691" y="639534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Pontualidade para a Glória de Deus! 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90145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6"/>
          <p:cNvSpPr/>
          <p:nvPr/>
        </p:nvSpPr>
        <p:spPr>
          <a:xfrm rot="-2668953">
            <a:off x="2247951" y="3279091"/>
            <a:ext cx="2588826" cy="1122477"/>
          </a:xfrm>
          <a:custGeom>
            <a:avLst/>
            <a:gdLst/>
            <a:ahLst/>
            <a:cxnLst/>
            <a:rect l="l" t="t" r="r" b="b"/>
            <a:pathLst>
              <a:path w="35745" h="15499" extrusionOk="0">
                <a:moveTo>
                  <a:pt x="8080" y="0"/>
                </a:moveTo>
                <a:lnTo>
                  <a:pt x="0" y="8080"/>
                </a:lnTo>
                <a:cubicBezTo>
                  <a:pt x="4565" y="12645"/>
                  <a:pt x="10934" y="15499"/>
                  <a:pt x="17872" y="15499"/>
                </a:cubicBezTo>
                <a:cubicBezTo>
                  <a:pt x="24811" y="15499"/>
                  <a:pt x="31180" y="12645"/>
                  <a:pt x="35745" y="8080"/>
                </a:cubicBezTo>
                <a:lnTo>
                  <a:pt x="27665" y="0"/>
                </a:lnTo>
                <a:cubicBezTo>
                  <a:pt x="25108" y="2465"/>
                  <a:pt x="21684" y="3995"/>
                  <a:pt x="17872" y="3995"/>
                </a:cubicBezTo>
                <a:cubicBezTo>
                  <a:pt x="14061" y="3995"/>
                  <a:pt x="10637" y="2465"/>
                  <a:pt x="808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Pontualidade como VERDADE!</a:t>
            </a:r>
            <a:endParaRPr sz="3600" b="1" dirty="0"/>
          </a:p>
        </p:txBody>
      </p:sp>
      <p:sp>
        <p:nvSpPr>
          <p:cNvPr id="1008" name="Google Shape;1008;p26"/>
          <p:cNvSpPr/>
          <p:nvPr/>
        </p:nvSpPr>
        <p:spPr>
          <a:xfrm rot="-2670398">
            <a:off x="1859523" y="2714940"/>
            <a:ext cx="604183" cy="1402545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7327" y="0"/>
                </a:moveTo>
                <a:cubicBezTo>
                  <a:pt x="2762" y="4679"/>
                  <a:pt x="0" y="10956"/>
                  <a:pt x="0" y="17895"/>
                </a:cubicBezTo>
                <a:cubicBezTo>
                  <a:pt x="0" y="24834"/>
                  <a:pt x="2762" y="31202"/>
                  <a:pt x="7327" y="35767"/>
                </a:cubicBezTo>
                <a:lnTo>
                  <a:pt x="15407" y="27687"/>
                </a:lnTo>
                <a:cubicBezTo>
                  <a:pt x="12919" y="25222"/>
                  <a:pt x="11413" y="21684"/>
                  <a:pt x="11413" y="17895"/>
                </a:cubicBezTo>
                <a:cubicBezTo>
                  <a:pt x="11413" y="14083"/>
                  <a:pt x="12919" y="10660"/>
                  <a:pt x="15407" y="8103"/>
                </a:cubicBezTo>
                <a:lnTo>
                  <a:pt x="7327" y="0"/>
                </a:lnTo>
                <a:close/>
              </a:path>
            </a:pathLst>
          </a:custGeom>
          <a:solidFill>
            <a:srgbClr val="E599F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6"/>
          <p:cNvSpPr/>
          <p:nvPr/>
        </p:nvSpPr>
        <p:spPr>
          <a:xfrm rot="-2670398">
            <a:off x="1469487" y="2144258"/>
            <a:ext cx="1401643" cy="604183"/>
          </a:xfrm>
          <a:custGeom>
            <a:avLst/>
            <a:gdLst/>
            <a:ahLst/>
            <a:cxnLst/>
            <a:rect l="l" t="t" r="r" b="b"/>
            <a:pathLst>
              <a:path w="35745" h="15408" extrusionOk="0">
                <a:moveTo>
                  <a:pt x="17872" y="0"/>
                </a:moveTo>
                <a:cubicBezTo>
                  <a:pt x="10934" y="0"/>
                  <a:pt x="4565" y="2739"/>
                  <a:pt x="0" y="7304"/>
                </a:cubicBezTo>
                <a:lnTo>
                  <a:pt x="8080" y="15407"/>
                </a:lnTo>
                <a:cubicBezTo>
                  <a:pt x="10637" y="12919"/>
                  <a:pt x="14061" y="11413"/>
                  <a:pt x="17872" y="11413"/>
                </a:cubicBezTo>
                <a:cubicBezTo>
                  <a:pt x="21684" y="11413"/>
                  <a:pt x="25108" y="12919"/>
                  <a:pt x="27665" y="15407"/>
                </a:cubicBezTo>
                <a:lnTo>
                  <a:pt x="35745" y="7304"/>
                </a:lnTo>
                <a:cubicBezTo>
                  <a:pt x="31180" y="2739"/>
                  <a:pt x="24811" y="0"/>
                  <a:pt x="17872" y="0"/>
                </a:cubicBezTo>
                <a:close/>
              </a:path>
            </a:pathLst>
          </a:custGeom>
          <a:solidFill>
            <a:srgbClr val="A677E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6"/>
          <p:cNvSpPr/>
          <p:nvPr/>
        </p:nvSpPr>
        <p:spPr>
          <a:xfrm rot="-2670398">
            <a:off x="2838135" y="1753140"/>
            <a:ext cx="604183" cy="1402545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8081" y="0"/>
                </a:moveTo>
                <a:lnTo>
                  <a:pt x="1" y="8103"/>
                </a:lnTo>
                <a:cubicBezTo>
                  <a:pt x="2466" y="10660"/>
                  <a:pt x="3995" y="14083"/>
                  <a:pt x="3995" y="17895"/>
                </a:cubicBezTo>
                <a:cubicBezTo>
                  <a:pt x="3995" y="21684"/>
                  <a:pt x="2466" y="25222"/>
                  <a:pt x="1" y="27687"/>
                </a:cubicBezTo>
                <a:lnTo>
                  <a:pt x="8081" y="35767"/>
                </a:lnTo>
                <a:cubicBezTo>
                  <a:pt x="12646" y="31202"/>
                  <a:pt x="15408" y="24834"/>
                  <a:pt x="15408" y="17895"/>
                </a:cubicBezTo>
                <a:cubicBezTo>
                  <a:pt x="15408" y="10956"/>
                  <a:pt x="12646" y="4679"/>
                  <a:pt x="8081" y="0"/>
                </a:cubicBezTo>
                <a:close/>
              </a:path>
            </a:pathLst>
          </a:custGeom>
          <a:solidFill>
            <a:srgbClr val="FF9D7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6"/>
          <p:cNvSpPr/>
          <p:nvPr/>
        </p:nvSpPr>
        <p:spPr>
          <a:xfrm rot="-2670398">
            <a:off x="2432527" y="3122361"/>
            <a:ext cx="1401643" cy="607751"/>
          </a:xfrm>
          <a:custGeom>
            <a:avLst/>
            <a:gdLst/>
            <a:ahLst/>
            <a:cxnLst/>
            <a:rect l="l" t="t" r="r" b="b"/>
            <a:pathLst>
              <a:path w="35745" h="15499" extrusionOk="0">
                <a:moveTo>
                  <a:pt x="8080" y="0"/>
                </a:moveTo>
                <a:lnTo>
                  <a:pt x="0" y="8080"/>
                </a:lnTo>
                <a:cubicBezTo>
                  <a:pt x="4565" y="12645"/>
                  <a:pt x="10934" y="15499"/>
                  <a:pt x="17872" y="15499"/>
                </a:cubicBezTo>
                <a:cubicBezTo>
                  <a:pt x="24811" y="15499"/>
                  <a:pt x="31180" y="12645"/>
                  <a:pt x="35745" y="8080"/>
                </a:cubicBezTo>
                <a:lnTo>
                  <a:pt x="27665" y="0"/>
                </a:lnTo>
                <a:cubicBezTo>
                  <a:pt x="25108" y="2465"/>
                  <a:pt x="21684" y="3995"/>
                  <a:pt x="17872" y="3995"/>
                </a:cubicBezTo>
                <a:cubicBezTo>
                  <a:pt x="14061" y="3995"/>
                  <a:pt x="10637" y="2465"/>
                  <a:pt x="8080" y="0"/>
                </a:cubicBezTo>
                <a:close/>
              </a:path>
            </a:pathLst>
          </a:custGeom>
          <a:solidFill>
            <a:srgbClr val="FB84B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6"/>
          <p:cNvSpPr/>
          <p:nvPr/>
        </p:nvSpPr>
        <p:spPr>
          <a:xfrm rot="-2668953">
            <a:off x="1188776" y="2526568"/>
            <a:ext cx="1115922" cy="2590410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7327" y="0"/>
                </a:moveTo>
                <a:cubicBezTo>
                  <a:pt x="2762" y="4679"/>
                  <a:pt x="0" y="10956"/>
                  <a:pt x="0" y="17895"/>
                </a:cubicBezTo>
                <a:cubicBezTo>
                  <a:pt x="0" y="24834"/>
                  <a:pt x="2762" y="31202"/>
                  <a:pt x="7327" y="35767"/>
                </a:cubicBezTo>
                <a:lnTo>
                  <a:pt x="15407" y="27687"/>
                </a:lnTo>
                <a:cubicBezTo>
                  <a:pt x="12919" y="25222"/>
                  <a:pt x="11413" y="21684"/>
                  <a:pt x="11413" y="17895"/>
                </a:cubicBezTo>
                <a:cubicBezTo>
                  <a:pt x="11413" y="14083"/>
                  <a:pt x="12919" y="10660"/>
                  <a:pt x="15407" y="8103"/>
                </a:cubicBezTo>
                <a:lnTo>
                  <a:pt x="7327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6"/>
          <p:cNvSpPr/>
          <p:nvPr/>
        </p:nvSpPr>
        <p:spPr>
          <a:xfrm rot="-2668953">
            <a:off x="468417" y="1473213"/>
            <a:ext cx="2588826" cy="1115887"/>
          </a:xfrm>
          <a:custGeom>
            <a:avLst/>
            <a:gdLst/>
            <a:ahLst/>
            <a:cxnLst/>
            <a:rect l="l" t="t" r="r" b="b"/>
            <a:pathLst>
              <a:path w="35745" h="15408" extrusionOk="0">
                <a:moveTo>
                  <a:pt x="17872" y="0"/>
                </a:moveTo>
                <a:cubicBezTo>
                  <a:pt x="10934" y="0"/>
                  <a:pt x="4565" y="2739"/>
                  <a:pt x="0" y="7304"/>
                </a:cubicBezTo>
                <a:lnTo>
                  <a:pt x="8080" y="15407"/>
                </a:lnTo>
                <a:cubicBezTo>
                  <a:pt x="10637" y="12919"/>
                  <a:pt x="14061" y="11413"/>
                  <a:pt x="17872" y="11413"/>
                </a:cubicBezTo>
                <a:cubicBezTo>
                  <a:pt x="21684" y="11413"/>
                  <a:pt x="25108" y="12919"/>
                  <a:pt x="27665" y="15407"/>
                </a:cubicBezTo>
                <a:lnTo>
                  <a:pt x="35745" y="7304"/>
                </a:lnTo>
                <a:cubicBezTo>
                  <a:pt x="31180" y="2739"/>
                  <a:pt x="24811" y="0"/>
                  <a:pt x="17872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6"/>
          <p:cNvSpPr/>
          <p:nvPr/>
        </p:nvSpPr>
        <p:spPr>
          <a:xfrm rot="-2668953">
            <a:off x="2997086" y="750790"/>
            <a:ext cx="1115922" cy="2590410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8081" y="0"/>
                </a:moveTo>
                <a:lnTo>
                  <a:pt x="1" y="8103"/>
                </a:lnTo>
                <a:cubicBezTo>
                  <a:pt x="2466" y="10660"/>
                  <a:pt x="3995" y="14083"/>
                  <a:pt x="3995" y="17895"/>
                </a:cubicBezTo>
                <a:cubicBezTo>
                  <a:pt x="3995" y="21684"/>
                  <a:pt x="2466" y="25222"/>
                  <a:pt x="1" y="27687"/>
                </a:cubicBezTo>
                <a:lnTo>
                  <a:pt x="8081" y="35767"/>
                </a:lnTo>
                <a:cubicBezTo>
                  <a:pt x="12646" y="31202"/>
                  <a:pt x="15408" y="24834"/>
                  <a:pt x="15408" y="17895"/>
                </a:cubicBezTo>
                <a:cubicBezTo>
                  <a:pt x="15408" y="10956"/>
                  <a:pt x="12646" y="4679"/>
                  <a:pt x="8081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6"/>
          <p:cNvSpPr txBox="1"/>
          <p:nvPr/>
        </p:nvSpPr>
        <p:spPr>
          <a:xfrm>
            <a:off x="4899745" y="1276966"/>
            <a:ext cx="3580911" cy="56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Deus e suas promessas.</a:t>
            </a:r>
            <a:endParaRPr sz="28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6" name="Google Shape;1016;p26"/>
          <p:cNvSpPr txBox="1"/>
          <p:nvPr/>
        </p:nvSpPr>
        <p:spPr>
          <a:xfrm>
            <a:off x="5139594" y="2736213"/>
            <a:ext cx="3341062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0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“Deus não é homem para que minta, nem filho de homem para que se arrependa. Acaso ele fala, e deixa de agir? Acaso promete, e deixa de cumprir?”</a:t>
            </a:r>
          </a:p>
          <a:p>
            <a:endParaRPr lang="pt-BR" sz="2000" dirty="0">
              <a:solidFill>
                <a:srgbClr val="080000"/>
              </a:solidFill>
              <a:latin typeface="Fira Sans Extra Condensed Medium" panose="020B0604020202020204" charset="0"/>
            </a:endParaRPr>
          </a:p>
          <a:p>
            <a:r>
              <a:rPr lang="pt-BR" sz="2000" b="0" i="0" u="none" strike="noStrike" baseline="0" dirty="0" err="1">
                <a:solidFill>
                  <a:srgbClr val="080000"/>
                </a:solidFill>
                <a:latin typeface="Fira Sans Extra Condensed Medium" panose="020B0604020202020204" charset="0"/>
              </a:rPr>
              <a:t>Nm</a:t>
            </a:r>
            <a:r>
              <a:rPr lang="pt-BR" sz="20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 23.19</a:t>
            </a:r>
          </a:p>
        </p:txBody>
      </p:sp>
      <p:sp>
        <p:nvSpPr>
          <p:cNvPr id="1021" name="Google Shape;1021;p26"/>
          <p:cNvSpPr txBox="1"/>
          <p:nvPr/>
        </p:nvSpPr>
        <p:spPr>
          <a:xfrm>
            <a:off x="5926843" y="4395121"/>
            <a:ext cx="3068568" cy="31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Ele é fiel quando não somos (2 </a:t>
            </a:r>
            <a:r>
              <a:rPr lang="pt-BR" sz="2400" dirty="0" err="1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Tm</a:t>
            </a:r>
            <a:r>
              <a:rPr lang="pt-BR" sz="24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2.13)</a:t>
            </a:r>
            <a:endParaRPr sz="24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23" name="Google Shape;1023;p26"/>
          <p:cNvGrpSpPr/>
          <p:nvPr/>
        </p:nvGrpSpPr>
        <p:grpSpPr>
          <a:xfrm>
            <a:off x="2141970" y="2428021"/>
            <a:ext cx="1020386" cy="1020340"/>
            <a:chOff x="374625" y="4389375"/>
            <a:chExt cx="882687" cy="882571"/>
          </a:xfrm>
        </p:grpSpPr>
        <p:sp>
          <p:nvSpPr>
            <p:cNvPr id="1024" name="Google Shape;1024;p26"/>
            <p:cNvSpPr/>
            <p:nvPr/>
          </p:nvSpPr>
          <p:spPr>
            <a:xfrm>
              <a:off x="656092" y="4582847"/>
              <a:ext cx="159964" cy="247768"/>
            </a:xfrm>
            <a:custGeom>
              <a:avLst/>
              <a:gdLst/>
              <a:ahLst/>
              <a:cxnLst/>
              <a:rect l="l" t="t" r="r" b="b"/>
              <a:pathLst>
                <a:path w="1747" h="2706" fill="none" extrusionOk="0">
                  <a:moveTo>
                    <a:pt x="1" y="0"/>
                  </a:moveTo>
                  <a:lnTo>
                    <a:pt x="1747" y="2705"/>
                  </a:lnTo>
                  <a:close/>
                </a:path>
              </a:pathLst>
            </a:custGeom>
            <a:solidFill>
              <a:srgbClr val="666666"/>
            </a:solidFill>
            <a:ln w="9525" cap="flat" cmpd="sng">
              <a:solidFill>
                <a:srgbClr val="666666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374625" y="4389375"/>
              <a:ext cx="882687" cy="882571"/>
            </a:xfrm>
            <a:custGeom>
              <a:avLst/>
              <a:gdLst/>
              <a:ahLst/>
              <a:cxnLst/>
              <a:rect l="l" t="t" r="r" b="b"/>
              <a:pathLst>
                <a:path w="9640" h="9639" extrusionOk="0">
                  <a:moveTo>
                    <a:pt x="4821" y="320"/>
                  </a:moveTo>
                  <a:cubicBezTo>
                    <a:pt x="7301" y="320"/>
                    <a:pt x="9320" y="2338"/>
                    <a:pt x="9320" y="4818"/>
                  </a:cubicBezTo>
                  <a:cubicBezTo>
                    <a:pt x="9320" y="7301"/>
                    <a:pt x="7301" y="9317"/>
                    <a:pt x="4821" y="9317"/>
                  </a:cubicBezTo>
                  <a:cubicBezTo>
                    <a:pt x="2339" y="9317"/>
                    <a:pt x="322" y="7301"/>
                    <a:pt x="322" y="4818"/>
                  </a:cubicBezTo>
                  <a:cubicBezTo>
                    <a:pt x="322" y="2338"/>
                    <a:pt x="2339" y="320"/>
                    <a:pt x="4821" y="320"/>
                  </a:cubicBezTo>
                  <a:close/>
                  <a:moveTo>
                    <a:pt x="4821" y="0"/>
                  </a:moveTo>
                  <a:cubicBezTo>
                    <a:pt x="2163" y="0"/>
                    <a:pt x="1" y="2163"/>
                    <a:pt x="1" y="4818"/>
                  </a:cubicBezTo>
                  <a:cubicBezTo>
                    <a:pt x="1" y="7476"/>
                    <a:pt x="2163" y="9639"/>
                    <a:pt x="4821" y="9639"/>
                  </a:cubicBezTo>
                  <a:cubicBezTo>
                    <a:pt x="7477" y="9639"/>
                    <a:pt x="9639" y="7476"/>
                    <a:pt x="9639" y="4818"/>
                  </a:cubicBezTo>
                  <a:cubicBezTo>
                    <a:pt x="9639" y="2163"/>
                    <a:pt x="7477" y="0"/>
                    <a:pt x="482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755439" y="4770002"/>
              <a:ext cx="121140" cy="121137"/>
            </a:xfrm>
            <a:custGeom>
              <a:avLst/>
              <a:gdLst/>
              <a:ahLst/>
              <a:cxnLst/>
              <a:rect l="l" t="t" r="r" b="b"/>
              <a:pathLst>
                <a:path w="1323" h="1323" extrusionOk="0">
                  <a:moveTo>
                    <a:pt x="662" y="0"/>
                  </a:moveTo>
                  <a:cubicBezTo>
                    <a:pt x="297" y="0"/>
                    <a:pt x="1" y="296"/>
                    <a:pt x="1" y="661"/>
                  </a:cubicBezTo>
                  <a:cubicBezTo>
                    <a:pt x="1" y="1026"/>
                    <a:pt x="297" y="1322"/>
                    <a:pt x="662" y="1322"/>
                  </a:cubicBezTo>
                  <a:cubicBezTo>
                    <a:pt x="1027" y="1322"/>
                    <a:pt x="1323" y="1026"/>
                    <a:pt x="1323" y="661"/>
                  </a:cubicBezTo>
                  <a:cubicBezTo>
                    <a:pt x="1323" y="296"/>
                    <a:pt x="1027" y="0"/>
                    <a:pt x="66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798840" y="4460519"/>
              <a:ext cx="34428" cy="34428"/>
            </a:xfrm>
            <a:custGeom>
              <a:avLst/>
              <a:gdLst/>
              <a:ahLst/>
              <a:cxnLst/>
              <a:rect l="l" t="t" r="r" b="b"/>
              <a:pathLst>
                <a:path w="376" h="376" extrusionOk="0">
                  <a:moveTo>
                    <a:pt x="188" y="0"/>
                  </a:moveTo>
                  <a:cubicBezTo>
                    <a:pt x="83" y="0"/>
                    <a:pt x="1" y="85"/>
                    <a:pt x="1" y="188"/>
                  </a:cubicBezTo>
                  <a:cubicBezTo>
                    <a:pt x="1" y="291"/>
                    <a:pt x="83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ubicBezTo>
                    <a:pt x="373" y="85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798840" y="5168942"/>
              <a:ext cx="34428" cy="34153"/>
            </a:xfrm>
            <a:custGeom>
              <a:avLst/>
              <a:gdLst/>
              <a:ahLst/>
              <a:cxnLst/>
              <a:rect l="l" t="t" r="r" b="b"/>
              <a:pathLst>
                <a:path w="376" h="373" extrusionOk="0">
                  <a:moveTo>
                    <a:pt x="188" y="0"/>
                  </a:moveTo>
                  <a:cubicBezTo>
                    <a:pt x="83" y="0"/>
                    <a:pt x="1" y="83"/>
                    <a:pt x="1" y="185"/>
                  </a:cubicBezTo>
                  <a:cubicBezTo>
                    <a:pt x="1" y="290"/>
                    <a:pt x="83" y="373"/>
                    <a:pt x="188" y="373"/>
                  </a:cubicBezTo>
                  <a:cubicBezTo>
                    <a:pt x="291" y="373"/>
                    <a:pt x="375" y="290"/>
                    <a:pt x="375" y="185"/>
                  </a:cubicBezTo>
                  <a:cubicBezTo>
                    <a:pt x="373" y="83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1152917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8" y="1"/>
                  </a:moveTo>
                  <a:cubicBezTo>
                    <a:pt x="86" y="1"/>
                    <a:pt x="1" y="84"/>
                    <a:pt x="1" y="186"/>
                  </a:cubicBezTo>
                  <a:cubicBezTo>
                    <a:pt x="1" y="291"/>
                    <a:pt x="86" y="374"/>
                    <a:pt x="188" y="374"/>
                  </a:cubicBezTo>
                  <a:cubicBezTo>
                    <a:pt x="291" y="374"/>
                    <a:pt x="374" y="291"/>
                    <a:pt x="374" y="186"/>
                  </a:cubicBezTo>
                  <a:cubicBezTo>
                    <a:pt x="374" y="84"/>
                    <a:pt x="291" y="1"/>
                    <a:pt x="18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444763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6" y="1"/>
                  </a:moveTo>
                  <a:cubicBezTo>
                    <a:pt x="83" y="1"/>
                    <a:pt x="0" y="84"/>
                    <a:pt x="0" y="186"/>
                  </a:cubicBezTo>
                  <a:cubicBezTo>
                    <a:pt x="0" y="291"/>
                    <a:pt x="83" y="374"/>
                    <a:pt x="186" y="374"/>
                  </a:cubicBezTo>
                  <a:cubicBezTo>
                    <a:pt x="290" y="374"/>
                    <a:pt x="373" y="291"/>
                    <a:pt x="373" y="186"/>
                  </a:cubicBezTo>
                  <a:cubicBezTo>
                    <a:pt x="373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110889" y="4980871"/>
              <a:ext cx="37450" cy="34336"/>
            </a:xfrm>
            <a:custGeom>
              <a:avLst/>
              <a:gdLst/>
              <a:ahLst/>
              <a:cxnLst/>
              <a:rect l="l" t="t" r="r" b="b"/>
              <a:pathLst>
                <a:path w="409" h="375" extrusionOk="0">
                  <a:moveTo>
                    <a:pt x="195" y="0"/>
                  </a:moveTo>
                  <a:cubicBezTo>
                    <a:pt x="124" y="0"/>
                    <a:pt x="61" y="38"/>
                    <a:pt x="30" y="99"/>
                  </a:cubicBezTo>
                  <a:cubicBezTo>
                    <a:pt x="6" y="144"/>
                    <a:pt x="0" y="193"/>
                    <a:pt x="16" y="243"/>
                  </a:cubicBezTo>
                  <a:cubicBezTo>
                    <a:pt x="30" y="290"/>
                    <a:pt x="63" y="330"/>
                    <a:pt x="107" y="353"/>
                  </a:cubicBezTo>
                  <a:cubicBezTo>
                    <a:pt x="134" y="367"/>
                    <a:pt x="164" y="375"/>
                    <a:pt x="193" y="375"/>
                  </a:cubicBezTo>
                  <a:cubicBezTo>
                    <a:pt x="264" y="375"/>
                    <a:pt x="328" y="335"/>
                    <a:pt x="359" y="274"/>
                  </a:cubicBezTo>
                  <a:cubicBezTo>
                    <a:pt x="409" y="184"/>
                    <a:pt x="373" y="71"/>
                    <a:pt x="282" y="22"/>
                  </a:cubicBezTo>
                  <a:cubicBezTo>
                    <a:pt x="255" y="8"/>
                    <a:pt x="225" y="0"/>
                    <a:pt x="19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483586" y="4648407"/>
              <a:ext cx="39281" cy="34428"/>
            </a:xfrm>
            <a:custGeom>
              <a:avLst/>
              <a:gdLst/>
              <a:ahLst/>
              <a:cxnLst/>
              <a:rect l="l" t="t" r="r" b="b"/>
              <a:pathLst>
                <a:path w="429" h="376" extrusionOk="0">
                  <a:moveTo>
                    <a:pt x="216" y="0"/>
                  </a:moveTo>
                  <a:cubicBezTo>
                    <a:pt x="144" y="0"/>
                    <a:pt x="81" y="40"/>
                    <a:pt x="50" y="101"/>
                  </a:cubicBezTo>
                  <a:cubicBezTo>
                    <a:pt x="0" y="192"/>
                    <a:pt x="36" y="304"/>
                    <a:pt x="127" y="354"/>
                  </a:cubicBezTo>
                  <a:cubicBezTo>
                    <a:pt x="154" y="367"/>
                    <a:pt x="184" y="375"/>
                    <a:pt x="214" y="375"/>
                  </a:cubicBezTo>
                  <a:cubicBezTo>
                    <a:pt x="285" y="375"/>
                    <a:pt x="348" y="338"/>
                    <a:pt x="379" y="277"/>
                  </a:cubicBezTo>
                  <a:cubicBezTo>
                    <a:pt x="429" y="186"/>
                    <a:pt x="393" y="72"/>
                    <a:pt x="302" y="24"/>
                  </a:cubicBezTo>
                  <a:cubicBezTo>
                    <a:pt x="275" y="8"/>
                    <a:pt x="245" y="0"/>
                    <a:pt x="21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630088" y="512645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25" y="0"/>
                    <a:pt x="62" y="38"/>
                    <a:pt x="28" y="99"/>
                  </a:cubicBezTo>
                  <a:cubicBezTo>
                    <a:pt x="7" y="142"/>
                    <a:pt x="1" y="194"/>
                    <a:pt x="14" y="241"/>
                  </a:cubicBezTo>
                  <a:cubicBezTo>
                    <a:pt x="30" y="288"/>
                    <a:pt x="62" y="328"/>
                    <a:pt x="107" y="352"/>
                  </a:cubicBezTo>
                  <a:cubicBezTo>
                    <a:pt x="133" y="365"/>
                    <a:pt x="162" y="373"/>
                    <a:pt x="194" y="373"/>
                  </a:cubicBezTo>
                  <a:cubicBezTo>
                    <a:pt x="263" y="373"/>
                    <a:pt x="326" y="336"/>
                    <a:pt x="360" y="275"/>
                  </a:cubicBezTo>
                  <a:cubicBezTo>
                    <a:pt x="407" y="184"/>
                    <a:pt x="374" y="69"/>
                    <a:pt x="283" y="22"/>
                  </a:cubicBezTo>
                  <a:cubicBezTo>
                    <a:pt x="255" y="6"/>
                    <a:pt x="226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975192" y="4513992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5" y="1"/>
                  </a:moveTo>
                  <a:cubicBezTo>
                    <a:pt x="144" y="1"/>
                    <a:pt x="81" y="38"/>
                    <a:pt x="50" y="99"/>
                  </a:cubicBezTo>
                  <a:cubicBezTo>
                    <a:pt x="0" y="190"/>
                    <a:pt x="36" y="304"/>
                    <a:pt x="127" y="354"/>
                  </a:cubicBezTo>
                  <a:cubicBezTo>
                    <a:pt x="154" y="368"/>
                    <a:pt x="184" y="375"/>
                    <a:pt x="213" y="375"/>
                  </a:cubicBezTo>
                  <a:cubicBezTo>
                    <a:pt x="284" y="375"/>
                    <a:pt x="348" y="336"/>
                    <a:pt x="379" y="275"/>
                  </a:cubicBezTo>
                  <a:cubicBezTo>
                    <a:pt x="403" y="231"/>
                    <a:pt x="407" y="180"/>
                    <a:pt x="393" y="133"/>
                  </a:cubicBezTo>
                  <a:cubicBezTo>
                    <a:pt x="379" y="85"/>
                    <a:pt x="346" y="46"/>
                    <a:pt x="302" y="22"/>
                  </a:cubicBezTo>
                  <a:cubicBezTo>
                    <a:pt x="275" y="8"/>
                    <a:pt x="245" y="1"/>
                    <a:pt x="21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979495" y="511418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57" y="0"/>
                    <a:pt x="121" y="10"/>
                    <a:pt x="89" y="32"/>
                  </a:cubicBezTo>
                  <a:cubicBezTo>
                    <a:pt x="48" y="59"/>
                    <a:pt x="20" y="101"/>
                    <a:pt x="10" y="150"/>
                  </a:cubicBezTo>
                  <a:cubicBezTo>
                    <a:pt x="1" y="199"/>
                    <a:pt x="10" y="249"/>
                    <a:pt x="38" y="290"/>
                  </a:cubicBezTo>
                  <a:cubicBezTo>
                    <a:pt x="74" y="342"/>
                    <a:pt x="131" y="373"/>
                    <a:pt x="194" y="373"/>
                  </a:cubicBezTo>
                  <a:cubicBezTo>
                    <a:pt x="231" y="373"/>
                    <a:pt x="267" y="363"/>
                    <a:pt x="297" y="342"/>
                  </a:cubicBezTo>
                  <a:cubicBezTo>
                    <a:pt x="383" y="284"/>
                    <a:pt x="407" y="170"/>
                    <a:pt x="350" y="83"/>
                  </a:cubicBezTo>
                  <a:cubicBezTo>
                    <a:pt x="314" y="32"/>
                    <a:pt x="257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599964" y="4520127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1" y="1"/>
                  </a:moveTo>
                  <a:cubicBezTo>
                    <a:pt x="176" y="1"/>
                    <a:pt x="138" y="10"/>
                    <a:pt x="109" y="32"/>
                  </a:cubicBezTo>
                  <a:cubicBezTo>
                    <a:pt x="22" y="89"/>
                    <a:pt x="0" y="206"/>
                    <a:pt x="57" y="291"/>
                  </a:cubicBezTo>
                  <a:cubicBezTo>
                    <a:pt x="91" y="344"/>
                    <a:pt x="150" y="375"/>
                    <a:pt x="213" y="375"/>
                  </a:cubicBezTo>
                  <a:cubicBezTo>
                    <a:pt x="249" y="375"/>
                    <a:pt x="284" y="364"/>
                    <a:pt x="316" y="344"/>
                  </a:cubicBezTo>
                  <a:cubicBezTo>
                    <a:pt x="357" y="314"/>
                    <a:pt x="387" y="273"/>
                    <a:pt x="395" y="224"/>
                  </a:cubicBezTo>
                  <a:cubicBezTo>
                    <a:pt x="407" y="174"/>
                    <a:pt x="395" y="125"/>
                    <a:pt x="367" y="83"/>
                  </a:cubicBezTo>
                  <a:cubicBezTo>
                    <a:pt x="334" y="32"/>
                    <a:pt x="274" y="1"/>
                    <a:pt x="21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497687" y="5003945"/>
              <a:ext cx="37267" cy="34244"/>
            </a:xfrm>
            <a:custGeom>
              <a:avLst/>
              <a:gdLst/>
              <a:ahLst/>
              <a:cxnLst/>
              <a:rect l="l" t="t" r="r" b="b"/>
              <a:pathLst>
                <a:path w="407" h="374" extrusionOk="0">
                  <a:moveTo>
                    <a:pt x="194" y="1"/>
                  </a:moveTo>
                  <a:cubicBezTo>
                    <a:pt x="156" y="1"/>
                    <a:pt x="121" y="10"/>
                    <a:pt x="91" y="32"/>
                  </a:cubicBezTo>
                  <a:cubicBezTo>
                    <a:pt x="50" y="60"/>
                    <a:pt x="20" y="101"/>
                    <a:pt x="10" y="151"/>
                  </a:cubicBezTo>
                  <a:cubicBezTo>
                    <a:pt x="0" y="200"/>
                    <a:pt x="10" y="249"/>
                    <a:pt x="40" y="291"/>
                  </a:cubicBezTo>
                  <a:cubicBezTo>
                    <a:pt x="73" y="342"/>
                    <a:pt x="133" y="373"/>
                    <a:pt x="196" y="373"/>
                  </a:cubicBezTo>
                  <a:cubicBezTo>
                    <a:pt x="231" y="373"/>
                    <a:pt x="267" y="364"/>
                    <a:pt x="298" y="342"/>
                  </a:cubicBezTo>
                  <a:cubicBezTo>
                    <a:pt x="385" y="285"/>
                    <a:pt x="407" y="168"/>
                    <a:pt x="350" y="83"/>
                  </a:cubicBezTo>
                  <a:cubicBezTo>
                    <a:pt x="316" y="32"/>
                    <a:pt x="257" y="1"/>
                    <a:pt x="19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1092027" y="4631467"/>
              <a:ext cx="39190" cy="34153"/>
            </a:xfrm>
            <a:custGeom>
              <a:avLst/>
              <a:gdLst/>
              <a:ahLst/>
              <a:cxnLst/>
              <a:rect l="l" t="t" r="r" b="b"/>
              <a:pathLst>
                <a:path w="428" h="373" extrusionOk="0">
                  <a:moveTo>
                    <a:pt x="214" y="0"/>
                  </a:moveTo>
                  <a:cubicBezTo>
                    <a:pt x="176" y="0"/>
                    <a:pt x="141" y="10"/>
                    <a:pt x="109" y="32"/>
                  </a:cubicBezTo>
                  <a:cubicBezTo>
                    <a:pt x="25" y="89"/>
                    <a:pt x="1" y="205"/>
                    <a:pt x="58" y="290"/>
                  </a:cubicBezTo>
                  <a:cubicBezTo>
                    <a:pt x="94" y="341"/>
                    <a:pt x="151" y="373"/>
                    <a:pt x="214" y="373"/>
                  </a:cubicBezTo>
                  <a:cubicBezTo>
                    <a:pt x="251" y="373"/>
                    <a:pt x="287" y="363"/>
                    <a:pt x="317" y="341"/>
                  </a:cubicBezTo>
                  <a:cubicBezTo>
                    <a:pt x="403" y="284"/>
                    <a:pt x="427" y="168"/>
                    <a:pt x="370" y="83"/>
                  </a:cubicBezTo>
                  <a:cubicBezTo>
                    <a:pt x="334" y="32"/>
                    <a:pt x="277" y="0"/>
                    <a:pt x="21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815963" y="4634672"/>
              <a:ext cx="92" cy="135421"/>
            </a:xfrm>
            <a:custGeom>
              <a:avLst/>
              <a:gdLst/>
              <a:ahLst/>
              <a:cxnLst/>
              <a:rect l="l" t="t" r="r" b="b"/>
              <a:pathLst>
                <a:path w="1" h="1479" fill="none" extrusionOk="0">
                  <a:moveTo>
                    <a:pt x="1" y="1"/>
                  </a:moveTo>
                  <a:lnTo>
                    <a:pt x="1" y="1478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869161" y="4859642"/>
              <a:ext cx="175072" cy="95042"/>
            </a:xfrm>
            <a:custGeom>
              <a:avLst/>
              <a:gdLst/>
              <a:ahLst/>
              <a:cxnLst/>
              <a:rect l="l" t="t" r="r" b="b"/>
              <a:pathLst>
                <a:path w="1912" h="1038" fill="none" extrusionOk="0">
                  <a:moveTo>
                    <a:pt x="1912" y="10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6"/>
          <p:cNvGrpSpPr/>
          <p:nvPr/>
        </p:nvGrpSpPr>
        <p:grpSpPr>
          <a:xfrm>
            <a:off x="1410488" y="1744211"/>
            <a:ext cx="429419" cy="429419"/>
            <a:chOff x="5873617" y="2309901"/>
            <a:chExt cx="345720" cy="345720"/>
          </a:xfrm>
        </p:grpSpPr>
        <p:sp>
          <p:nvSpPr>
            <p:cNvPr id="1042" name="Google Shape;1042;p26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3C1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A77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6"/>
          <p:cNvGrpSpPr/>
          <p:nvPr/>
        </p:nvGrpSpPr>
        <p:grpSpPr>
          <a:xfrm>
            <a:off x="3554666" y="1742103"/>
            <a:ext cx="251436" cy="433634"/>
            <a:chOff x="2483025" y="4268679"/>
            <a:chExt cx="202428" cy="349114"/>
          </a:xfrm>
        </p:grpSpPr>
        <p:sp>
          <p:nvSpPr>
            <p:cNvPr id="1061" name="Google Shape;1061;p26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FFC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26"/>
          <p:cNvGrpSpPr/>
          <p:nvPr/>
        </p:nvGrpSpPr>
        <p:grpSpPr>
          <a:xfrm>
            <a:off x="1445834" y="3667261"/>
            <a:ext cx="358728" cy="441120"/>
            <a:chOff x="4023785" y="1970407"/>
            <a:chExt cx="288807" cy="355140"/>
          </a:xfrm>
        </p:grpSpPr>
        <p:sp>
          <p:nvSpPr>
            <p:cNvPr id="1068" name="Google Shape;1068;p26"/>
            <p:cNvSpPr/>
            <p:nvPr/>
          </p:nvSpPr>
          <p:spPr>
            <a:xfrm>
              <a:off x="4062492" y="2036766"/>
              <a:ext cx="31197" cy="34191"/>
            </a:xfrm>
            <a:custGeom>
              <a:avLst/>
              <a:gdLst/>
              <a:ahLst/>
              <a:cxnLst/>
              <a:rect l="l" t="t" r="r" b="b"/>
              <a:pathLst>
                <a:path w="1188" h="1302" extrusionOk="0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4242452" y="2036766"/>
              <a:ext cx="31433" cy="34191"/>
            </a:xfrm>
            <a:custGeom>
              <a:avLst/>
              <a:gdLst/>
              <a:ahLst/>
              <a:cxnLst/>
              <a:rect l="l" t="t" r="r" b="b"/>
              <a:pathLst>
                <a:path w="1197" h="1302" extrusionOk="0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4152222" y="2009613"/>
              <a:ext cx="31932" cy="32457"/>
            </a:xfrm>
            <a:custGeom>
              <a:avLst/>
              <a:gdLst/>
              <a:ahLst/>
              <a:cxnLst/>
              <a:rect l="l" t="t" r="r" b="b"/>
              <a:pathLst>
                <a:path w="1216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4023785" y="2036766"/>
              <a:ext cx="288807" cy="288781"/>
            </a:xfrm>
            <a:custGeom>
              <a:avLst/>
              <a:gdLst/>
              <a:ahLst/>
              <a:cxnLst/>
              <a:rect l="l" t="t" r="r" b="b"/>
              <a:pathLst>
                <a:path w="10998" h="10997" extrusionOk="0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E7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4037624" y="2060111"/>
              <a:ext cx="251597" cy="242065"/>
            </a:xfrm>
            <a:custGeom>
              <a:avLst/>
              <a:gdLst/>
              <a:ahLst/>
              <a:cxnLst/>
              <a:rect l="l" t="t" r="r" b="b"/>
              <a:pathLst>
                <a:path w="9581" h="9218" extrusionOk="0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4054194" y="2076340"/>
              <a:ext cx="217932" cy="209739"/>
            </a:xfrm>
            <a:custGeom>
              <a:avLst/>
              <a:gdLst/>
              <a:ahLst/>
              <a:cxnLst/>
              <a:rect l="l" t="t" r="r" b="b"/>
              <a:pathLst>
                <a:path w="8299" h="7987" extrusionOk="0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3B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4162516" y="2109821"/>
              <a:ext cx="11344" cy="74736"/>
            </a:xfrm>
            <a:custGeom>
              <a:avLst/>
              <a:gdLst/>
              <a:ahLst/>
              <a:cxnLst/>
              <a:rect l="l" t="t" r="r" b="b"/>
              <a:pathLst>
                <a:path w="432" h="2846" extrusionOk="0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835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4245970" y="2009561"/>
              <a:ext cx="55803" cy="47294"/>
            </a:xfrm>
            <a:custGeom>
              <a:avLst/>
              <a:gdLst/>
              <a:ahLst/>
              <a:cxnLst/>
              <a:rect l="l" t="t" r="r" b="b"/>
              <a:pathLst>
                <a:path w="2125" h="1801" extrusionOk="0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4034604" y="2009561"/>
              <a:ext cx="55829" cy="47294"/>
            </a:xfrm>
            <a:custGeom>
              <a:avLst/>
              <a:gdLst/>
              <a:ahLst/>
              <a:cxnLst/>
              <a:rect l="l" t="t" r="r" b="b"/>
              <a:pathLst>
                <a:path w="2126" h="1801" extrusionOk="0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4133368" y="1970407"/>
              <a:ext cx="69642" cy="41753"/>
            </a:xfrm>
            <a:custGeom>
              <a:avLst/>
              <a:gdLst/>
              <a:ahLst/>
              <a:cxnLst/>
              <a:rect l="l" t="t" r="r" b="b"/>
              <a:pathLst>
                <a:path w="2652" h="1590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4153719" y="2166674"/>
              <a:ext cx="28676" cy="28939"/>
            </a:xfrm>
            <a:custGeom>
              <a:avLst/>
              <a:gdLst/>
              <a:ahLst/>
              <a:cxnLst/>
              <a:rect l="l" t="t" r="r" b="b"/>
              <a:pathLst>
                <a:path w="1092" h="1102" extrusionOk="0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835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26"/>
          <p:cNvGrpSpPr/>
          <p:nvPr/>
        </p:nvGrpSpPr>
        <p:grpSpPr>
          <a:xfrm>
            <a:off x="3468839" y="3669247"/>
            <a:ext cx="423090" cy="437149"/>
            <a:chOff x="3506939" y="3669247"/>
            <a:chExt cx="423090" cy="437149"/>
          </a:xfrm>
        </p:grpSpPr>
        <p:sp>
          <p:nvSpPr>
            <p:cNvPr id="1080" name="Google Shape;1080;p26"/>
            <p:cNvSpPr/>
            <p:nvPr/>
          </p:nvSpPr>
          <p:spPr>
            <a:xfrm>
              <a:off x="3575768" y="4002474"/>
              <a:ext cx="108701" cy="103922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3752498" y="4002474"/>
              <a:ext cx="109092" cy="103922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3567938" y="3781073"/>
              <a:ext cx="301091" cy="301091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FF9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3594439" y="3809843"/>
              <a:ext cx="259342" cy="243869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FFB2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3553860" y="3669247"/>
              <a:ext cx="329638" cy="88393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FF7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3561689" y="3777465"/>
              <a:ext cx="86031" cy="83483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3789247" y="3777465"/>
              <a:ext cx="86422" cy="83483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3700872" y="3840119"/>
              <a:ext cx="32862" cy="117312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3699310" y="3925351"/>
              <a:ext cx="80954" cy="7783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3526503" y="3724090"/>
              <a:ext cx="96204" cy="76454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3810745" y="3724295"/>
              <a:ext cx="119283" cy="11123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3506939" y="3724090"/>
              <a:ext cx="118502" cy="111361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1837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7200" y="369400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Pontualidade como DOAÇÃO!</a:t>
            </a:r>
            <a:endParaRPr sz="3600" b="1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55366" y="2239492"/>
            <a:ext cx="3503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Fira Sans Extra Condensed Medium" panose="020B0604020202020204" charset="0"/>
              </a:rPr>
              <a:t>“Chegar mais cedo é um ato de doação”.</a:t>
            </a:r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;p15">
            <a:extLst>
              <a:ext uri="{FF2B5EF4-FFF2-40B4-BE49-F238E27FC236}">
                <a16:creationId xmlns:a16="http://schemas.microsoft.com/office/drawing/2014/main" id="{7473D766-8094-5738-13E6-CF867E8E607E}"/>
              </a:ext>
            </a:extLst>
          </p:cNvPr>
          <p:cNvSpPr txBox="1">
            <a:spLocks/>
          </p:cNvSpPr>
          <p:nvPr/>
        </p:nvSpPr>
        <p:spPr>
          <a:xfrm>
            <a:off x="402777" y="3441768"/>
            <a:ext cx="3503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pt-BR" sz="2400" dirty="0">
                <a:latin typeface="Fira Sans Extra Condensed Medium" panose="020B0604020202020204" charset="0"/>
              </a:rPr>
              <a:t>“É melhor dar do que receber”. (At 20.35)</a:t>
            </a:r>
          </a:p>
        </p:txBody>
      </p:sp>
    </p:spTree>
    <p:extLst>
      <p:ext uri="{BB962C8B-B14F-4D97-AF65-F5344CB8AC3E}">
        <p14:creationId xmlns:p14="http://schemas.microsoft.com/office/powerpoint/2010/main" val="218505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4"/>
          <p:cNvSpPr/>
          <p:nvPr/>
        </p:nvSpPr>
        <p:spPr>
          <a:xfrm>
            <a:off x="1874753" y="1636506"/>
            <a:ext cx="6826538" cy="651870"/>
          </a:xfrm>
          <a:custGeom>
            <a:avLst/>
            <a:gdLst/>
            <a:ahLst/>
            <a:cxnLst/>
            <a:rect l="l" t="t" r="r" b="b"/>
            <a:pathLst>
              <a:path w="258019" h="23018" extrusionOk="0">
                <a:moveTo>
                  <a:pt x="249479" y="1"/>
                </a:moveTo>
                <a:lnTo>
                  <a:pt x="1" y="1"/>
                </a:lnTo>
                <a:lnTo>
                  <a:pt x="1" y="23017"/>
                </a:lnTo>
                <a:lnTo>
                  <a:pt x="249479" y="23017"/>
                </a:lnTo>
                <a:lnTo>
                  <a:pt x="258018" y="11509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4"/>
          <p:cNvSpPr/>
          <p:nvPr/>
        </p:nvSpPr>
        <p:spPr>
          <a:xfrm>
            <a:off x="2679588" y="2285685"/>
            <a:ext cx="6026901" cy="650907"/>
          </a:xfrm>
          <a:custGeom>
            <a:avLst/>
            <a:gdLst/>
            <a:ahLst/>
            <a:cxnLst/>
            <a:rect l="l" t="t" r="r" b="b"/>
            <a:pathLst>
              <a:path w="257285" h="22984" extrusionOk="0">
                <a:moveTo>
                  <a:pt x="248745" y="1"/>
                </a:moveTo>
                <a:lnTo>
                  <a:pt x="1" y="1"/>
                </a:lnTo>
                <a:lnTo>
                  <a:pt x="1" y="22984"/>
                </a:lnTo>
                <a:lnTo>
                  <a:pt x="248745" y="22984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34"/>
          <p:cNvSpPr/>
          <p:nvPr/>
        </p:nvSpPr>
        <p:spPr>
          <a:xfrm>
            <a:off x="2796709" y="2936632"/>
            <a:ext cx="5906620" cy="651870"/>
          </a:xfrm>
          <a:custGeom>
            <a:avLst/>
            <a:gdLst/>
            <a:ahLst/>
            <a:cxnLst/>
            <a:rect l="l" t="t" r="r" b="b"/>
            <a:pathLst>
              <a:path w="257285" h="23018" extrusionOk="0">
                <a:moveTo>
                  <a:pt x="248745" y="1"/>
                </a:moveTo>
                <a:lnTo>
                  <a:pt x="1" y="1"/>
                </a:lnTo>
                <a:lnTo>
                  <a:pt x="1" y="23017"/>
                </a:lnTo>
                <a:lnTo>
                  <a:pt x="248745" y="23017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4"/>
          <p:cNvSpPr/>
          <p:nvPr/>
        </p:nvSpPr>
        <p:spPr>
          <a:xfrm>
            <a:off x="1796691" y="3578996"/>
            <a:ext cx="6877871" cy="650907"/>
          </a:xfrm>
          <a:custGeom>
            <a:avLst/>
            <a:gdLst/>
            <a:ahLst/>
            <a:cxnLst/>
            <a:rect l="l" t="t" r="r" b="b"/>
            <a:pathLst>
              <a:path w="257285" h="22984" extrusionOk="0">
                <a:moveTo>
                  <a:pt x="248745" y="1"/>
                </a:moveTo>
                <a:lnTo>
                  <a:pt x="1" y="1"/>
                </a:lnTo>
                <a:lnTo>
                  <a:pt x="1" y="22984"/>
                </a:lnTo>
                <a:lnTo>
                  <a:pt x="248745" y="22984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4"/>
          <p:cNvSpPr txBox="1"/>
          <p:nvPr/>
        </p:nvSpPr>
        <p:spPr>
          <a:xfrm>
            <a:off x="4607445" y="3731291"/>
            <a:ext cx="3685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34"/>
          <p:cNvSpPr txBox="1"/>
          <p:nvPr/>
        </p:nvSpPr>
        <p:spPr>
          <a:xfrm>
            <a:off x="3176392" y="1779717"/>
            <a:ext cx="4996057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Filipenses 2. 3 - 4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4" name="Google Shape;1554;p34"/>
          <p:cNvSpPr txBox="1"/>
          <p:nvPr/>
        </p:nvSpPr>
        <p:spPr>
          <a:xfrm>
            <a:off x="3316076" y="2428415"/>
            <a:ext cx="513069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Considerar o outro! </a:t>
            </a:r>
          </a:p>
        </p:txBody>
      </p:sp>
      <p:sp>
        <p:nvSpPr>
          <p:cNvPr id="1555" name="Google Shape;1555;p34"/>
          <p:cNvSpPr txBox="1"/>
          <p:nvPr/>
        </p:nvSpPr>
        <p:spPr>
          <a:xfrm>
            <a:off x="3316076" y="3079843"/>
            <a:ext cx="4273444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Amar o próximo – Jo 15.12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6" name="Google Shape;1556;p34"/>
          <p:cNvSpPr txBox="1"/>
          <p:nvPr/>
        </p:nvSpPr>
        <p:spPr>
          <a:xfrm>
            <a:off x="3316076" y="3731291"/>
            <a:ext cx="485637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Amar a Deus – </a:t>
            </a:r>
            <a:r>
              <a:rPr lang="pt-BR" sz="2400" dirty="0" err="1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Dt</a:t>
            </a:r>
            <a:r>
              <a:rPr lang="pt-BR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6.5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7" name="Google Shape;1557;p34"/>
          <p:cNvSpPr/>
          <p:nvPr/>
        </p:nvSpPr>
        <p:spPr>
          <a:xfrm rot="4675922" flipH="1">
            <a:off x="2297090" y="2106372"/>
            <a:ext cx="414910" cy="269281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4"/>
          <p:cNvSpPr/>
          <p:nvPr/>
        </p:nvSpPr>
        <p:spPr>
          <a:xfrm rot="6714879">
            <a:off x="2269838" y="3470955"/>
            <a:ext cx="414850" cy="269242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34"/>
          <p:cNvSpPr/>
          <p:nvPr/>
        </p:nvSpPr>
        <p:spPr>
          <a:xfrm rot="-4675922">
            <a:off x="1049740" y="2106372"/>
            <a:ext cx="414910" cy="269281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34"/>
          <p:cNvSpPr/>
          <p:nvPr/>
        </p:nvSpPr>
        <p:spPr>
          <a:xfrm rot="-6714879" flipH="1">
            <a:off x="1077052" y="3470955"/>
            <a:ext cx="414850" cy="269242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34"/>
          <p:cNvSpPr/>
          <p:nvPr/>
        </p:nvSpPr>
        <p:spPr>
          <a:xfrm>
            <a:off x="1629668" y="1636450"/>
            <a:ext cx="1480323" cy="1253306"/>
          </a:xfrm>
          <a:custGeom>
            <a:avLst/>
            <a:gdLst/>
            <a:ahLst/>
            <a:cxnLst/>
            <a:rect l="l" t="t" r="r" b="b"/>
            <a:pathLst>
              <a:path w="124423" h="105342" extrusionOk="0">
                <a:moveTo>
                  <a:pt x="16643" y="1"/>
                </a:moveTo>
                <a:cubicBezTo>
                  <a:pt x="11592" y="1"/>
                  <a:pt x="6480" y="350"/>
                  <a:pt x="1335" y="1068"/>
                </a:cubicBezTo>
                <a:cubicBezTo>
                  <a:pt x="901" y="1135"/>
                  <a:pt x="434" y="1201"/>
                  <a:pt x="1" y="1268"/>
                </a:cubicBezTo>
                <a:lnTo>
                  <a:pt x="1" y="1635"/>
                </a:lnTo>
                <a:cubicBezTo>
                  <a:pt x="1" y="1702"/>
                  <a:pt x="1" y="1735"/>
                  <a:pt x="34" y="1802"/>
                </a:cubicBezTo>
                <a:cubicBezTo>
                  <a:pt x="101" y="2402"/>
                  <a:pt x="1768" y="3003"/>
                  <a:pt x="3069" y="3503"/>
                </a:cubicBezTo>
                <a:cubicBezTo>
                  <a:pt x="5571" y="4437"/>
                  <a:pt x="9341" y="5838"/>
                  <a:pt x="9908" y="9908"/>
                </a:cubicBezTo>
                <a:cubicBezTo>
                  <a:pt x="10475" y="13944"/>
                  <a:pt x="7239" y="16346"/>
                  <a:pt x="5104" y="17913"/>
                </a:cubicBezTo>
                <a:cubicBezTo>
                  <a:pt x="3970" y="18747"/>
                  <a:pt x="2536" y="19815"/>
                  <a:pt x="2636" y="20382"/>
                </a:cubicBezTo>
                <a:cubicBezTo>
                  <a:pt x="2702" y="20982"/>
                  <a:pt x="4370" y="21616"/>
                  <a:pt x="5705" y="22083"/>
                </a:cubicBezTo>
                <a:cubicBezTo>
                  <a:pt x="8173" y="23017"/>
                  <a:pt x="11942" y="24418"/>
                  <a:pt x="12509" y="28488"/>
                </a:cubicBezTo>
                <a:cubicBezTo>
                  <a:pt x="13077" y="32524"/>
                  <a:pt x="9841" y="34925"/>
                  <a:pt x="7706" y="36493"/>
                </a:cubicBezTo>
                <a:cubicBezTo>
                  <a:pt x="6572" y="37327"/>
                  <a:pt x="5138" y="38395"/>
                  <a:pt x="5238" y="38995"/>
                </a:cubicBezTo>
                <a:cubicBezTo>
                  <a:pt x="5304" y="39595"/>
                  <a:pt x="6972" y="40196"/>
                  <a:pt x="8306" y="40696"/>
                </a:cubicBezTo>
                <a:cubicBezTo>
                  <a:pt x="10808" y="41630"/>
                  <a:pt x="14544" y="43031"/>
                  <a:pt x="15111" y="47067"/>
                </a:cubicBezTo>
                <a:cubicBezTo>
                  <a:pt x="15412" y="49169"/>
                  <a:pt x="14711" y="50804"/>
                  <a:pt x="13644" y="52138"/>
                </a:cubicBezTo>
                <a:cubicBezTo>
                  <a:pt x="14647" y="52086"/>
                  <a:pt x="15647" y="52060"/>
                  <a:pt x="16643" y="52060"/>
                </a:cubicBezTo>
                <a:cubicBezTo>
                  <a:pt x="44893" y="52060"/>
                  <a:pt x="69525" y="72866"/>
                  <a:pt x="73553" y="101640"/>
                </a:cubicBezTo>
                <a:lnTo>
                  <a:pt x="73586" y="101873"/>
                </a:lnTo>
                <a:cubicBezTo>
                  <a:pt x="74885" y="103636"/>
                  <a:pt x="76213" y="105342"/>
                  <a:pt x="78207" y="105342"/>
                </a:cubicBezTo>
                <a:cubicBezTo>
                  <a:pt x="78364" y="105342"/>
                  <a:pt x="78525" y="105331"/>
                  <a:pt x="78690" y="105309"/>
                </a:cubicBezTo>
                <a:cubicBezTo>
                  <a:pt x="83327" y="104675"/>
                  <a:pt x="82126" y="96069"/>
                  <a:pt x="86796" y="95435"/>
                </a:cubicBezTo>
                <a:cubicBezTo>
                  <a:pt x="86969" y="95411"/>
                  <a:pt x="87138" y="95399"/>
                  <a:pt x="87302" y="95399"/>
                </a:cubicBezTo>
                <a:cubicBezTo>
                  <a:pt x="91363" y="95399"/>
                  <a:pt x="92703" y="102744"/>
                  <a:pt x="96764" y="102744"/>
                </a:cubicBezTo>
                <a:cubicBezTo>
                  <a:pt x="96928" y="102744"/>
                  <a:pt x="97097" y="102732"/>
                  <a:pt x="97270" y="102707"/>
                </a:cubicBezTo>
                <a:cubicBezTo>
                  <a:pt x="101940" y="102074"/>
                  <a:pt x="100739" y="93467"/>
                  <a:pt x="105376" y="92834"/>
                </a:cubicBezTo>
                <a:cubicBezTo>
                  <a:pt x="105550" y="92809"/>
                  <a:pt x="105720" y="92797"/>
                  <a:pt x="105885" y="92797"/>
                </a:cubicBezTo>
                <a:cubicBezTo>
                  <a:pt x="109975" y="92797"/>
                  <a:pt x="111316" y="100142"/>
                  <a:pt x="115378" y="100142"/>
                </a:cubicBezTo>
                <a:cubicBezTo>
                  <a:pt x="115542" y="100142"/>
                  <a:pt x="115710" y="100130"/>
                  <a:pt x="115883" y="100105"/>
                </a:cubicBezTo>
                <a:cubicBezTo>
                  <a:pt x="120520" y="99472"/>
                  <a:pt x="119319" y="90866"/>
                  <a:pt x="123956" y="90232"/>
                </a:cubicBezTo>
                <a:cubicBezTo>
                  <a:pt x="124123" y="90198"/>
                  <a:pt x="124289" y="90198"/>
                  <a:pt x="124423" y="90198"/>
                </a:cubicBezTo>
                <a:cubicBezTo>
                  <a:pt x="114991" y="37593"/>
                  <a:pt x="69066" y="1"/>
                  <a:pt x="16643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34"/>
          <p:cNvSpPr/>
          <p:nvPr/>
        </p:nvSpPr>
        <p:spPr>
          <a:xfrm>
            <a:off x="1863893" y="2744829"/>
            <a:ext cx="1341015" cy="1479537"/>
          </a:xfrm>
          <a:custGeom>
            <a:avLst/>
            <a:gdLst/>
            <a:ahLst/>
            <a:cxnLst/>
            <a:rect l="l" t="t" r="r" b="b"/>
            <a:pathLst>
              <a:path w="112714" h="124357" extrusionOk="0">
                <a:moveTo>
                  <a:pt x="103841" y="1"/>
                </a:moveTo>
                <a:cubicBezTo>
                  <a:pt x="103241" y="68"/>
                  <a:pt x="102607" y="1735"/>
                  <a:pt x="102107" y="3070"/>
                </a:cubicBezTo>
                <a:cubicBezTo>
                  <a:pt x="101173" y="5538"/>
                  <a:pt x="99772" y="9307"/>
                  <a:pt x="95735" y="9875"/>
                </a:cubicBezTo>
                <a:cubicBezTo>
                  <a:pt x="95416" y="9919"/>
                  <a:pt x="95107" y="9940"/>
                  <a:pt x="94808" y="9940"/>
                </a:cubicBezTo>
                <a:cubicBezTo>
                  <a:pt x="91299" y="9940"/>
                  <a:pt x="89174" y="7038"/>
                  <a:pt x="87730" y="5071"/>
                </a:cubicBezTo>
                <a:cubicBezTo>
                  <a:pt x="86891" y="3975"/>
                  <a:pt x="85897" y="2598"/>
                  <a:pt x="85289" y="2598"/>
                </a:cubicBezTo>
                <a:cubicBezTo>
                  <a:pt x="85268" y="2598"/>
                  <a:pt x="85248" y="2599"/>
                  <a:pt x="85228" y="2603"/>
                </a:cubicBezTo>
                <a:cubicBezTo>
                  <a:pt x="84627" y="2669"/>
                  <a:pt x="84027" y="4337"/>
                  <a:pt x="83527" y="5672"/>
                </a:cubicBezTo>
                <a:cubicBezTo>
                  <a:pt x="82593" y="8140"/>
                  <a:pt x="81192" y="11909"/>
                  <a:pt x="77122" y="12476"/>
                </a:cubicBezTo>
                <a:cubicBezTo>
                  <a:pt x="76805" y="12521"/>
                  <a:pt x="76498" y="12542"/>
                  <a:pt x="76201" y="12542"/>
                </a:cubicBezTo>
                <a:cubicBezTo>
                  <a:pt x="72714" y="12542"/>
                  <a:pt x="70561" y="9640"/>
                  <a:pt x="69116" y="7673"/>
                </a:cubicBezTo>
                <a:cubicBezTo>
                  <a:pt x="68310" y="6577"/>
                  <a:pt x="67286" y="5200"/>
                  <a:pt x="66706" y="5200"/>
                </a:cubicBezTo>
                <a:cubicBezTo>
                  <a:pt x="66686" y="5200"/>
                  <a:pt x="66667" y="5201"/>
                  <a:pt x="66648" y="5205"/>
                </a:cubicBezTo>
                <a:cubicBezTo>
                  <a:pt x="66047" y="5271"/>
                  <a:pt x="65414" y="6939"/>
                  <a:pt x="64913" y="8273"/>
                </a:cubicBezTo>
                <a:cubicBezTo>
                  <a:pt x="63979" y="10775"/>
                  <a:pt x="62578" y="14511"/>
                  <a:pt x="58542" y="15078"/>
                </a:cubicBezTo>
                <a:cubicBezTo>
                  <a:pt x="58210" y="15126"/>
                  <a:pt x="57890" y="15148"/>
                  <a:pt x="57581" y="15148"/>
                </a:cubicBezTo>
                <a:cubicBezTo>
                  <a:pt x="55932" y="15148"/>
                  <a:pt x="54595" y="14509"/>
                  <a:pt x="53472" y="13611"/>
                </a:cubicBezTo>
                <a:lnTo>
                  <a:pt x="53472" y="13611"/>
                </a:lnTo>
                <a:cubicBezTo>
                  <a:pt x="55006" y="43098"/>
                  <a:pt x="33758" y="69350"/>
                  <a:pt x="3970" y="73520"/>
                </a:cubicBezTo>
                <a:lnTo>
                  <a:pt x="3736" y="73553"/>
                </a:lnTo>
                <a:cubicBezTo>
                  <a:pt x="1835" y="74954"/>
                  <a:pt x="0" y="76389"/>
                  <a:pt x="300" y="78657"/>
                </a:cubicBezTo>
                <a:cubicBezTo>
                  <a:pt x="934" y="83294"/>
                  <a:pt x="9540" y="82093"/>
                  <a:pt x="10174" y="86730"/>
                </a:cubicBezTo>
                <a:cubicBezTo>
                  <a:pt x="10841" y="91400"/>
                  <a:pt x="2235" y="92600"/>
                  <a:pt x="2902" y="97237"/>
                </a:cubicBezTo>
                <a:cubicBezTo>
                  <a:pt x="3536" y="101874"/>
                  <a:pt x="12142" y="100673"/>
                  <a:pt x="12776" y="105343"/>
                </a:cubicBezTo>
                <a:cubicBezTo>
                  <a:pt x="13443" y="109980"/>
                  <a:pt x="4837" y="111180"/>
                  <a:pt x="5504" y="115817"/>
                </a:cubicBezTo>
                <a:cubicBezTo>
                  <a:pt x="6138" y="120487"/>
                  <a:pt x="14744" y="119286"/>
                  <a:pt x="15378" y="123923"/>
                </a:cubicBezTo>
                <a:cubicBezTo>
                  <a:pt x="15411" y="124090"/>
                  <a:pt x="15411" y="124223"/>
                  <a:pt x="15445" y="124356"/>
                </a:cubicBezTo>
                <a:cubicBezTo>
                  <a:pt x="73086" y="114016"/>
                  <a:pt x="112714" y="59844"/>
                  <a:pt x="104542" y="1302"/>
                </a:cubicBezTo>
                <a:cubicBezTo>
                  <a:pt x="104475" y="868"/>
                  <a:pt x="104408" y="434"/>
                  <a:pt x="104341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34"/>
          <p:cNvSpPr/>
          <p:nvPr/>
        </p:nvSpPr>
        <p:spPr>
          <a:xfrm>
            <a:off x="542717" y="2992169"/>
            <a:ext cx="1480323" cy="1253306"/>
          </a:xfrm>
          <a:custGeom>
            <a:avLst/>
            <a:gdLst/>
            <a:ahLst/>
            <a:cxnLst/>
            <a:rect l="l" t="t" r="r" b="b"/>
            <a:pathLst>
              <a:path w="124423" h="105342" extrusionOk="0">
                <a:moveTo>
                  <a:pt x="46243" y="0"/>
                </a:moveTo>
                <a:cubicBezTo>
                  <a:pt x="46088" y="0"/>
                  <a:pt x="45930" y="11"/>
                  <a:pt x="45767" y="33"/>
                </a:cubicBezTo>
                <a:cubicBezTo>
                  <a:pt x="41097" y="700"/>
                  <a:pt x="42298" y="9273"/>
                  <a:pt x="37661" y="9940"/>
                </a:cubicBezTo>
                <a:cubicBezTo>
                  <a:pt x="37494" y="9962"/>
                  <a:pt x="37332" y="9973"/>
                  <a:pt x="37174" y="9973"/>
                </a:cubicBezTo>
                <a:cubicBezTo>
                  <a:pt x="33059" y="9973"/>
                  <a:pt x="31723" y="2601"/>
                  <a:pt x="27637" y="2601"/>
                </a:cubicBezTo>
                <a:cubicBezTo>
                  <a:pt x="27480" y="2601"/>
                  <a:pt x="27319" y="2612"/>
                  <a:pt x="27153" y="2635"/>
                </a:cubicBezTo>
                <a:cubicBezTo>
                  <a:pt x="22517" y="3302"/>
                  <a:pt x="23718" y="11875"/>
                  <a:pt x="19048" y="12542"/>
                </a:cubicBezTo>
                <a:cubicBezTo>
                  <a:pt x="18882" y="12564"/>
                  <a:pt x="18721" y="12575"/>
                  <a:pt x="18564" y="12575"/>
                </a:cubicBezTo>
                <a:cubicBezTo>
                  <a:pt x="14478" y="12575"/>
                  <a:pt x="13143" y="5203"/>
                  <a:pt x="9057" y="5203"/>
                </a:cubicBezTo>
                <a:cubicBezTo>
                  <a:pt x="8900" y="5203"/>
                  <a:pt x="8739" y="5214"/>
                  <a:pt x="8573" y="5236"/>
                </a:cubicBezTo>
                <a:cubicBezTo>
                  <a:pt x="3903" y="5904"/>
                  <a:pt x="5104" y="14476"/>
                  <a:pt x="468" y="15144"/>
                </a:cubicBezTo>
                <a:cubicBezTo>
                  <a:pt x="301" y="15144"/>
                  <a:pt x="167" y="15177"/>
                  <a:pt x="1" y="15177"/>
                </a:cubicBezTo>
                <a:cubicBezTo>
                  <a:pt x="9463" y="67752"/>
                  <a:pt x="55363" y="105341"/>
                  <a:pt x="107755" y="105341"/>
                </a:cubicBezTo>
                <a:cubicBezTo>
                  <a:pt x="112804" y="105341"/>
                  <a:pt x="117913" y="104992"/>
                  <a:pt x="123055" y="104274"/>
                </a:cubicBezTo>
                <a:cubicBezTo>
                  <a:pt x="123522" y="104207"/>
                  <a:pt x="123956" y="104141"/>
                  <a:pt x="124423" y="104074"/>
                </a:cubicBezTo>
                <a:lnTo>
                  <a:pt x="124389" y="103707"/>
                </a:lnTo>
                <a:cubicBezTo>
                  <a:pt x="124389" y="103674"/>
                  <a:pt x="124389" y="103607"/>
                  <a:pt x="124389" y="103540"/>
                </a:cubicBezTo>
                <a:cubicBezTo>
                  <a:pt x="124289" y="102940"/>
                  <a:pt x="122655" y="102339"/>
                  <a:pt x="121321" y="101839"/>
                </a:cubicBezTo>
                <a:cubicBezTo>
                  <a:pt x="118819" y="100905"/>
                  <a:pt x="115049" y="99504"/>
                  <a:pt x="114482" y="95468"/>
                </a:cubicBezTo>
                <a:cubicBezTo>
                  <a:pt x="113915" y="91398"/>
                  <a:pt x="117151" y="89030"/>
                  <a:pt x="119319" y="87462"/>
                </a:cubicBezTo>
                <a:cubicBezTo>
                  <a:pt x="120453" y="86595"/>
                  <a:pt x="121888" y="85561"/>
                  <a:pt x="121788" y="84960"/>
                </a:cubicBezTo>
                <a:cubicBezTo>
                  <a:pt x="121721" y="84360"/>
                  <a:pt x="120053" y="83759"/>
                  <a:pt x="118719" y="83259"/>
                </a:cubicBezTo>
                <a:cubicBezTo>
                  <a:pt x="116250" y="82325"/>
                  <a:pt x="112481" y="80924"/>
                  <a:pt x="111914" y="76888"/>
                </a:cubicBezTo>
                <a:cubicBezTo>
                  <a:pt x="111347" y="72818"/>
                  <a:pt x="114582" y="70450"/>
                  <a:pt x="116717" y="68849"/>
                </a:cubicBezTo>
                <a:cubicBezTo>
                  <a:pt x="117851" y="68015"/>
                  <a:pt x="119286" y="66981"/>
                  <a:pt x="119186" y="66380"/>
                </a:cubicBezTo>
                <a:cubicBezTo>
                  <a:pt x="119119" y="65780"/>
                  <a:pt x="117451" y="65146"/>
                  <a:pt x="116117" y="64679"/>
                </a:cubicBezTo>
                <a:cubicBezTo>
                  <a:pt x="113615" y="63745"/>
                  <a:pt x="109879" y="62344"/>
                  <a:pt x="109312" y="58274"/>
                </a:cubicBezTo>
                <a:cubicBezTo>
                  <a:pt x="109012" y="56173"/>
                  <a:pt x="109712" y="54538"/>
                  <a:pt x="110780" y="53237"/>
                </a:cubicBezTo>
                <a:lnTo>
                  <a:pt x="110780" y="53237"/>
                </a:lnTo>
                <a:cubicBezTo>
                  <a:pt x="109797" y="53287"/>
                  <a:pt x="108817" y="53312"/>
                  <a:pt x="107842" y="53312"/>
                </a:cubicBezTo>
                <a:cubicBezTo>
                  <a:pt x="79566" y="53312"/>
                  <a:pt x="54901" y="32497"/>
                  <a:pt x="50870" y="3702"/>
                </a:cubicBezTo>
                <a:lnTo>
                  <a:pt x="50837" y="3468"/>
                </a:lnTo>
                <a:cubicBezTo>
                  <a:pt x="49538" y="1706"/>
                  <a:pt x="48210" y="0"/>
                  <a:pt x="46243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34"/>
          <p:cNvSpPr/>
          <p:nvPr/>
        </p:nvSpPr>
        <p:spPr>
          <a:xfrm>
            <a:off x="1918674" y="2837669"/>
            <a:ext cx="609997" cy="782296"/>
          </a:xfrm>
          <a:custGeom>
            <a:avLst/>
            <a:gdLst/>
            <a:ahLst/>
            <a:cxnLst/>
            <a:rect l="l" t="t" r="r" b="b"/>
            <a:pathLst>
              <a:path w="51271" h="65753" extrusionOk="0">
                <a:moveTo>
                  <a:pt x="44360" y="0"/>
                </a:moveTo>
                <a:cubicBezTo>
                  <a:pt x="44339" y="0"/>
                  <a:pt x="44319" y="2"/>
                  <a:pt x="44299" y="5"/>
                </a:cubicBezTo>
                <a:cubicBezTo>
                  <a:pt x="44266" y="5"/>
                  <a:pt x="44232" y="39"/>
                  <a:pt x="44199" y="39"/>
                </a:cubicBezTo>
                <a:lnTo>
                  <a:pt x="43732" y="206"/>
                </a:lnTo>
                <a:cubicBezTo>
                  <a:pt x="43799" y="639"/>
                  <a:pt x="43865" y="1039"/>
                  <a:pt x="43932" y="1473"/>
                </a:cubicBezTo>
                <a:cubicBezTo>
                  <a:pt x="47735" y="28593"/>
                  <a:pt x="29955" y="53744"/>
                  <a:pt x="3670" y="59615"/>
                </a:cubicBezTo>
                <a:cubicBezTo>
                  <a:pt x="3770" y="59848"/>
                  <a:pt x="3837" y="60082"/>
                  <a:pt x="3870" y="60349"/>
                </a:cubicBezTo>
                <a:cubicBezTo>
                  <a:pt x="4204" y="62750"/>
                  <a:pt x="2069" y="64251"/>
                  <a:pt x="1" y="65752"/>
                </a:cubicBezTo>
                <a:lnTo>
                  <a:pt x="234" y="65719"/>
                </a:lnTo>
                <a:cubicBezTo>
                  <a:pt x="30022" y="61549"/>
                  <a:pt x="51271" y="35297"/>
                  <a:pt x="49769" y="5810"/>
                </a:cubicBezTo>
                <a:cubicBezTo>
                  <a:pt x="48502" y="4809"/>
                  <a:pt x="47568" y="3508"/>
                  <a:pt x="46801" y="2474"/>
                </a:cubicBezTo>
                <a:cubicBezTo>
                  <a:pt x="45962" y="1377"/>
                  <a:pt x="44968" y="0"/>
                  <a:pt x="44360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34"/>
          <p:cNvSpPr/>
          <p:nvPr/>
        </p:nvSpPr>
        <p:spPr>
          <a:xfrm>
            <a:off x="1147721" y="3033442"/>
            <a:ext cx="783034" cy="593031"/>
          </a:xfrm>
          <a:custGeom>
            <a:avLst/>
            <a:gdLst/>
            <a:ahLst/>
            <a:cxnLst/>
            <a:rect l="l" t="t" r="r" b="b"/>
            <a:pathLst>
              <a:path w="65815" h="49845" extrusionOk="0">
                <a:moveTo>
                  <a:pt x="1" y="0"/>
                </a:moveTo>
                <a:lnTo>
                  <a:pt x="34" y="234"/>
                </a:lnTo>
                <a:cubicBezTo>
                  <a:pt x="4065" y="29029"/>
                  <a:pt x="28730" y="49844"/>
                  <a:pt x="57006" y="49844"/>
                </a:cubicBezTo>
                <a:cubicBezTo>
                  <a:pt x="57981" y="49844"/>
                  <a:pt x="58961" y="49819"/>
                  <a:pt x="59944" y="49769"/>
                </a:cubicBezTo>
                <a:cubicBezTo>
                  <a:pt x="60944" y="48502"/>
                  <a:pt x="62245" y="47535"/>
                  <a:pt x="63279" y="46801"/>
                </a:cubicBezTo>
                <a:cubicBezTo>
                  <a:pt x="64414" y="45933"/>
                  <a:pt x="65815" y="44899"/>
                  <a:pt x="65748" y="44299"/>
                </a:cubicBezTo>
                <a:cubicBezTo>
                  <a:pt x="65748" y="44232"/>
                  <a:pt x="65715" y="44199"/>
                  <a:pt x="65715" y="44165"/>
                </a:cubicBezTo>
                <a:lnTo>
                  <a:pt x="65548" y="43698"/>
                </a:lnTo>
                <a:cubicBezTo>
                  <a:pt x="65114" y="43799"/>
                  <a:pt x="64714" y="43865"/>
                  <a:pt x="64280" y="43932"/>
                </a:cubicBezTo>
                <a:cubicBezTo>
                  <a:pt x="61838" y="44271"/>
                  <a:pt x="59412" y="44436"/>
                  <a:pt x="57015" y="44436"/>
                </a:cubicBezTo>
                <a:cubicBezTo>
                  <a:pt x="32788" y="44436"/>
                  <a:pt x="11481" y="27588"/>
                  <a:pt x="6139" y="3670"/>
                </a:cubicBezTo>
                <a:cubicBezTo>
                  <a:pt x="5905" y="3770"/>
                  <a:pt x="5672" y="3803"/>
                  <a:pt x="5405" y="3870"/>
                </a:cubicBezTo>
                <a:cubicBezTo>
                  <a:pt x="5236" y="3893"/>
                  <a:pt x="5073" y="3905"/>
                  <a:pt x="4913" y="3905"/>
                </a:cubicBezTo>
                <a:cubicBezTo>
                  <a:pt x="2793" y="3905"/>
                  <a:pt x="1397" y="1924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4"/>
          <p:cNvSpPr/>
          <p:nvPr/>
        </p:nvSpPr>
        <p:spPr>
          <a:xfrm>
            <a:off x="1809898" y="2258922"/>
            <a:ext cx="701667" cy="684606"/>
          </a:xfrm>
          <a:custGeom>
            <a:avLst/>
            <a:gdLst/>
            <a:ahLst/>
            <a:cxnLst/>
            <a:rect l="l" t="t" r="r" b="b"/>
            <a:pathLst>
              <a:path w="58976" h="57542" extrusionOk="0">
                <a:moveTo>
                  <a:pt x="6505" y="1"/>
                </a:moveTo>
                <a:cubicBezTo>
                  <a:pt x="5338" y="1101"/>
                  <a:pt x="3937" y="1869"/>
                  <a:pt x="2803" y="2469"/>
                </a:cubicBezTo>
                <a:cubicBezTo>
                  <a:pt x="1535" y="3136"/>
                  <a:pt x="1" y="3970"/>
                  <a:pt x="1" y="4571"/>
                </a:cubicBezTo>
                <a:cubicBezTo>
                  <a:pt x="1" y="4637"/>
                  <a:pt x="1" y="4704"/>
                  <a:pt x="1" y="4704"/>
                </a:cubicBezTo>
                <a:lnTo>
                  <a:pt x="101" y="5204"/>
                </a:lnTo>
                <a:cubicBezTo>
                  <a:pt x="534" y="5171"/>
                  <a:pt x="968" y="5171"/>
                  <a:pt x="1402" y="5171"/>
                </a:cubicBezTo>
                <a:cubicBezTo>
                  <a:pt x="28788" y="5171"/>
                  <a:pt x="51237" y="26253"/>
                  <a:pt x="53406" y="53072"/>
                </a:cubicBezTo>
                <a:cubicBezTo>
                  <a:pt x="53639" y="53039"/>
                  <a:pt x="53873" y="53005"/>
                  <a:pt x="54139" y="53005"/>
                </a:cubicBezTo>
                <a:cubicBezTo>
                  <a:pt x="56574" y="53005"/>
                  <a:pt x="57742" y="55307"/>
                  <a:pt x="58976" y="57542"/>
                </a:cubicBezTo>
                <a:lnTo>
                  <a:pt x="58976" y="57342"/>
                </a:lnTo>
                <a:cubicBezTo>
                  <a:pt x="58976" y="27253"/>
                  <a:pt x="35893" y="2569"/>
                  <a:pt x="6505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34"/>
          <p:cNvSpPr/>
          <p:nvPr/>
        </p:nvSpPr>
        <p:spPr>
          <a:xfrm>
            <a:off x="1823798" y="2924666"/>
            <a:ext cx="684999" cy="701679"/>
          </a:xfrm>
          <a:custGeom>
            <a:avLst/>
            <a:gdLst/>
            <a:ahLst/>
            <a:cxnLst/>
            <a:rect l="l" t="t" r="r" b="b"/>
            <a:pathLst>
              <a:path w="57575" h="58977" extrusionOk="0">
                <a:moveTo>
                  <a:pt x="52871" y="1"/>
                </a:moveTo>
                <a:lnTo>
                  <a:pt x="52371" y="101"/>
                </a:lnTo>
                <a:cubicBezTo>
                  <a:pt x="52404" y="534"/>
                  <a:pt x="52404" y="968"/>
                  <a:pt x="52404" y="1402"/>
                </a:cubicBezTo>
                <a:cubicBezTo>
                  <a:pt x="52404" y="28788"/>
                  <a:pt x="31323" y="51237"/>
                  <a:pt x="4503" y="53406"/>
                </a:cubicBezTo>
                <a:cubicBezTo>
                  <a:pt x="4537" y="53639"/>
                  <a:pt x="4570" y="53873"/>
                  <a:pt x="4570" y="54139"/>
                </a:cubicBezTo>
                <a:cubicBezTo>
                  <a:pt x="4570" y="56574"/>
                  <a:pt x="2235" y="57742"/>
                  <a:pt x="0" y="58976"/>
                </a:cubicBezTo>
                <a:lnTo>
                  <a:pt x="234" y="58976"/>
                </a:lnTo>
                <a:cubicBezTo>
                  <a:pt x="30322" y="58976"/>
                  <a:pt x="55006" y="35893"/>
                  <a:pt x="57575" y="6505"/>
                </a:cubicBezTo>
                <a:cubicBezTo>
                  <a:pt x="56474" y="5338"/>
                  <a:pt x="55707" y="3903"/>
                  <a:pt x="55106" y="2769"/>
                </a:cubicBezTo>
                <a:cubicBezTo>
                  <a:pt x="54439" y="1535"/>
                  <a:pt x="53572" y="1"/>
                  <a:pt x="53005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4"/>
          <p:cNvSpPr/>
          <p:nvPr/>
        </p:nvSpPr>
        <p:spPr>
          <a:xfrm>
            <a:off x="1141378" y="2938566"/>
            <a:ext cx="701667" cy="684999"/>
          </a:xfrm>
          <a:custGeom>
            <a:avLst/>
            <a:gdLst/>
            <a:ahLst/>
            <a:cxnLst/>
            <a:rect l="l" t="t" r="r" b="b"/>
            <a:pathLst>
              <a:path w="58976" h="57575" extrusionOk="0">
                <a:moveTo>
                  <a:pt x="0" y="0"/>
                </a:moveTo>
                <a:lnTo>
                  <a:pt x="0" y="234"/>
                </a:lnTo>
                <a:cubicBezTo>
                  <a:pt x="0" y="30288"/>
                  <a:pt x="23050" y="55006"/>
                  <a:pt x="52471" y="57575"/>
                </a:cubicBezTo>
                <a:cubicBezTo>
                  <a:pt x="53639" y="56474"/>
                  <a:pt x="55040" y="55707"/>
                  <a:pt x="56174" y="55106"/>
                </a:cubicBezTo>
                <a:cubicBezTo>
                  <a:pt x="57441" y="54406"/>
                  <a:pt x="58976" y="53572"/>
                  <a:pt x="58976" y="52971"/>
                </a:cubicBezTo>
                <a:cubicBezTo>
                  <a:pt x="58976" y="52905"/>
                  <a:pt x="58976" y="52871"/>
                  <a:pt x="58976" y="52871"/>
                </a:cubicBezTo>
                <a:lnTo>
                  <a:pt x="58876" y="52371"/>
                </a:lnTo>
                <a:cubicBezTo>
                  <a:pt x="58442" y="52371"/>
                  <a:pt x="58008" y="52404"/>
                  <a:pt x="57575" y="52404"/>
                </a:cubicBezTo>
                <a:cubicBezTo>
                  <a:pt x="30188" y="52404"/>
                  <a:pt x="7739" y="31323"/>
                  <a:pt x="5571" y="4470"/>
                </a:cubicBezTo>
                <a:cubicBezTo>
                  <a:pt x="5337" y="4537"/>
                  <a:pt x="5104" y="4570"/>
                  <a:pt x="4837" y="4570"/>
                </a:cubicBezTo>
                <a:cubicBezTo>
                  <a:pt x="2402" y="4570"/>
                  <a:pt x="1234" y="223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4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Pontualidade como AMOR!</a:t>
            </a:r>
            <a:endParaRPr sz="3600" b="1" dirty="0"/>
          </a:p>
        </p:txBody>
      </p:sp>
      <p:grpSp>
        <p:nvGrpSpPr>
          <p:cNvPr id="88" name="Google Shape;1570;p34">
            <a:extLst>
              <a:ext uri="{FF2B5EF4-FFF2-40B4-BE49-F238E27FC236}">
                <a16:creationId xmlns:a16="http://schemas.microsoft.com/office/drawing/2014/main" id="{8385BAEC-BDC7-7516-3363-0CCCDAAF4231}"/>
              </a:ext>
            </a:extLst>
          </p:cNvPr>
          <p:cNvGrpSpPr/>
          <p:nvPr/>
        </p:nvGrpSpPr>
        <p:grpSpPr>
          <a:xfrm>
            <a:off x="522081" y="1636843"/>
            <a:ext cx="2613595" cy="2608602"/>
            <a:chOff x="522081" y="1636843"/>
            <a:chExt cx="2613595" cy="2608602"/>
          </a:xfrm>
        </p:grpSpPr>
        <p:sp>
          <p:nvSpPr>
            <p:cNvPr id="89" name="Google Shape;1571;p34">
              <a:extLst>
                <a:ext uri="{FF2B5EF4-FFF2-40B4-BE49-F238E27FC236}">
                  <a16:creationId xmlns:a16="http://schemas.microsoft.com/office/drawing/2014/main" id="{A4127903-57D1-6839-6A4D-3CDBE5A7A894}"/>
                </a:ext>
              </a:extLst>
            </p:cNvPr>
            <p:cNvSpPr/>
            <p:nvPr/>
          </p:nvSpPr>
          <p:spPr>
            <a:xfrm>
              <a:off x="1815684" y="1636843"/>
              <a:ext cx="1319992" cy="1355708"/>
            </a:xfrm>
            <a:custGeom>
              <a:avLst/>
              <a:gdLst/>
              <a:ahLst/>
              <a:cxnLst/>
              <a:rect l="l" t="t" r="r" b="b"/>
              <a:pathLst>
                <a:path w="110947" h="113949" extrusionOk="0">
                  <a:moveTo>
                    <a:pt x="34" y="1"/>
                  </a:moveTo>
                  <a:lnTo>
                    <a:pt x="1" y="368"/>
                  </a:lnTo>
                  <a:cubicBezTo>
                    <a:pt x="1" y="434"/>
                    <a:pt x="1" y="468"/>
                    <a:pt x="1" y="535"/>
                  </a:cubicBezTo>
                  <a:cubicBezTo>
                    <a:pt x="1" y="1135"/>
                    <a:pt x="1535" y="1969"/>
                    <a:pt x="2769" y="2636"/>
                  </a:cubicBezTo>
                  <a:cubicBezTo>
                    <a:pt x="5138" y="3904"/>
                    <a:pt x="8674" y="5838"/>
                    <a:pt x="8674" y="9908"/>
                  </a:cubicBezTo>
                  <a:cubicBezTo>
                    <a:pt x="8674" y="14011"/>
                    <a:pt x="5138" y="15912"/>
                    <a:pt x="2769" y="17180"/>
                  </a:cubicBezTo>
                  <a:cubicBezTo>
                    <a:pt x="1535" y="17880"/>
                    <a:pt x="1" y="18714"/>
                    <a:pt x="1" y="19315"/>
                  </a:cubicBezTo>
                  <a:cubicBezTo>
                    <a:pt x="1" y="19915"/>
                    <a:pt x="1535" y="20749"/>
                    <a:pt x="2769" y="21416"/>
                  </a:cubicBezTo>
                  <a:cubicBezTo>
                    <a:pt x="5138" y="22684"/>
                    <a:pt x="8674" y="24585"/>
                    <a:pt x="8674" y="28688"/>
                  </a:cubicBezTo>
                  <a:cubicBezTo>
                    <a:pt x="8674" y="32791"/>
                    <a:pt x="5138" y="34692"/>
                    <a:pt x="2769" y="35960"/>
                  </a:cubicBezTo>
                  <a:cubicBezTo>
                    <a:pt x="1535" y="36627"/>
                    <a:pt x="1" y="37494"/>
                    <a:pt x="1" y="38095"/>
                  </a:cubicBezTo>
                  <a:cubicBezTo>
                    <a:pt x="1" y="38695"/>
                    <a:pt x="1535" y="39529"/>
                    <a:pt x="2769" y="40196"/>
                  </a:cubicBezTo>
                  <a:cubicBezTo>
                    <a:pt x="5138" y="41464"/>
                    <a:pt x="8674" y="43365"/>
                    <a:pt x="8674" y="47468"/>
                  </a:cubicBezTo>
                  <a:cubicBezTo>
                    <a:pt x="8674" y="49570"/>
                    <a:pt x="7706" y="51104"/>
                    <a:pt x="6505" y="52272"/>
                  </a:cubicBezTo>
                  <a:cubicBezTo>
                    <a:pt x="35893" y="54840"/>
                    <a:pt x="58976" y="79524"/>
                    <a:pt x="58976" y="109613"/>
                  </a:cubicBezTo>
                  <a:lnTo>
                    <a:pt x="58976" y="109846"/>
                  </a:lnTo>
                  <a:cubicBezTo>
                    <a:pt x="60110" y="111914"/>
                    <a:pt x="61278" y="113949"/>
                    <a:pt x="63546" y="113949"/>
                  </a:cubicBezTo>
                  <a:cubicBezTo>
                    <a:pt x="68216" y="113949"/>
                    <a:pt x="68216" y="105276"/>
                    <a:pt x="72919" y="105276"/>
                  </a:cubicBezTo>
                  <a:cubicBezTo>
                    <a:pt x="77623" y="105276"/>
                    <a:pt x="77623" y="113949"/>
                    <a:pt x="82326" y="113949"/>
                  </a:cubicBezTo>
                  <a:cubicBezTo>
                    <a:pt x="86996" y="113949"/>
                    <a:pt x="86996" y="105276"/>
                    <a:pt x="91700" y="105276"/>
                  </a:cubicBezTo>
                  <a:cubicBezTo>
                    <a:pt x="96403" y="105276"/>
                    <a:pt x="96403" y="113949"/>
                    <a:pt x="101106" y="113949"/>
                  </a:cubicBezTo>
                  <a:cubicBezTo>
                    <a:pt x="105776" y="113949"/>
                    <a:pt x="105776" y="105276"/>
                    <a:pt x="110480" y="105276"/>
                  </a:cubicBezTo>
                  <a:cubicBezTo>
                    <a:pt x="110646" y="105276"/>
                    <a:pt x="110780" y="105276"/>
                    <a:pt x="110947" y="105310"/>
                  </a:cubicBezTo>
                  <a:cubicBezTo>
                    <a:pt x="108678" y="46768"/>
                    <a:pt x="60477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72;p34">
              <a:extLst>
                <a:ext uri="{FF2B5EF4-FFF2-40B4-BE49-F238E27FC236}">
                  <a16:creationId xmlns:a16="http://schemas.microsoft.com/office/drawing/2014/main" id="{96455D6F-1853-16FD-5A0B-95F464FEC521}"/>
                </a:ext>
              </a:extLst>
            </p:cNvPr>
            <p:cNvSpPr/>
            <p:nvPr/>
          </p:nvSpPr>
          <p:spPr>
            <a:xfrm>
              <a:off x="1774968" y="2924273"/>
              <a:ext cx="1355708" cy="1319992"/>
            </a:xfrm>
            <a:custGeom>
              <a:avLst/>
              <a:gdLst/>
              <a:ahLst/>
              <a:cxnLst/>
              <a:rect l="l" t="t" r="r" b="b"/>
              <a:pathLst>
                <a:path w="113949" h="110947" extrusionOk="0">
                  <a:moveTo>
                    <a:pt x="75854" y="0"/>
                  </a:moveTo>
                  <a:cubicBezTo>
                    <a:pt x="75254" y="0"/>
                    <a:pt x="74420" y="1568"/>
                    <a:pt x="73753" y="2802"/>
                  </a:cubicBezTo>
                  <a:cubicBezTo>
                    <a:pt x="72485" y="5137"/>
                    <a:pt x="70584" y="8673"/>
                    <a:pt x="66481" y="8673"/>
                  </a:cubicBezTo>
                  <a:cubicBezTo>
                    <a:pt x="64380" y="8673"/>
                    <a:pt x="62845" y="7739"/>
                    <a:pt x="61678" y="6505"/>
                  </a:cubicBezTo>
                  <a:cubicBezTo>
                    <a:pt x="59109" y="35926"/>
                    <a:pt x="34425" y="58976"/>
                    <a:pt x="4337" y="58976"/>
                  </a:cubicBezTo>
                  <a:lnTo>
                    <a:pt x="4103" y="58976"/>
                  </a:lnTo>
                  <a:cubicBezTo>
                    <a:pt x="2035" y="60110"/>
                    <a:pt x="0" y="61277"/>
                    <a:pt x="0" y="63546"/>
                  </a:cubicBezTo>
                  <a:cubicBezTo>
                    <a:pt x="0" y="68249"/>
                    <a:pt x="8673" y="68249"/>
                    <a:pt x="8673" y="72952"/>
                  </a:cubicBezTo>
                  <a:cubicBezTo>
                    <a:pt x="8673" y="77656"/>
                    <a:pt x="0" y="77656"/>
                    <a:pt x="0" y="82326"/>
                  </a:cubicBezTo>
                  <a:cubicBezTo>
                    <a:pt x="0" y="87029"/>
                    <a:pt x="8673" y="87029"/>
                    <a:pt x="8673" y="91733"/>
                  </a:cubicBezTo>
                  <a:cubicBezTo>
                    <a:pt x="8673" y="96403"/>
                    <a:pt x="0" y="96403"/>
                    <a:pt x="0" y="101106"/>
                  </a:cubicBezTo>
                  <a:cubicBezTo>
                    <a:pt x="0" y="105809"/>
                    <a:pt x="8673" y="105809"/>
                    <a:pt x="8673" y="110513"/>
                  </a:cubicBezTo>
                  <a:cubicBezTo>
                    <a:pt x="8673" y="110646"/>
                    <a:pt x="8673" y="110813"/>
                    <a:pt x="8640" y="110946"/>
                  </a:cubicBezTo>
                  <a:cubicBezTo>
                    <a:pt x="67182" y="108678"/>
                    <a:pt x="113948" y="60510"/>
                    <a:pt x="113948" y="1435"/>
                  </a:cubicBezTo>
                  <a:cubicBezTo>
                    <a:pt x="113948" y="968"/>
                    <a:pt x="113948" y="534"/>
                    <a:pt x="113915" y="100"/>
                  </a:cubicBezTo>
                  <a:lnTo>
                    <a:pt x="113415" y="0"/>
                  </a:lnTo>
                  <a:cubicBezTo>
                    <a:pt x="112814" y="0"/>
                    <a:pt x="111980" y="1568"/>
                    <a:pt x="111313" y="2802"/>
                  </a:cubicBezTo>
                  <a:cubicBezTo>
                    <a:pt x="110046" y="5137"/>
                    <a:pt x="108111" y="8673"/>
                    <a:pt x="104041" y="8673"/>
                  </a:cubicBezTo>
                  <a:cubicBezTo>
                    <a:pt x="99938" y="8673"/>
                    <a:pt x="98037" y="5137"/>
                    <a:pt x="96769" y="2802"/>
                  </a:cubicBezTo>
                  <a:cubicBezTo>
                    <a:pt x="96102" y="1568"/>
                    <a:pt x="95235" y="0"/>
                    <a:pt x="94635" y="0"/>
                  </a:cubicBezTo>
                  <a:cubicBezTo>
                    <a:pt x="94034" y="0"/>
                    <a:pt x="93200" y="1568"/>
                    <a:pt x="92533" y="2802"/>
                  </a:cubicBezTo>
                  <a:cubicBezTo>
                    <a:pt x="91265" y="5137"/>
                    <a:pt x="89364" y="8673"/>
                    <a:pt x="85261" y="8673"/>
                  </a:cubicBezTo>
                  <a:cubicBezTo>
                    <a:pt x="81158" y="8673"/>
                    <a:pt x="79257" y="5137"/>
                    <a:pt x="77989" y="2802"/>
                  </a:cubicBezTo>
                  <a:cubicBezTo>
                    <a:pt x="77322" y="1568"/>
                    <a:pt x="76455" y="0"/>
                    <a:pt x="75854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73;p34">
              <a:extLst>
                <a:ext uri="{FF2B5EF4-FFF2-40B4-BE49-F238E27FC236}">
                  <a16:creationId xmlns:a16="http://schemas.microsoft.com/office/drawing/2014/main" id="{65CB6B10-8C5C-0B1C-5A09-7CB059A48646}"/>
                </a:ext>
              </a:extLst>
            </p:cNvPr>
            <p:cNvSpPr/>
            <p:nvPr/>
          </p:nvSpPr>
          <p:spPr>
            <a:xfrm>
              <a:off x="522081" y="1638033"/>
              <a:ext cx="1355696" cy="1319599"/>
            </a:xfrm>
            <a:custGeom>
              <a:avLst/>
              <a:gdLst/>
              <a:ahLst/>
              <a:cxnLst/>
              <a:rect l="l" t="t" r="r" b="b"/>
              <a:pathLst>
                <a:path w="113948" h="110914" extrusionOk="0">
                  <a:moveTo>
                    <a:pt x="105309" y="1"/>
                  </a:moveTo>
                  <a:lnTo>
                    <a:pt x="105309" y="1"/>
                  </a:lnTo>
                  <a:cubicBezTo>
                    <a:pt x="46767" y="2269"/>
                    <a:pt x="0" y="50404"/>
                    <a:pt x="0" y="109513"/>
                  </a:cubicBezTo>
                  <a:cubicBezTo>
                    <a:pt x="0" y="109946"/>
                    <a:pt x="0" y="110380"/>
                    <a:pt x="33" y="110847"/>
                  </a:cubicBezTo>
                  <a:lnTo>
                    <a:pt x="534" y="110914"/>
                  </a:lnTo>
                  <a:cubicBezTo>
                    <a:pt x="1134" y="110914"/>
                    <a:pt x="1968" y="109379"/>
                    <a:pt x="2635" y="108112"/>
                  </a:cubicBezTo>
                  <a:cubicBezTo>
                    <a:pt x="3903" y="105777"/>
                    <a:pt x="5838" y="102241"/>
                    <a:pt x="9907" y="102241"/>
                  </a:cubicBezTo>
                  <a:cubicBezTo>
                    <a:pt x="14010" y="102241"/>
                    <a:pt x="15911" y="105777"/>
                    <a:pt x="17179" y="108112"/>
                  </a:cubicBezTo>
                  <a:cubicBezTo>
                    <a:pt x="17880" y="109379"/>
                    <a:pt x="18713" y="110914"/>
                    <a:pt x="19314" y="110914"/>
                  </a:cubicBezTo>
                  <a:cubicBezTo>
                    <a:pt x="19914" y="110914"/>
                    <a:pt x="20748" y="109379"/>
                    <a:pt x="21415" y="108112"/>
                  </a:cubicBezTo>
                  <a:cubicBezTo>
                    <a:pt x="22683" y="105777"/>
                    <a:pt x="24618" y="102241"/>
                    <a:pt x="28687" y="102241"/>
                  </a:cubicBezTo>
                  <a:cubicBezTo>
                    <a:pt x="32790" y="102241"/>
                    <a:pt x="34692" y="105777"/>
                    <a:pt x="35959" y="108112"/>
                  </a:cubicBezTo>
                  <a:cubicBezTo>
                    <a:pt x="36660" y="109379"/>
                    <a:pt x="37494" y="110914"/>
                    <a:pt x="38094" y="110914"/>
                  </a:cubicBezTo>
                  <a:cubicBezTo>
                    <a:pt x="38694" y="110914"/>
                    <a:pt x="39528" y="109379"/>
                    <a:pt x="40195" y="108112"/>
                  </a:cubicBezTo>
                  <a:cubicBezTo>
                    <a:pt x="41463" y="105777"/>
                    <a:pt x="43398" y="102241"/>
                    <a:pt x="47467" y="102241"/>
                  </a:cubicBezTo>
                  <a:cubicBezTo>
                    <a:pt x="49602" y="102241"/>
                    <a:pt x="51103" y="103175"/>
                    <a:pt x="52271" y="104409"/>
                  </a:cubicBezTo>
                  <a:cubicBezTo>
                    <a:pt x="54839" y="75021"/>
                    <a:pt x="79524" y="51938"/>
                    <a:pt x="109612" y="51938"/>
                  </a:cubicBezTo>
                  <a:lnTo>
                    <a:pt x="109845" y="51938"/>
                  </a:lnTo>
                  <a:cubicBezTo>
                    <a:pt x="111913" y="50804"/>
                    <a:pt x="113948" y="49636"/>
                    <a:pt x="113948" y="47368"/>
                  </a:cubicBezTo>
                  <a:cubicBezTo>
                    <a:pt x="113948" y="42665"/>
                    <a:pt x="105275" y="42665"/>
                    <a:pt x="105275" y="37961"/>
                  </a:cubicBezTo>
                  <a:cubicBezTo>
                    <a:pt x="105275" y="33291"/>
                    <a:pt x="113948" y="33291"/>
                    <a:pt x="113948" y="28588"/>
                  </a:cubicBezTo>
                  <a:cubicBezTo>
                    <a:pt x="113948" y="23885"/>
                    <a:pt x="105275" y="23885"/>
                    <a:pt x="105275" y="19215"/>
                  </a:cubicBezTo>
                  <a:cubicBezTo>
                    <a:pt x="105275" y="14511"/>
                    <a:pt x="113948" y="14511"/>
                    <a:pt x="113948" y="9808"/>
                  </a:cubicBezTo>
                  <a:cubicBezTo>
                    <a:pt x="113948" y="5138"/>
                    <a:pt x="105275" y="5138"/>
                    <a:pt x="105275" y="435"/>
                  </a:cubicBezTo>
                  <a:cubicBezTo>
                    <a:pt x="105275" y="268"/>
                    <a:pt x="105275" y="134"/>
                    <a:pt x="105309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74;p34">
              <a:extLst>
                <a:ext uri="{FF2B5EF4-FFF2-40B4-BE49-F238E27FC236}">
                  <a16:creationId xmlns:a16="http://schemas.microsoft.com/office/drawing/2014/main" id="{3E03F73C-139D-A288-C223-ADEC7B9B3AAB}"/>
                </a:ext>
              </a:extLst>
            </p:cNvPr>
            <p:cNvSpPr/>
            <p:nvPr/>
          </p:nvSpPr>
          <p:spPr>
            <a:xfrm>
              <a:off x="523271" y="2889736"/>
              <a:ext cx="1319587" cy="1355708"/>
            </a:xfrm>
            <a:custGeom>
              <a:avLst/>
              <a:gdLst/>
              <a:ahLst/>
              <a:cxnLst/>
              <a:rect l="l" t="t" r="r" b="b"/>
              <a:pathLst>
                <a:path w="110913" h="113949" extrusionOk="0">
                  <a:moveTo>
                    <a:pt x="9807" y="0"/>
                  </a:moveTo>
                  <a:cubicBezTo>
                    <a:pt x="5137" y="0"/>
                    <a:pt x="5137" y="8673"/>
                    <a:pt x="434" y="8673"/>
                  </a:cubicBezTo>
                  <a:cubicBezTo>
                    <a:pt x="267" y="8673"/>
                    <a:pt x="134" y="8673"/>
                    <a:pt x="0" y="8640"/>
                  </a:cubicBezTo>
                  <a:lnTo>
                    <a:pt x="0" y="8640"/>
                  </a:lnTo>
                  <a:cubicBezTo>
                    <a:pt x="2235" y="67182"/>
                    <a:pt x="50436" y="113948"/>
                    <a:pt x="109512" y="113948"/>
                  </a:cubicBezTo>
                  <a:cubicBezTo>
                    <a:pt x="109979" y="113948"/>
                    <a:pt x="110412" y="113915"/>
                    <a:pt x="110879" y="113915"/>
                  </a:cubicBezTo>
                  <a:lnTo>
                    <a:pt x="110913" y="113581"/>
                  </a:lnTo>
                  <a:cubicBezTo>
                    <a:pt x="110913" y="113515"/>
                    <a:pt x="110913" y="113448"/>
                    <a:pt x="110913" y="113415"/>
                  </a:cubicBezTo>
                  <a:cubicBezTo>
                    <a:pt x="110913" y="112814"/>
                    <a:pt x="109378" y="111947"/>
                    <a:pt x="108111" y="111280"/>
                  </a:cubicBezTo>
                  <a:cubicBezTo>
                    <a:pt x="105776" y="110012"/>
                    <a:pt x="102240" y="108111"/>
                    <a:pt x="102240" y="104008"/>
                  </a:cubicBezTo>
                  <a:cubicBezTo>
                    <a:pt x="102240" y="99938"/>
                    <a:pt x="105776" y="98004"/>
                    <a:pt x="108144" y="96736"/>
                  </a:cubicBezTo>
                  <a:cubicBezTo>
                    <a:pt x="109378" y="96069"/>
                    <a:pt x="110913" y="95235"/>
                    <a:pt x="110913" y="94635"/>
                  </a:cubicBezTo>
                  <a:cubicBezTo>
                    <a:pt x="110913" y="94034"/>
                    <a:pt x="109378" y="93200"/>
                    <a:pt x="108144" y="92500"/>
                  </a:cubicBezTo>
                  <a:cubicBezTo>
                    <a:pt x="105776" y="91232"/>
                    <a:pt x="102240" y="89331"/>
                    <a:pt x="102240" y="85228"/>
                  </a:cubicBezTo>
                  <a:cubicBezTo>
                    <a:pt x="102240" y="81158"/>
                    <a:pt x="105776" y="79224"/>
                    <a:pt x="108144" y="77956"/>
                  </a:cubicBezTo>
                  <a:cubicBezTo>
                    <a:pt x="109378" y="77289"/>
                    <a:pt x="110913" y="76455"/>
                    <a:pt x="110913" y="75854"/>
                  </a:cubicBezTo>
                  <a:cubicBezTo>
                    <a:pt x="110913" y="75254"/>
                    <a:pt x="109378" y="74420"/>
                    <a:pt x="108144" y="73720"/>
                  </a:cubicBezTo>
                  <a:cubicBezTo>
                    <a:pt x="105776" y="72452"/>
                    <a:pt x="102240" y="70551"/>
                    <a:pt x="102240" y="66448"/>
                  </a:cubicBezTo>
                  <a:cubicBezTo>
                    <a:pt x="102240" y="64346"/>
                    <a:pt x="103207" y="62845"/>
                    <a:pt x="104408" y="61678"/>
                  </a:cubicBezTo>
                  <a:cubicBezTo>
                    <a:pt x="75020" y="59076"/>
                    <a:pt x="51971" y="34391"/>
                    <a:pt x="51971" y="4337"/>
                  </a:cubicBezTo>
                  <a:lnTo>
                    <a:pt x="51971" y="4103"/>
                  </a:lnTo>
                  <a:cubicBezTo>
                    <a:pt x="50836" y="2002"/>
                    <a:pt x="49636" y="0"/>
                    <a:pt x="47401" y="0"/>
                  </a:cubicBezTo>
                  <a:cubicBezTo>
                    <a:pt x="42697" y="0"/>
                    <a:pt x="42697" y="8673"/>
                    <a:pt x="37994" y="8673"/>
                  </a:cubicBezTo>
                  <a:cubicBezTo>
                    <a:pt x="33291" y="8673"/>
                    <a:pt x="33291" y="0"/>
                    <a:pt x="28621" y="0"/>
                  </a:cubicBezTo>
                  <a:cubicBezTo>
                    <a:pt x="23917" y="0"/>
                    <a:pt x="23917" y="8673"/>
                    <a:pt x="19214" y="8673"/>
                  </a:cubicBezTo>
                  <a:cubicBezTo>
                    <a:pt x="14511" y="8673"/>
                    <a:pt x="14511" y="0"/>
                    <a:pt x="9807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575;p34">
            <a:extLst>
              <a:ext uri="{FF2B5EF4-FFF2-40B4-BE49-F238E27FC236}">
                <a16:creationId xmlns:a16="http://schemas.microsoft.com/office/drawing/2014/main" id="{348D81D2-B0E4-7549-C621-EB66C2B68C2B}"/>
              </a:ext>
            </a:extLst>
          </p:cNvPr>
          <p:cNvGrpSpPr/>
          <p:nvPr/>
        </p:nvGrpSpPr>
        <p:grpSpPr>
          <a:xfrm>
            <a:off x="1044923" y="2157003"/>
            <a:ext cx="1567905" cy="1568286"/>
            <a:chOff x="-859476" y="262492"/>
            <a:chExt cx="1017988" cy="1018235"/>
          </a:xfrm>
        </p:grpSpPr>
        <p:sp>
          <p:nvSpPr>
            <p:cNvPr id="146" name="Google Shape;1576;p34">
              <a:extLst>
                <a:ext uri="{FF2B5EF4-FFF2-40B4-BE49-F238E27FC236}">
                  <a16:creationId xmlns:a16="http://schemas.microsoft.com/office/drawing/2014/main" id="{7B7A449C-9756-2B24-F559-CEA0EC5DCAC0}"/>
                </a:ext>
              </a:extLst>
            </p:cNvPr>
            <p:cNvSpPr/>
            <p:nvPr/>
          </p:nvSpPr>
          <p:spPr>
            <a:xfrm>
              <a:off x="-859476" y="262492"/>
              <a:ext cx="1017988" cy="1018235"/>
            </a:xfrm>
            <a:custGeom>
              <a:avLst/>
              <a:gdLst/>
              <a:ahLst/>
              <a:cxnLst/>
              <a:rect l="l" t="t" r="r" b="b"/>
              <a:pathLst>
                <a:path w="9075" h="9077" extrusionOk="0">
                  <a:moveTo>
                    <a:pt x="9075" y="4538"/>
                  </a:moveTo>
                  <a:cubicBezTo>
                    <a:pt x="9075" y="7044"/>
                    <a:pt x="7042" y="9076"/>
                    <a:pt x="4537" y="9076"/>
                  </a:cubicBezTo>
                  <a:cubicBezTo>
                    <a:pt x="2031" y="9076"/>
                    <a:pt x="0" y="7044"/>
                    <a:pt x="0" y="4538"/>
                  </a:cubicBezTo>
                  <a:cubicBezTo>
                    <a:pt x="0" y="2032"/>
                    <a:pt x="2031" y="0"/>
                    <a:pt x="4537" y="0"/>
                  </a:cubicBezTo>
                  <a:cubicBezTo>
                    <a:pt x="7042" y="0"/>
                    <a:pt x="9075" y="2032"/>
                    <a:pt x="9075" y="4538"/>
                  </a:cubicBezTo>
                  <a:close/>
                </a:path>
              </a:pathLst>
            </a:custGeom>
            <a:solidFill>
              <a:srgbClr val="DEE0E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77;p34">
              <a:extLst>
                <a:ext uri="{FF2B5EF4-FFF2-40B4-BE49-F238E27FC236}">
                  <a16:creationId xmlns:a16="http://schemas.microsoft.com/office/drawing/2014/main" id="{570BF533-AF3C-652D-D9A4-2991D6982B28}"/>
                </a:ext>
              </a:extLst>
            </p:cNvPr>
            <p:cNvSpPr/>
            <p:nvPr/>
          </p:nvSpPr>
          <p:spPr>
            <a:xfrm>
              <a:off x="-832442" y="332603"/>
              <a:ext cx="963695" cy="878238"/>
            </a:xfrm>
            <a:custGeom>
              <a:avLst/>
              <a:gdLst/>
              <a:ahLst/>
              <a:cxnLst/>
              <a:rect l="l" t="t" r="r" b="b"/>
              <a:pathLst>
                <a:path w="8591" h="7829" extrusionOk="0">
                  <a:moveTo>
                    <a:pt x="4296" y="0"/>
                  </a:moveTo>
                  <a:cubicBezTo>
                    <a:pt x="3294" y="0"/>
                    <a:pt x="2292" y="382"/>
                    <a:pt x="1527" y="1147"/>
                  </a:cubicBezTo>
                  <a:cubicBezTo>
                    <a:pt x="0" y="2674"/>
                    <a:pt x="0" y="5152"/>
                    <a:pt x="1527" y="6682"/>
                  </a:cubicBezTo>
                  <a:cubicBezTo>
                    <a:pt x="2292" y="7446"/>
                    <a:pt x="3294" y="7828"/>
                    <a:pt x="4296" y="7828"/>
                  </a:cubicBezTo>
                  <a:cubicBezTo>
                    <a:pt x="5297" y="7828"/>
                    <a:pt x="6299" y="7446"/>
                    <a:pt x="7064" y="6682"/>
                  </a:cubicBezTo>
                  <a:cubicBezTo>
                    <a:pt x="8591" y="5152"/>
                    <a:pt x="8591" y="2674"/>
                    <a:pt x="7064" y="1147"/>
                  </a:cubicBezTo>
                  <a:cubicBezTo>
                    <a:pt x="6299" y="382"/>
                    <a:pt x="5297" y="0"/>
                    <a:pt x="4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78;p34">
              <a:extLst>
                <a:ext uri="{FF2B5EF4-FFF2-40B4-BE49-F238E27FC236}">
                  <a16:creationId xmlns:a16="http://schemas.microsoft.com/office/drawing/2014/main" id="{D3A98A09-9987-18C0-219E-077031284134}"/>
                </a:ext>
              </a:extLst>
            </p:cNvPr>
            <p:cNvSpPr/>
            <p:nvPr/>
          </p:nvSpPr>
          <p:spPr>
            <a:xfrm>
              <a:off x="-840855" y="324863"/>
              <a:ext cx="980522" cy="893494"/>
            </a:xfrm>
            <a:custGeom>
              <a:avLst/>
              <a:gdLst/>
              <a:ahLst/>
              <a:cxnLst/>
              <a:rect l="l" t="t" r="r" b="b"/>
              <a:pathLst>
                <a:path w="8741" h="7965" extrusionOk="0">
                  <a:moveTo>
                    <a:pt x="4371" y="1"/>
                  </a:moveTo>
                  <a:cubicBezTo>
                    <a:pt x="3351" y="1"/>
                    <a:pt x="2332" y="389"/>
                    <a:pt x="1555" y="1167"/>
                  </a:cubicBezTo>
                  <a:cubicBezTo>
                    <a:pt x="0" y="2723"/>
                    <a:pt x="0" y="5243"/>
                    <a:pt x="1555" y="6798"/>
                  </a:cubicBezTo>
                  <a:cubicBezTo>
                    <a:pt x="2332" y="7575"/>
                    <a:pt x="3351" y="7964"/>
                    <a:pt x="4371" y="7964"/>
                  </a:cubicBezTo>
                  <a:cubicBezTo>
                    <a:pt x="5390" y="7964"/>
                    <a:pt x="6409" y="7575"/>
                    <a:pt x="7186" y="6798"/>
                  </a:cubicBezTo>
                  <a:cubicBezTo>
                    <a:pt x="8741" y="5243"/>
                    <a:pt x="8741" y="2723"/>
                    <a:pt x="7186" y="1167"/>
                  </a:cubicBezTo>
                  <a:cubicBezTo>
                    <a:pt x="6409" y="389"/>
                    <a:pt x="5390" y="1"/>
                    <a:pt x="4371" y="1"/>
                  </a:cubicBezTo>
                  <a:close/>
                </a:path>
              </a:pathLst>
            </a:custGeom>
            <a:solidFill>
              <a:srgbClr val="92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79;p34">
              <a:extLst>
                <a:ext uri="{FF2B5EF4-FFF2-40B4-BE49-F238E27FC236}">
                  <a16:creationId xmlns:a16="http://schemas.microsoft.com/office/drawing/2014/main" id="{E5D63D28-2A23-92EB-5BFE-0D6DD22727E2}"/>
                </a:ext>
              </a:extLst>
            </p:cNvPr>
            <p:cNvSpPr/>
            <p:nvPr/>
          </p:nvSpPr>
          <p:spPr>
            <a:xfrm>
              <a:off x="-838275" y="327330"/>
              <a:ext cx="975362" cy="888782"/>
            </a:xfrm>
            <a:custGeom>
              <a:avLst/>
              <a:gdLst/>
              <a:ahLst/>
              <a:cxnLst/>
              <a:rect l="l" t="t" r="r" b="b"/>
              <a:pathLst>
                <a:path w="8695" h="7923" extrusionOk="0">
                  <a:moveTo>
                    <a:pt x="4348" y="0"/>
                  </a:moveTo>
                  <a:cubicBezTo>
                    <a:pt x="3335" y="0"/>
                    <a:pt x="2321" y="387"/>
                    <a:pt x="1548" y="1160"/>
                  </a:cubicBezTo>
                  <a:cubicBezTo>
                    <a:pt x="1" y="2707"/>
                    <a:pt x="1" y="5215"/>
                    <a:pt x="1548" y="6762"/>
                  </a:cubicBezTo>
                  <a:cubicBezTo>
                    <a:pt x="2321" y="7536"/>
                    <a:pt x="3335" y="7922"/>
                    <a:pt x="4348" y="7922"/>
                  </a:cubicBezTo>
                  <a:cubicBezTo>
                    <a:pt x="5362" y="7922"/>
                    <a:pt x="6375" y="7536"/>
                    <a:pt x="7147" y="6762"/>
                  </a:cubicBezTo>
                  <a:cubicBezTo>
                    <a:pt x="8694" y="5215"/>
                    <a:pt x="8694" y="2707"/>
                    <a:pt x="7147" y="1160"/>
                  </a:cubicBezTo>
                  <a:cubicBezTo>
                    <a:pt x="6375" y="387"/>
                    <a:pt x="5362" y="0"/>
                    <a:pt x="4348" y="0"/>
                  </a:cubicBezTo>
                  <a:close/>
                </a:path>
              </a:pathLst>
            </a:custGeom>
            <a:solidFill>
              <a:srgbClr val="96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80;p34">
              <a:extLst>
                <a:ext uri="{FF2B5EF4-FFF2-40B4-BE49-F238E27FC236}">
                  <a16:creationId xmlns:a16="http://schemas.microsoft.com/office/drawing/2014/main" id="{801A5A89-F102-6785-FFFD-F1BCD66B0094}"/>
                </a:ext>
              </a:extLst>
            </p:cNvPr>
            <p:cNvSpPr/>
            <p:nvPr/>
          </p:nvSpPr>
          <p:spPr>
            <a:xfrm>
              <a:off x="-835583" y="329686"/>
              <a:ext cx="970202" cy="883959"/>
            </a:xfrm>
            <a:custGeom>
              <a:avLst/>
              <a:gdLst/>
              <a:ahLst/>
              <a:cxnLst/>
              <a:rect l="l" t="t" r="r" b="b"/>
              <a:pathLst>
                <a:path w="8649" h="7880" extrusionOk="0">
                  <a:moveTo>
                    <a:pt x="4324" y="1"/>
                  </a:moveTo>
                  <a:cubicBezTo>
                    <a:pt x="3315" y="1"/>
                    <a:pt x="2307" y="386"/>
                    <a:pt x="1538" y="1155"/>
                  </a:cubicBezTo>
                  <a:cubicBezTo>
                    <a:pt x="0" y="2692"/>
                    <a:pt x="0" y="5186"/>
                    <a:pt x="1538" y="6725"/>
                  </a:cubicBezTo>
                  <a:cubicBezTo>
                    <a:pt x="2307" y="7495"/>
                    <a:pt x="3315" y="7880"/>
                    <a:pt x="4324" y="7880"/>
                  </a:cubicBezTo>
                  <a:cubicBezTo>
                    <a:pt x="5332" y="7880"/>
                    <a:pt x="6340" y="7495"/>
                    <a:pt x="7110" y="6725"/>
                  </a:cubicBezTo>
                  <a:cubicBezTo>
                    <a:pt x="8649" y="5186"/>
                    <a:pt x="8649" y="2692"/>
                    <a:pt x="7110" y="1155"/>
                  </a:cubicBezTo>
                  <a:cubicBezTo>
                    <a:pt x="6340" y="386"/>
                    <a:pt x="5332" y="1"/>
                    <a:pt x="4324" y="1"/>
                  </a:cubicBezTo>
                  <a:close/>
                </a:path>
              </a:pathLst>
            </a:custGeom>
            <a:solidFill>
              <a:srgbClr val="99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81;p34">
              <a:extLst>
                <a:ext uri="{FF2B5EF4-FFF2-40B4-BE49-F238E27FC236}">
                  <a16:creationId xmlns:a16="http://schemas.microsoft.com/office/drawing/2014/main" id="{5DE1B19E-BC94-E3D2-CEB5-FB23A4B4B58C}"/>
                </a:ext>
              </a:extLst>
            </p:cNvPr>
            <p:cNvSpPr/>
            <p:nvPr/>
          </p:nvSpPr>
          <p:spPr>
            <a:xfrm>
              <a:off x="-833115" y="332154"/>
              <a:ext cx="965042" cy="879135"/>
            </a:xfrm>
            <a:custGeom>
              <a:avLst/>
              <a:gdLst/>
              <a:ahLst/>
              <a:cxnLst/>
              <a:rect l="l" t="t" r="r" b="b"/>
              <a:pathLst>
                <a:path w="8603" h="7837" extrusionOk="0">
                  <a:moveTo>
                    <a:pt x="4302" y="0"/>
                  </a:moveTo>
                  <a:cubicBezTo>
                    <a:pt x="3299" y="0"/>
                    <a:pt x="2296" y="382"/>
                    <a:pt x="1531" y="1147"/>
                  </a:cubicBezTo>
                  <a:cubicBezTo>
                    <a:pt x="0" y="2678"/>
                    <a:pt x="0" y="5158"/>
                    <a:pt x="1531" y="6690"/>
                  </a:cubicBezTo>
                  <a:cubicBezTo>
                    <a:pt x="2296" y="7454"/>
                    <a:pt x="3299" y="7836"/>
                    <a:pt x="4302" y="7836"/>
                  </a:cubicBezTo>
                  <a:cubicBezTo>
                    <a:pt x="5304" y="7836"/>
                    <a:pt x="6307" y="7454"/>
                    <a:pt x="7072" y="6690"/>
                  </a:cubicBezTo>
                  <a:cubicBezTo>
                    <a:pt x="8603" y="5158"/>
                    <a:pt x="8603" y="2678"/>
                    <a:pt x="7072" y="1147"/>
                  </a:cubicBezTo>
                  <a:cubicBezTo>
                    <a:pt x="6307" y="382"/>
                    <a:pt x="5304" y="0"/>
                    <a:pt x="4302" y="0"/>
                  </a:cubicBezTo>
                  <a:close/>
                </a:path>
              </a:pathLst>
            </a:custGeom>
            <a:solidFill>
              <a:srgbClr val="9D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82;p34">
              <a:extLst>
                <a:ext uri="{FF2B5EF4-FFF2-40B4-BE49-F238E27FC236}">
                  <a16:creationId xmlns:a16="http://schemas.microsoft.com/office/drawing/2014/main" id="{ECCBD36F-FFC6-F5B7-AEE4-84AA50D420CB}"/>
                </a:ext>
              </a:extLst>
            </p:cNvPr>
            <p:cNvSpPr/>
            <p:nvPr/>
          </p:nvSpPr>
          <p:spPr>
            <a:xfrm>
              <a:off x="-830535" y="334398"/>
              <a:ext cx="959881" cy="874424"/>
            </a:xfrm>
            <a:custGeom>
              <a:avLst/>
              <a:gdLst/>
              <a:ahLst/>
              <a:cxnLst/>
              <a:rect l="l" t="t" r="r" b="b"/>
              <a:pathLst>
                <a:path w="8557" h="7795" extrusionOk="0">
                  <a:moveTo>
                    <a:pt x="4279" y="0"/>
                  </a:moveTo>
                  <a:cubicBezTo>
                    <a:pt x="3281" y="0"/>
                    <a:pt x="2284" y="381"/>
                    <a:pt x="1522" y="1143"/>
                  </a:cubicBezTo>
                  <a:cubicBezTo>
                    <a:pt x="1" y="2664"/>
                    <a:pt x="1" y="5132"/>
                    <a:pt x="1522" y="6654"/>
                  </a:cubicBezTo>
                  <a:cubicBezTo>
                    <a:pt x="2284" y="7414"/>
                    <a:pt x="3281" y="7795"/>
                    <a:pt x="4279" y="7795"/>
                  </a:cubicBezTo>
                  <a:cubicBezTo>
                    <a:pt x="5276" y="7795"/>
                    <a:pt x="6273" y="7414"/>
                    <a:pt x="7035" y="6654"/>
                  </a:cubicBezTo>
                  <a:cubicBezTo>
                    <a:pt x="8556" y="5132"/>
                    <a:pt x="8556" y="2664"/>
                    <a:pt x="7035" y="1143"/>
                  </a:cubicBezTo>
                  <a:cubicBezTo>
                    <a:pt x="6273" y="381"/>
                    <a:pt x="5276" y="0"/>
                    <a:pt x="4279" y="0"/>
                  </a:cubicBezTo>
                  <a:close/>
                </a:path>
              </a:pathLst>
            </a:custGeom>
            <a:solidFill>
              <a:srgbClr val="A0A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83;p34">
              <a:extLst>
                <a:ext uri="{FF2B5EF4-FFF2-40B4-BE49-F238E27FC236}">
                  <a16:creationId xmlns:a16="http://schemas.microsoft.com/office/drawing/2014/main" id="{D39E7718-BDE8-AFFE-3663-09166994C500}"/>
                </a:ext>
              </a:extLst>
            </p:cNvPr>
            <p:cNvSpPr/>
            <p:nvPr/>
          </p:nvSpPr>
          <p:spPr>
            <a:xfrm>
              <a:off x="-827843" y="336753"/>
              <a:ext cx="954497" cy="869824"/>
            </a:xfrm>
            <a:custGeom>
              <a:avLst/>
              <a:gdLst/>
              <a:ahLst/>
              <a:cxnLst/>
              <a:rect l="l" t="t" r="r" b="b"/>
              <a:pathLst>
                <a:path w="8509" h="7754" extrusionOk="0">
                  <a:moveTo>
                    <a:pt x="4255" y="1"/>
                  </a:moveTo>
                  <a:cubicBezTo>
                    <a:pt x="3263" y="1"/>
                    <a:pt x="2271" y="379"/>
                    <a:pt x="1514" y="1136"/>
                  </a:cubicBezTo>
                  <a:cubicBezTo>
                    <a:pt x="1" y="2649"/>
                    <a:pt x="1" y="5104"/>
                    <a:pt x="1514" y="6619"/>
                  </a:cubicBezTo>
                  <a:cubicBezTo>
                    <a:pt x="2271" y="7376"/>
                    <a:pt x="3263" y="7754"/>
                    <a:pt x="4255" y="7754"/>
                  </a:cubicBezTo>
                  <a:cubicBezTo>
                    <a:pt x="5247" y="7754"/>
                    <a:pt x="6238" y="7376"/>
                    <a:pt x="6995" y="6619"/>
                  </a:cubicBezTo>
                  <a:cubicBezTo>
                    <a:pt x="8509" y="5104"/>
                    <a:pt x="8509" y="2649"/>
                    <a:pt x="6995" y="1136"/>
                  </a:cubicBezTo>
                  <a:cubicBezTo>
                    <a:pt x="6238" y="379"/>
                    <a:pt x="5247" y="1"/>
                    <a:pt x="4255" y="1"/>
                  </a:cubicBezTo>
                  <a:close/>
                </a:path>
              </a:pathLst>
            </a:custGeom>
            <a:solidFill>
              <a:srgbClr val="A4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84;p34">
              <a:extLst>
                <a:ext uri="{FF2B5EF4-FFF2-40B4-BE49-F238E27FC236}">
                  <a16:creationId xmlns:a16="http://schemas.microsoft.com/office/drawing/2014/main" id="{044046CD-DA54-3C98-7596-1758C62C1F04}"/>
                </a:ext>
              </a:extLst>
            </p:cNvPr>
            <p:cNvSpPr/>
            <p:nvPr/>
          </p:nvSpPr>
          <p:spPr>
            <a:xfrm>
              <a:off x="-825375" y="339221"/>
              <a:ext cx="949561" cy="865001"/>
            </a:xfrm>
            <a:custGeom>
              <a:avLst/>
              <a:gdLst/>
              <a:ahLst/>
              <a:cxnLst/>
              <a:rect l="l" t="t" r="r" b="b"/>
              <a:pathLst>
                <a:path w="8465" h="7711" extrusionOk="0">
                  <a:moveTo>
                    <a:pt x="4233" y="0"/>
                  </a:moveTo>
                  <a:cubicBezTo>
                    <a:pt x="3246" y="0"/>
                    <a:pt x="2259" y="377"/>
                    <a:pt x="1506" y="1129"/>
                  </a:cubicBezTo>
                  <a:cubicBezTo>
                    <a:pt x="0" y="2635"/>
                    <a:pt x="0" y="5076"/>
                    <a:pt x="1506" y="6581"/>
                  </a:cubicBezTo>
                  <a:cubicBezTo>
                    <a:pt x="2259" y="7334"/>
                    <a:pt x="3246" y="7710"/>
                    <a:pt x="4233" y="7710"/>
                  </a:cubicBezTo>
                  <a:cubicBezTo>
                    <a:pt x="5220" y="7710"/>
                    <a:pt x="6207" y="7334"/>
                    <a:pt x="6959" y="6581"/>
                  </a:cubicBezTo>
                  <a:cubicBezTo>
                    <a:pt x="8465" y="5076"/>
                    <a:pt x="8465" y="2635"/>
                    <a:pt x="6959" y="1129"/>
                  </a:cubicBezTo>
                  <a:cubicBezTo>
                    <a:pt x="6207" y="377"/>
                    <a:pt x="5220" y="0"/>
                    <a:pt x="4233" y="0"/>
                  </a:cubicBezTo>
                  <a:close/>
                </a:path>
              </a:pathLst>
            </a:custGeom>
            <a:solidFill>
              <a:srgbClr val="A7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85;p34">
              <a:extLst>
                <a:ext uri="{FF2B5EF4-FFF2-40B4-BE49-F238E27FC236}">
                  <a16:creationId xmlns:a16="http://schemas.microsoft.com/office/drawing/2014/main" id="{3AB1AB83-8CE5-1374-74DD-E8E3E997E8DB}"/>
                </a:ext>
              </a:extLst>
            </p:cNvPr>
            <p:cNvSpPr/>
            <p:nvPr/>
          </p:nvSpPr>
          <p:spPr>
            <a:xfrm>
              <a:off x="-822795" y="341465"/>
              <a:ext cx="944401" cy="860289"/>
            </a:xfrm>
            <a:custGeom>
              <a:avLst/>
              <a:gdLst/>
              <a:ahLst/>
              <a:cxnLst/>
              <a:rect l="l" t="t" r="r" b="b"/>
              <a:pathLst>
                <a:path w="8419" h="7669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1"/>
                    <a:pt x="1" y="5050"/>
                    <a:pt x="1498" y="6545"/>
                  </a:cubicBezTo>
                  <a:cubicBezTo>
                    <a:pt x="2247" y="7294"/>
                    <a:pt x="3228" y="7669"/>
                    <a:pt x="4210" y="7669"/>
                  </a:cubicBezTo>
                  <a:cubicBezTo>
                    <a:pt x="5191" y="7669"/>
                    <a:pt x="6172" y="7294"/>
                    <a:pt x="6921" y="6545"/>
                  </a:cubicBezTo>
                  <a:cubicBezTo>
                    <a:pt x="8418" y="5050"/>
                    <a:pt x="8418" y="2621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ABB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86;p34">
              <a:extLst>
                <a:ext uri="{FF2B5EF4-FFF2-40B4-BE49-F238E27FC236}">
                  <a16:creationId xmlns:a16="http://schemas.microsoft.com/office/drawing/2014/main" id="{60ED8B73-422F-6E90-70FE-C3097781A073}"/>
                </a:ext>
              </a:extLst>
            </p:cNvPr>
            <p:cNvSpPr/>
            <p:nvPr/>
          </p:nvSpPr>
          <p:spPr>
            <a:xfrm>
              <a:off x="-820102" y="343821"/>
              <a:ext cx="939017" cy="855690"/>
            </a:xfrm>
            <a:custGeom>
              <a:avLst/>
              <a:gdLst/>
              <a:ahLst/>
              <a:cxnLst/>
              <a:rect l="l" t="t" r="r" b="b"/>
              <a:pathLst>
                <a:path w="8371" h="7628" extrusionOk="0">
                  <a:moveTo>
                    <a:pt x="4186" y="1"/>
                  </a:moveTo>
                  <a:cubicBezTo>
                    <a:pt x="3210" y="1"/>
                    <a:pt x="2234" y="373"/>
                    <a:pt x="1490" y="1118"/>
                  </a:cubicBezTo>
                  <a:cubicBezTo>
                    <a:pt x="1" y="2608"/>
                    <a:pt x="1" y="5021"/>
                    <a:pt x="1490" y="6511"/>
                  </a:cubicBezTo>
                  <a:cubicBezTo>
                    <a:pt x="2234" y="7255"/>
                    <a:pt x="3210" y="7628"/>
                    <a:pt x="4186" y="7628"/>
                  </a:cubicBezTo>
                  <a:cubicBezTo>
                    <a:pt x="5162" y="7628"/>
                    <a:pt x="6138" y="7255"/>
                    <a:pt x="6883" y="6511"/>
                  </a:cubicBezTo>
                  <a:cubicBezTo>
                    <a:pt x="8370" y="5021"/>
                    <a:pt x="8370" y="2608"/>
                    <a:pt x="6883" y="1118"/>
                  </a:cubicBezTo>
                  <a:cubicBezTo>
                    <a:pt x="6138" y="373"/>
                    <a:pt x="5162" y="1"/>
                    <a:pt x="4186" y="1"/>
                  </a:cubicBezTo>
                  <a:close/>
                </a:path>
              </a:pathLst>
            </a:custGeom>
            <a:solidFill>
              <a:srgbClr val="AE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87;p34">
              <a:extLst>
                <a:ext uri="{FF2B5EF4-FFF2-40B4-BE49-F238E27FC236}">
                  <a16:creationId xmlns:a16="http://schemas.microsoft.com/office/drawing/2014/main" id="{3A9AB84A-428C-F143-87D8-ED70AB22D226}"/>
                </a:ext>
              </a:extLst>
            </p:cNvPr>
            <p:cNvSpPr/>
            <p:nvPr/>
          </p:nvSpPr>
          <p:spPr>
            <a:xfrm>
              <a:off x="-817410" y="346176"/>
              <a:ext cx="933857" cy="850979"/>
            </a:xfrm>
            <a:custGeom>
              <a:avLst/>
              <a:gdLst/>
              <a:ahLst/>
              <a:cxnLst/>
              <a:rect l="l" t="t" r="r" b="b"/>
              <a:pathLst>
                <a:path w="8325" h="7586" extrusionOk="0">
                  <a:moveTo>
                    <a:pt x="4162" y="1"/>
                  </a:moveTo>
                  <a:cubicBezTo>
                    <a:pt x="3191" y="1"/>
                    <a:pt x="2221" y="371"/>
                    <a:pt x="1480" y="1111"/>
                  </a:cubicBezTo>
                  <a:cubicBezTo>
                    <a:pt x="0" y="2593"/>
                    <a:pt x="0" y="4994"/>
                    <a:pt x="1480" y="6474"/>
                  </a:cubicBezTo>
                  <a:cubicBezTo>
                    <a:pt x="2221" y="7215"/>
                    <a:pt x="3191" y="7585"/>
                    <a:pt x="4162" y="7585"/>
                  </a:cubicBezTo>
                  <a:cubicBezTo>
                    <a:pt x="5132" y="7585"/>
                    <a:pt x="6102" y="7215"/>
                    <a:pt x="6843" y="6474"/>
                  </a:cubicBezTo>
                  <a:cubicBezTo>
                    <a:pt x="8325" y="4994"/>
                    <a:pt x="8325" y="2593"/>
                    <a:pt x="6843" y="1111"/>
                  </a:cubicBezTo>
                  <a:cubicBezTo>
                    <a:pt x="6102" y="371"/>
                    <a:pt x="5132" y="1"/>
                    <a:pt x="4162" y="1"/>
                  </a:cubicBezTo>
                  <a:close/>
                </a:path>
              </a:pathLst>
            </a:custGeom>
            <a:solidFill>
              <a:srgbClr val="B2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8;p34">
              <a:extLst>
                <a:ext uri="{FF2B5EF4-FFF2-40B4-BE49-F238E27FC236}">
                  <a16:creationId xmlns:a16="http://schemas.microsoft.com/office/drawing/2014/main" id="{56828F92-D76D-7F23-4C8A-C6D8227839F5}"/>
                </a:ext>
              </a:extLst>
            </p:cNvPr>
            <p:cNvSpPr/>
            <p:nvPr/>
          </p:nvSpPr>
          <p:spPr>
            <a:xfrm>
              <a:off x="-815054" y="348644"/>
              <a:ext cx="928921" cy="846043"/>
            </a:xfrm>
            <a:custGeom>
              <a:avLst/>
              <a:gdLst/>
              <a:ahLst/>
              <a:cxnLst/>
              <a:rect l="l" t="t" r="r" b="b"/>
              <a:pathLst>
                <a:path w="8281" h="7542" extrusionOk="0">
                  <a:moveTo>
                    <a:pt x="4141" y="1"/>
                  </a:moveTo>
                  <a:cubicBezTo>
                    <a:pt x="3176" y="1"/>
                    <a:pt x="2211" y="369"/>
                    <a:pt x="1475" y="1105"/>
                  </a:cubicBezTo>
                  <a:cubicBezTo>
                    <a:pt x="1" y="2577"/>
                    <a:pt x="1" y="4964"/>
                    <a:pt x="1475" y="6438"/>
                  </a:cubicBezTo>
                  <a:cubicBezTo>
                    <a:pt x="2211" y="7174"/>
                    <a:pt x="3176" y="7542"/>
                    <a:pt x="4141" y="7542"/>
                  </a:cubicBezTo>
                  <a:cubicBezTo>
                    <a:pt x="5106" y="7542"/>
                    <a:pt x="6071" y="7174"/>
                    <a:pt x="6808" y="6438"/>
                  </a:cubicBezTo>
                  <a:cubicBezTo>
                    <a:pt x="8280" y="4964"/>
                    <a:pt x="8280" y="2577"/>
                    <a:pt x="6808" y="1105"/>
                  </a:cubicBezTo>
                  <a:cubicBezTo>
                    <a:pt x="6071" y="369"/>
                    <a:pt x="5106" y="1"/>
                    <a:pt x="4141" y="1"/>
                  </a:cubicBez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89;p34">
              <a:extLst>
                <a:ext uri="{FF2B5EF4-FFF2-40B4-BE49-F238E27FC236}">
                  <a16:creationId xmlns:a16="http://schemas.microsoft.com/office/drawing/2014/main" id="{15FF9CAE-7820-0002-FE2F-D9870AB86770}"/>
                </a:ext>
              </a:extLst>
            </p:cNvPr>
            <p:cNvSpPr/>
            <p:nvPr/>
          </p:nvSpPr>
          <p:spPr>
            <a:xfrm>
              <a:off x="-812362" y="350888"/>
              <a:ext cx="923537" cy="841443"/>
            </a:xfrm>
            <a:custGeom>
              <a:avLst/>
              <a:gdLst/>
              <a:ahLst/>
              <a:cxnLst/>
              <a:rect l="l" t="t" r="r" b="b"/>
              <a:pathLst>
                <a:path w="8233" h="7501" extrusionOk="0">
                  <a:moveTo>
                    <a:pt x="4117" y="1"/>
                  </a:moveTo>
                  <a:cubicBezTo>
                    <a:pt x="3157" y="1"/>
                    <a:pt x="2197" y="367"/>
                    <a:pt x="1465" y="1100"/>
                  </a:cubicBezTo>
                  <a:cubicBezTo>
                    <a:pt x="1" y="2564"/>
                    <a:pt x="1" y="4938"/>
                    <a:pt x="1465" y="6402"/>
                  </a:cubicBezTo>
                  <a:cubicBezTo>
                    <a:pt x="2197" y="7134"/>
                    <a:pt x="3157" y="7500"/>
                    <a:pt x="4117" y="7500"/>
                  </a:cubicBezTo>
                  <a:cubicBezTo>
                    <a:pt x="5076" y="7500"/>
                    <a:pt x="6036" y="7134"/>
                    <a:pt x="6768" y="6402"/>
                  </a:cubicBezTo>
                  <a:cubicBezTo>
                    <a:pt x="8232" y="4938"/>
                    <a:pt x="8232" y="2564"/>
                    <a:pt x="6768" y="1100"/>
                  </a:cubicBezTo>
                  <a:cubicBezTo>
                    <a:pt x="6036" y="367"/>
                    <a:pt x="5076" y="1"/>
                    <a:pt x="4117" y="1"/>
                  </a:cubicBezTo>
                  <a:close/>
                </a:path>
              </a:pathLst>
            </a:custGeom>
            <a:solidFill>
              <a:srgbClr val="B9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90;p34">
              <a:extLst>
                <a:ext uri="{FF2B5EF4-FFF2-40B4-BE49-F238E27FC236}">
                  <a16:creationId xmlns:a16="http://schemas.microsoft.com/office/drawing/2014/main" id="{AF25DD34-DB55-8021-6583-5E19C6609029}"/>
                </a:ext>
              </a:extLst>
            </p:cNvPr>
            <p:cNvSpPr/>
            <p:nvPr/>
          </p:nvSpPr>
          <p:spPr>
            <a:xfrm>
              <a:off x="-809670" y="353356"/>
              <a:ext cx="918152" cy="836732"/>
            </a:xfrm>
            <a:custGeom>
              <a:avLst/>
              <a:gdLst/>
              <a:ahLst/>
              <a:cxnLst/>
              <a:rect l="l" t="t" r="r" b="b"/>
              <a:pathLst>
                <a:path w="8185" h="7459" extrusionOk="0">
                  <a:moveTo>
                    <a:pt x="4093" y="0"/>
                  </a:moveTo>
                  <a:cubicBezTo>
                    <a:pt x="3139" y="0"/>
                    <a:pt x="2185" y="364"/>
                    <a:pt x="1456" y="1092"/>
                  </a:cubicBezTo>
                  <a:cubicBezTo>
                    <a:pt x="0" y="2548"/>
                    <a:pt x="0" y="4910"/>
                    <a:pt x="1456" y="6366"/>
                  </a:cubicBezTo>
                  <a:cubicBezTo>
                    <a:pt x="2185" y="7094"/>
                    <a:pt x="3139" y="7458"/>
                    <a:pt x="4093" y="7458"/>
                  </a:cubicBezTo>
                  <a:cubicBezTo>
                    <a:pt x="5047" y="7458"/>
                    <a:pt x="6001" y="7094"/>
                    <a:pt x="6729" y="6366"/>
                  </a:cubicBezTo>
                  <a:cubicBezTo>
                    <a:pt x="8185" y="4910"/>
                    <a:pt x="8185" y="2548"/>
                    <a:pt x="6729" y="1092"/>
                  </a:cubicBezTo>
                  <a:cubicBezTo>
                    <a:pt x="6001" y="364"/>
                    <a:pt x="5047" y="0"/>
                    <a:pt x="4093" y="0"/>
                  </a:cubicBezTo>
                  <a:close/>
                </a:path>
              </a:pathLst>
            </a:custGeom>
            <a:solidFill>
              <a:srgbClr val="BC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91;p34">
              <a:extLst>
                <a:ext uri="{FF2B5EF4-FFF2-40B4-BE49-F238E27FC236}">
                  <a16:creationId xmlns:a16="http://schemas.microsoft.com/office/drawing/2014/main" id="{7172C465-FEE4-6503-2844-370D7E23DBC5}"/>
                </a:ext>
              </a:extLst>
            </p:cNvPr>
            <p:cNvSpPr/>
            <p:nvPr/>
          </p:nvSpPr>
          <p:spPr>
            <a:xfrm>
              <a:off x="-807202" y="355711"/>
              <a:ext cx="913329" cy="831908"/>
            </a:xfrm>
            <a:custGeom>
              <a:avLst/>
              <a:gdLst/>
              <a:ahLst/>
              <a:cxnLst/>
              <a:rect l="l" t="t" r="r" b="b"/>
              <a:pathLst>
                <a:path w="8142" h="7416" extrusionOk="0">
                  <a:moveTo>
                    <a:pt x="4071" y="1"/>
                  </a:moveTo>
                  <a:cubicBezTo>
                    <a:pt x="3121" y="1"/>
                    <a:pt x="2172" y="363"/>
                    <a:pt x="1448" y="1087"/>
                  </a:cubicBezTo>
                  <a:cubicBezTo>
                    <a:pt x="0" y="2533"/>
                    <a:pt x="0" y="4881"/>
                    <a:pt x="1448" y="6330"/>
                  </a:cubicBezTo>
                  <a:cubicBezTo>
                    <a:pt x="2172" y="7054"/>
                    <a:pt x="3121" y="7416"/>
                    <a:pt x="4071" y="7416"/>
                  </a:cubicBezTo>
                  <a:cubicBezTo>
                    <a:pt x="5020" y="7416"/>
                    <a:pt x="5969" y="7054"/>
                    <a:pt x="6693" y="6330"/>
                  </a:cubicBezTo>
                  <a:cubicBezTo>
                    <a:pt x="8141" y="4881"/>
                    <a:pt x="8141" y="2533"/>
                    <a:pt x="6693" y="1087"/>
                  </a:cubicBezTo>
                  <a:cubicBezTo>
                    <a:pt x="5969" y="363"/>
                    <a:pt x="5020" y="1"/>
                    <a:pt x="4071" y="1"/>
                  </a:cubicBezTo>
                  <a:close/>
                </a:path>
              </a:pathLst>
            </a:custGeom>
            <a:solidFill>
              <a:srgbClr val="C0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92;p34">
              <a:extLst>
                <a:ext uri="{FF2B5EF4-FFF2-40B4-BE49-F238E27FC236}">
                  <a16:creationId xmlns:a16="http://schemas.microsoft.com/office/drawing/2014/main" id="{ECE85338-8E6C-D7A6-50D5-397496154235}"/>
                </a:ext>
              </a:extLst>
            </p:cNvPr>
            <p:cNvSpPr/>
            <p:nvPr/>
          </p:nvSpPr>
          <p:spPr>
            <a:xfrm>
              <a:off x="-764126" y="358067"/>
              <a:ext cx="827291" cy="827309"/>
            </a:xfrm>
            <a:custGeom>
              <a:avLst/>
              <a:gdLst/>
              <a:ahLst/>
              <a:cxnLst/>
              <a:rect l="l" t="t" r="r" b="b"/>
              <a:pathLst>
                <a:path w="7375" h="7375" extrusionOk="0">
                  <a:moveTo>
                    <a:pt x="3687" y="1"/>
                  </a:moveTo>
                  <a:cubicBezTo>
                    <a:pt x="1650" y="1"/>
                    <a:pt x="1" y="1650"/>
                    <a:pt x="1" y="3686"/>
                  </a:cubicBezTo>
                  <a:cubicBezTo>
                    <a:pt x="1" y="5723"/>
                    <a:pt x="1650" y="7374"/>
                    <a:pt x="3687" y="7374"/>
                  </a:cubicBezTo>
                  <a:cubicBezTo>
                    <a:pt x="5723" y="7374"/>
                    <a:pt x="7374" y="5723"/>
                    <a:pt x="7374" y="3686"/>
                  </a:cubicBezTo>
                  <a:cubicBezTo>
                    <a:pt x="7374" y="1650"/>
                    <a:pt x="5723" y="1"/>
                    <a:pt x="3687" y="1"/>
                  </a:cubicBezTo>
                  <a:close/>
                </a:path>
              </a:pathLst>
            </a:custGeom>
            <a:solidFill>
              <a:srgbClr val="C3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93;p34">
              <a:extLst>
                <a:ext uri="{FF2B5EF4-FFF2-40B4-BE49-F238E27FC236}">
                  <a16:creationId xmlns:a16="http://schemas.microsoft.com/office/drawing/2014/main" id="{8D40EBB9-7372-FF17-AA9B-5A46754A7FEB}"/>
                </a:ext>
              </a:extLst>
            </p:cNvPr>
            <p:cNvSpPr/>
            <p:nvPr/>
          </p:nvSpPr>
          <p:spPr>
            <a:xfrm>
              <a:off x="-801930" y="360423"/>
              <a:ext cx="902672" cy="822598"/>
            </a:xfrm>
            <a:custGeom>
              <a:avLst/>
              <a:gdLst/>
              <a:ahLst/>
              <a:cxnLst/>
              <a:rect l="l" t="t" r="r" b="b"/>
              <a:pathLst>
                <a:path w="8047" h="7333" extrusionOk="0">
                  <a:moveTo>
                    <a:pt x="4024" y="0"/>
                  </a:moveTo>
                  <a:cubicBezTo>
                    <a:pt x="3085" y="0"/>
                    <a:pt x="2147" y="358"/>
                    <a:pt x="1431" y="1075"/>
                  </a:cubicBezTo>
                  <a:cubicBezTo>
                    <a:pt x="0" y="2505"/>
                    <a:pt x="0" y="4827"/>
                    <a:pt x="1431" y="6258"/>
                  </a:cubicBezTo>
                  <a:cubicBezTo>
                    <a:pt x="2147" y="6974"/>
                    <a:pt x="3085" y="7332"/>
                    <a:pt x="4024" y="7332"/>
                  </a:cubicBezTo>
                  <a:cubicBezTo>
                    <a:pt x="4962" y="7332"/>
                    <a:pt x="5900" y="6974"/>
                    <a:pt x="6616" y="6258"/>
                  </a:cubicBezTo>
                  <a:cubicBezTo>
                    <a:pt x="8047" y="4827"/>
                    <a:pt x="8047" y="2505"/>
                    <a:pt x="6616" y="1075"/>
                  </a:cubicBezTo>
                  <a:cubicBezTo>
                    <a:pt x="5900" y="358"/>
                    <a:pt x="4962" y="0"/>
                    <a:pt x="4024" y="0"/>
                  </a:cubicBezTo>
                  <a:close/>
                </a:path>
              </a:pathLst>
            </a:custGeom>
            <a:solidFill>
              <a:srgbClr val="C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94;p34">
              <a:extLst>
                <a:ext uri="{FF2B5EF4-FFF2-40B4-BE49-F238E27FC236}">
                  <a16:creationId xmlns:a16="http://schemas.microsoft.com/office/drawing/2014/main" id="{C7EF2C6A-5BAF-21C0-9926-0620CD40BDE3}"/>
                </a:ext>
              </a:extLst>
            </p:cNvPr>
            <p:cNvSpPr/>
            <p:nvPr/>
          </p:nvSpPr>
          <p:spPr>
            <a:xfrm>
              <a:off x="-799462" y="362779"/>
              <a:ext cx="897737" cy="817886"/>
            </a:xfrm>
            <a:custGeom>
              <a:avLst/>
              <a:gdLst/>
              <a:ahLst/>
              <a:cxnLst/>
              <a:rect l="l" t="t" r="r" b="b"/>
              <a:pathLst>
                <a:path w="8003" h="7291" extrusionOk="0">
                  <a:moveTo>
                    <a:pt x="4002" y="0"/>
                  </a:moveTo>
                  <a:cubicBezTo>
                    <a:pt x="3069" y="0"/>
                    <a:pt x="2136" y="356"/>
                    <a:pt x="1425" y="1067"/>
                  </a:cubicBezTo>
                  <a:cubicBezTo>
                    <a:pt x="0" y="2492"/>
                    <a:pt x="0" y="4799"/>
                    <a:pt x="1425" y="6223"/>
                  </a:cubicBezTo>
                  <a:cubicBezTo>
                    <a:pt x="2136" y="6934"/>
                    <a:pt x="3069" y="7290"/>
                    <a:pt x="4002" y="7290"/>
                  </a:cubicBezTo>
                  <a:cubicBezTo>
                    <a:pt x="4934" y="7290"/>
                    <a:pt x="5867" y="6934"/>
                    <a:pt x="6578" y="6223"/>
                  </a:cubicBezTo>
                  <a:cubicBezTo>
                    <a:pt x="8003" y="4799"/>
                    <a:pt x="8003" y="2492"/>
                    <a:pt x="6578" y="1067"/>
                  </a:cubicBezTo>
                  <a:cubicBezTo>
                    <a:pt x="5867" y="356"/>
                    <a:pt x="4934" y="0"/>
                    <a:pt x="4002" y="0"/>
                  </a:cubicBezTo>
                  <a:close/>
                </a:path>
              </a:pathLst>
            </a:custGeom>
            <a:solidFill>
              <a:srgbClr val="CA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95;p34">
              <a:extLst>
                <a:ext uri="{FF2B5EF4-FFF2-40B4-BE49-F238E27FC236}">
                  <a16:creationId xmlns:a16="http://schemas.microsoft.com/office/drawing/2014/main" id="{2F80FB63-6A88-B15F-3555-2E05F433FAC4}"/>
                </a:ext>
              </a:extLst>
            </p:cNvPr>
            <p:cNvSpPr/>
            <p:nvPr/>
          </p:nvSpPr>
          <p:spPr>
            <a:xfrm>
              <a:off x="-796882" y="365247"/>
              <a:ext cx="892576" cy="812950"/>
            </a:xfrm>
            <a:custGeom>
              <a:avLst/>
              <a:gdLst/>
              <a:ahLst/>
              <a:cxnLst/>
              <a:rect l="l" t="t" r="r" b="b"/>
              <a:pathLst>
                <a:path w="7957" h="7247" extrusionOk="0">
                  <a:moveTo>
                    <a:pt x="3979" y="0"/>
                  </a:moveTo>
                  <a:cubicBezTo>
                    <a:pt x="3051" y="0"/>
                    <a:pt x="2124" y="354"/>
                    <a:pt x="1415" y="1061"/>
                  </a:cubicBezTo>
                  <a:cubicBezTo>
                    <a:pt x="1" y="2476"/>
                    <a:pt x="1" y="4771"/>
                    <a:pt x="1415" y="6185"/>
                  </a:cubicBezTo>
                  <a:cubicBezTo>
                    <a:pt x="2124" y="6893"/>
                    <a:pt x="3051" y="7246"/>
                    <a:pt x="3979" y="7246"/>
                  </a:cubicBezTo>
                  <a:cubicBezTo>
                    <a:pt x="4906" y="7246"/>
                    <a:pt x="5833" y="6893"/>
                    <a:pt x="6542" y="6185"/>
                  </a:cubicBezTo>
                  <a:cubicBezTo>
                    <a:pt x="7956" y="4771"/>
                    <a:pt x="7956" y="2476"/>
                    <a:pt x="6542" y="1061"/>
                  </a:cubicBezTo>
                  <a:cubicBezTo>
                    <a:pt x="5833" y="354"/>
                    <a:pt x="4906" y="0"/>
                    <a:pt x="3979" y="0"/>
                  </a:cubicBezTo>
                  <a:close/>
                </a:path>
              </a:pathLst>
            </a:custGeom>
            <a:solidFill>
              <a:srgbClr val="C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96;p34">
              <a:extLst>
                <a:ext uri="{FF2B5EF4-FFF2-40B4-BE49-F238E27FC236}">
                  <a16:creationId xmlns:a16="http://schemas.microsoft.com/office/drawing/2014/main" id="{4F96D5A1-DAD0-C9BA-CBA1-8275DD99E331}"/>
                </a:ext>
              </a:extLst>
            </p:cNvPr>
            <p:cNvSpPr/>
            <p:nvPr/>
          </p:nvSpPr>
          <p:spPr>
            <a:xfrm>
              <a:off x="-794189" y="367378"/>
              <a:ext cx="887192" cy="808575"/>
            </a:xfrm>
            <a:custGeom>
              <a:avLst/>
              <a:gdLst/>
              <a:ahLst/>
              <a:cxnLst/>
              <a:rect l="l" t="t" r="r" b="b"/>
              <a:pathLst>
                <a:path w="7909" h="7208" extrusionOk="0">
                  <a:moveTo>
                    <a:pt x="3955" y="1"/>
                  </a:moveTo>
                  <a:cubicBezTo>
                    <a:pt x="3033" y="1"/>
                    <a:pt x="2111" y="353"/>
                    <a:pt x="1407" y="1056"/>
                  </a:cubicBezTo>
                  <a:cubicBezTo>
                    <a:pt x="0" y="2463"/>
                    <a:pt x="0" y="4744"/>
                    <a:pt x="1407" y="6151"/>
                  </a:cubicBezTo>
                  <a:cubicBezTo>
                    <a:pt x="2111" y="6855"/>
                    <a:pt x="3033" y="7207"/>
                    <a:pt x="3955" y="7207"/>
                  </a:cubicBezTo>
                  <a:cubicBezTo>
                    <a:pt x="4876" y="7207"/>
                    <a:pt x="5798" y="6855"/>
                    <a:pt x="6502" y="6151"/>
                  </a:cubicBezTo>
                  <a:cubicBezTo>
                    <a:pt x="7909" y="4744"/>
                    <a:pt x="7909" y="2463"/>
                    <a:pt x="6502" y="1056"/>
                  </a:cubicBezTo>
                  <a:cubicBezTo>
                    <a:pt x="5798" y="353"/>
                    <a:pt x="4876" y="1"/>
                    <a:pt x="3955" y="1"/>
                  </a:cubicBezTo>
                  <a:close/>
                </a:path>
              </a:pathLst>
            </a:custGeom>
            <a:solidFill>
              <a:srgbClr val="D1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97;p34">
              <a:extLst>
                <a:ext uri="{FF2B5EF4-FFF2-40B4-BE49-F238E27FC236}">
                  <a16:creationId xmlns:a16="http://schemas.microsoft.com/office/drawing/2014/main" id="{A6BE507F-E41D-2504-810C-7ECBD725CE2E}"/>
                </a:ext>
              </a:extLst>
            </p:cNvPr>
            <p:cNvSpPr/>
            <p:nvPr/>
          </p:nvSpPr>
          <p:spPr>
            <a:xfrm>
              <a:off x="-791497" y="369846"/>
              <a:ext cx="881808" cy="803640"/>
            </a:xfrm>
            <a:custGeom>
              <a:avLst/>
              <a:gdLst/>
              <a:ahLst/>
              <a:cxnLst/>
              <a:rect l="l" t="t" r="r" b="b"/>
              <a:pathLst>
                <a:path w="7861" h="7164" extrusionOk="0">
                  <a:moveTo>
                    <a:pt x="3931" y="1"/>
                  </a:moveTo>
                  <a:cubicBezTo>
                    <a:pt x="3014" y="1"/>
                    <a:pt x="2098" y="350"/>
                    <a:pt x="1399" y="1050"/>
                  </a:cubicBezTo>
                  <a:cubicBezTo>
                    <a:pt x="0" y="2449"/>
                    <a:pt x="0" y="4716"/>
                    <a:pt x="1399" y="6115"/>
                  </a:cubicBezTo>
                  <a:cubicBezTo>
                    <a:pt x="2098" y="6814"/>
                    <a:pt x="3014" y="7164"/>
                    <a:pt x="3931" y="7164"/>
                  </a:cubicBezTo>
                  <a:cubicBezTo>
                    <a:pt x="4848" y="7164"/>
                    <a:pt x="5765" y="6814"/>
                    <a:pt x="6464" y="6115"/>
                  </a:cubicBezTo>
                  <a:cubicBezTo>
                    <a:pt x="7861" y="4716"/>
                    <a:pt x="7861" y="2449"/>
                    <a:pt x="6464" y="1050"/>
                  </a:cubicBezTo>
                  <a:cubicBezTo>
                    <a:pt x="5765" y="350"/>
                    <a:pt x="4848" y="1"/>
                    <a:pt x="3931" y="1"/>
                  </a:cubicBezTo>
                  <a:close/>
                </a:path>
              </a:pathLst>
            </a:custGeom>
            <a:solidFill>
              <a:srgbClr val="D5D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98;p34">
              <a:extLst>
                <a:ext uri="{FF2B5EF4-FFF2-40B4-BE49-F238E27FC236}">
                  <a16:creationId xmlns:a16="http://schemas.microsoft.com/office/drawing/2014/main" id="{EFC6C6A8-5B50-2FB1-4C4E-A892E66F6D83}"/>
                </a:ext>
              </a:extLst>
            </p:cNvPr>
            <p:cNvSpPr/>
            <p:nvPr/>
          </p:nvSpPr>
          <p:spPr>
            <a:xfrm>
              <a:off x="-789141" y="372202"/>
              <a:ext cx="877096" cy="798928"/>
            </a:xfrm>
            <a:custGeom>
              <a:avLst/>
              <a:gdLst/>
              <a:ahLst/>
              <a:cxnLst/>
              <a:rect l="l" t="t" r="r" b="b"/>
              <a:pathLst>
                <a:path w="7819" h="7122" extrusionOk="0">
                  <a:moveTo>
                    <a:pt x="3910" y="1"/>
                  </a:moveTo>
                  <a:cubicBezTo>
                    <a:pt x="2998" y="1"/>
                    <a:pt x="2087" y="348"/>
                    <a:pt x="1392" y="1043"/>
                  </a:cubicBezTo>
                  <a:cubicBezTo>
                    <a:pt x="1" y="2434"/>
                    <a:pt x="1" y="4689"/>
                    <a:pt x="1392" y="6078"/>
                  </a:cubicBezTo>
                  <a:cubicBezTo>
                    <a:pt x="2087" y="6774"/>
                    <a:pt x="2998" y="7121"/>
                    <a:pt x="3910" y="7121"/>
                  </a:cubicBezTo>
                  <a:cubicBezTo>
                    <a:pt x="4821" y="7121"/>
                    <a:pt x="5732" y="6774"/>
                    <a:pt x="6427" y="6078"/>
                  </a:cubicBezTo>
                  <a:cubicBezTo>
                    <a:pt x="7818" y="4689"/>
                    <a:pt x="7818" y="2434"/>
                    <a:pt x="6427" y="1043"/>
                  </a:cubicBezTo>
                  <a:cubicBezTo>
                    <a:pt x="5732" y="348"/>
                    <a:pt x="4821" y="1"/>
                    <a:pt x="3910" y="1"/>
                  </a:cubicBezTo>
                  <a:close/>
                </a:path>
              </a:pathLst>
            </a:custGeom>
            <a:solidFill>
              <a:srgbClr val="D8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99;p34">
              <a:extLst>
                <a:ext uri="{FF2B5EF4-FFF2-40B4-BE49-F238E27FC236}">
                  <a16:creationId xmlns:a16="http://schemas.microsoft.com/office/drawing/2014/main" id="{D71F4BD9-7847-1AEF-2D83-6822167BB5D9}"/>
                </a:ext>
              </a:extLst>
            </p:cNvPr>
            <p:cNvSpPr/>
            <p:nvPr/>
          </p:nvSpPr>
          <p:spPr>
            <a:xfrm>
              <a:off x="-786449" y="374557"/>
              <a:ext cx="871712" cy="794217"/>
            </a:xfrm>
            <a:custGeom>
              <a:avLst/>
              <a:gdLst/>
              <a:ahLst/>
              <a:cxnLst/>
              <a:rect l="l" t="t" r="r" b="b"/>
              <a:pathLst>
                <a:path w="7771" h="7080" extrusionOk="0">
                  <a:moveTo>
                    <a:pt x="3886" y="0"/>
                  </a:moveTo>
                  <a:cubicBezTo>
                    <a:pt x="2980" y="0"/>
                    <a:pt x="2074" y="346"/>
                    <a:pt x="1384" y="1037"/>
                  </a:cubicBezTo>
                  <a:cubicBezTo>
                    <a:pt x="0" y="2419"/>
                    <a:pt x="0" y="4660"/>
                    <a:pt x="1384" y="6043"/>
                  </a:cubicBezTo>
                  <a:cubicBezTo>
                    <a:pt x="2074" y="6734"/>
                    <a:pt x="2980" y="7079"/>
                    <a:pt x="3886" y="7079"/>
                  </a:cubicBezTo>
                  <a:cubicBezTo>
                    <a:pt x="4792" y="7079"/>
                    <a:pt x="5698" y="6734"/>
                    <a:pt x="6389" y="6043"/>
                  </a:cubicBezTo>
                  <a:cubicBezTo>
                    <a:pt x="7771" y="4660"/>
                    <a:pt x="7771" y="2419"/>
                    <a:pt x="6389" y="1037"/>
                  </a:cubicBezTo>
                  <a:cubicBezTo>
                    <a:pt x="5698" y="346"/>
                    <a:pt x="4792" y="0"/>
                    <a:pt x="3886" y="0"/>
                  </a:cubicBezTo>
                  <a:close/>
                </a:path>
              </a:pathLst>
            </a:custGeom>
            <a:solidFill>
              <a:srgbClr val="DCE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600;p34">
              <a:extLst>
                <a:ext uri="{FF2B5EF4-FFF2-40B4-BE49-F238E27FC236}">
                  <a16:creationId xmlns:a16="http://schemas.microsoft.com/office/drawing/2014/main" id="{9A752F46-2282-92A4-864B-5B7F14139102}"/>
                </a:ext>
              </a:extLst>
            </p:cNvPr>
            <p:cNvSpPr/>
            <p:nvPr/>
          </p:nvSpPr>
          <p:spPr>
            <a:xfrm>
              <a:off x="-783757" y="376913"/>
              <a:ext cx="866328" cy="789505"/>
            </a:xfrm>
            <a:custGeom>
              <a:avLst/>
              <a:gdLst/>
              <a:ahLst/>
              <a:cxnLst/>
              <a:rect l="l" t="t" r="r" b="b"/>
              <a:pathLst>
                <a:path w="7723" h="7038" extrusionOk="0">
                  <a:moveTo>
                    <a:pt x="3862" y="1"/>
                  </a:moveTo>
                  <a:cubicBezTo>
                    <a:pt x="2962" y="1"/>
                    <a:pt x="2061" y="345"/>
                    <a:pt x="1373" y="1032"/>
                  </a:cubicBezTo>
                  <a:cubicBezTo>
                    <a:pt x="0" y="2405"/>
                    <a:pt x="0" y="4633"/>
                    <a:pt x="1373" y="6006"/>
                  </a:cubicBezTo>
                  <a:cubicBezTo>
                    <a:pt x="2061" y="6694"/>
                    <a:pt x="2962" y="7038"/>
                    <a:pt x="3862" y="7038"/>
                  </a:cubicBezTo>
                  <a:cubicBezTo>
                    <a:pt x="4763" y="7038"/>
                    <a:pt x="5663" y="6694"/>
                    <a:pt x="6350" y="6006"/>
                  </a:cubicBezTo>
                  <a:cubicBezTo>
                    <a:pt x="7723" y="4633"/>
                    <a:pt x="7723" y="2405"/>
                    <a:pt x="6350" y="1032"/>
                  </a:cubicBezTo>
                  <a:cubicBezTo>
                    <a:pt x="5663" y="345"/>
                    <a:pt x="4763" y="1"/>
                    <a:pt x="3862" y="1"/>
                  </a:cubicBezTo>
                  <a:close/>
                </a:path>
              </a:pathLst>
            </a:custGeom>
            <a:solidFill>
              <a:srgbClr val="DF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01;p34">
              <a:extLst>
                <a:ext uri="{FF2B5EF4-FFF2-40B4-BE49-F238E27FC236}">
                  <a16:creationId xmlns:a16="http://schemas.microsoft.com/office/drawing/2014/main" id="{CB1C5DB2-2766-0636-B613-A75C31BC251B}"/>
                </a:ext>
              </a:extLst>
            </p:cNvPr>
            <p:cNvSpPr/>
            <p:nvPr/>
          </p:nvSpPr>
          <p:spPr>
            <a:xfrm>
              <a:off x="-781177" y="379269"/>
              <a:ext cx="861392" cy="784794"/>
            </a:xfrm>
            <a:custGeom>
              <a:avLst/>
              <a:gdLst/>
              <a:ahLst/>
              <a:cxnLst/>
              <a:rect l="l" t="t" r="r" b="b"/>
              <a:pathLst>
                <a:path w="7679" h="6996" extrusionOk="0">
                  <a:moveTo>
                    <a:pt x="3839" y="1"/>
                  </a:moveTo>
                  <a:cubicBezTo>
                    <a:pt x="2944" y="1"/>
                    <a:pt x="2049" y="342"/>
                    <a:pt x="1366" y="1025"/>
                  </a:cubicBezTo>
                  <a:cubicBezTo>
                    <a:pt x="1" y="2390"/>
                    <a:pt x="1" y="4606"/>
                    <a:pt x="1366" y="5972"/>
                  </a:cubicBezTo>
                  <a:cubicBezTo>
                    <a:pt x="2049" y="6654"/>
                    <a:pt x="2944" y="6996"/>
                    <a:pt x="3839" y="6996"/>
                  </a:cubicBezTo>
                  <a:cubicBezTo>
                    <a:pt x="4733" y="6996"/>
                    <a:pt x="5628" y="6654"/>
                    <a:pt x="6311" y="5972"/>
                  </a:cubicBezTo>
                  <a:cubicBezTo>
                    <a:pt x="7678" y="4606"/>
                    <a:pt x="7678" y="2390"/>
                    <a:pt x="6311" y="1025"/>
                  </a:cubicBezTo>
                  <a:cubicBezTo>
                    <a:pt x="5628" y="342"/>
                    <a:pt x="4733" y="1"/>
                    <a:pt x="3839" y="1"/>
                  </a:cubicBez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602;p34">
              <a:extLst>
                <a:ext uri="{FF2B5EF4-FFF2-40B4-BE49-F238E27FC236}">
                  <a16:creationId xmlns:a16="http://schemas.microsoft.com/office/drawing/2014/main" id="{25050F95-178B-76A1-2425-555D63BE3F82}"/>
                </a:ext>
              </a:extLst>
            </p:cNvPr>
            <p:cNvSpPr/>
            <p:nvPr/>
          </p:nvSpPr>
          <p:spPr>
            <a:xfrm>
              <a:off x="-778709" y="381737"/>
              <a:ext cx="856232" cy="779858"/>
            </a:xfrm>
            <a:custGeom>
              <a:avLst/>
              <a:gdLst/>
              <a:ahLst/>
              <a:cxnLst/>
              <a:rect l="l" t="t" r="r" b="b"/>
              <a:pathLst>
                <a:path w="7633" h="6952" extrusionOk="0">
                  <a:moveTo>
                    <a:pt x="3817" y="1"/>
                  </a:moveTo>
                  <a:cubicBezTo>
                    <a:pt x="2927" y="1"/>
                    <a:pt x="2037" y="340"/>
                    <a:pt x="1358" y="1019"/>
                  </a:cubicBezTo>
                  <a:cubicBezTo>
                    <a:pt x="1" y="2376"/>
                    <a:pt x="1" y="4576"/>
                    <a:pt x="1358" y="5934"/>
                  </a:cubicBezTo>
                  <a:cubicBezTo>
                    <a:pt x="2037" y="6613"/>
                    <a:pt x="2927" y="6952"/>
                    <a:pt x="3817" y="6952"/>
                  </a:cubicBezTo>
                  <a:cubicBezTo>
                    <a:pt x="4706" y="6952"/>
                    <a:pt x="5596" y="6613"/>
                    <a:pt x="6275" y="5934"/>
                  </a:cubicBezTo>
                  <a:cubicBezTo>
                    <a:pt x="7633" y="4576"/>
                    <a:pt x="7633" y="2376"/>
                    <a:pt x="6275" y="1019"/>
                  </a:cubicBezTo>
                  <a:cubicBezTo>
                    <a:pt x="5596" y="340"/>
                    <a:pt x="4706" y="1"/>
                    <a:pt x="3817" y="1"/>
                  </a:cubicBezTo>
                  <a:close/>
                </a:path>
              </a:pathLst>
            </a:custGeom>
            <a:solidFill>
              <a:srgbClr val="E6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03;p34">
              <a:extLst>
                <a:ext uri="{FF2B5EF4-FFF2-40B4-BE49-F238E27FC236}">
                  <a16:creationId xmlns:a16="http://schemas.microsoft.com/office/drawing/2014/main" id="{376E43AF-6676-973A-1761-32544F7F7E48}"/>
                </a:ext>
              </a:extLst>
            </p:cNvPr>
            <p:cNvSpPr/>
            <p:nvPr/>
          </p:nvSpPr>
          <p:spPr>
            <a:xfrm>
              <a:off x="-776017" y="383980"/>
              <a:ext cx="850847" cy="775259"/>
            </a:xfrm>
            <a:custGeom>
              <a:avLst/>
              <a:gdLst/>
              <a:ahLst/>
              <a:cxnLst/>
              <a:rect l="l" t="t" r="r" b="b"/>
              <a:pathLst>
                <a:path w="7585" h="6911" extrusionOk="0">
                  <a:moveTo>
                    <a:pt x="3793" y="0"/>
                  </a:moveTo>
                  <a:cubicBezTo>
                    <a:pt x="2909" y="0"/>
                    <a:pt x="2025" y="338"/>
                    <a:pt x="1350" y="1013"/>
                  </a:cubicBezTo>
                  <a:cubicBezTo>
                    <a:pt x="0" y="2362"/>
                    <a:pt x="0" y="4550"/>
                    <a:pt x="1350" y="5900"/>
                  </a:cubicBezTo>
                  <a:cubicBezTo>
                    <a:pt x="2025" y="6574"/>
                    <a:pt x="2909" y="6911"/>
                    <a:pt x="3793" y="6911"/>
                  </a:cubicBezTo>
                  <a:cubicBezTo>
                    <a:pt x="4676" y="6911"/>
                    <a:pt x="5560" y="6574"/>
                    <a:pt x="6235" y="5900"/>
                  </a:cubicBezTo>
                  <a:cubicBezTo>
                    <a:pt x="7585" y="4550"/>
                    <a:pt x="7585" y="2362"/>
                    <a:pt x="6235" y="1013"/>
                  </a:cubicBezTo>
                  <a:cubicBezTo>
                    <a:pt x="5560" y="338"/>
                    <a:pt x="4676" y="0"/>
                    <a:pt x="3793" y="0"/>
                  </a:cubicBezTo>
                  <a:close/>
                </a:path>
              </a:pathLst>
            </a:custGeom>
            <a:solidFill>
              <a:srgbClr val="EA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04;p34">
              <a:extLst>
                <a:ext uri="{FF2B5EF4-FFF2-40B4-BE49-F238E27FC236}">
                  <a16:creationId xmlns:a16="http://schemas.microsoft.com/office/drawing/2014/main" id="{7EBB1607-7EDD-4C42-7884-642F2677A68F}"/>
                </a:ext>
              </a:extLst>
            </p:cNvPr>
            <p:cNvSpPr/>
            <p:nvPr/>
          </p:nvSpPr>
          <p:spPr>
            <a:xfrm>
              <a:off x="-773437" y="386448"/>
              <a:ext cx="845687" cy="770547"/>
            </a:xfrm>
            <a:custGeom>
              <a:avLst/>
              <a:gdLst/>
              <a:ahLst/>
              <a:cxnLst/>
              <a:rect l="l" t="t" r="r" b="b"/>
              <a:pathLst>
                <a:path w="7539" h="6869" extrusionOk="0">
                  <a:moveTo>
                    <a:pt x="3770" y="0"/>
                  </a:moveTo>
                  <a:cubicBezTo>
                    <a:pt x="2891" y="0"/>
                    <a:pt x="2011" y="336"/>
                    <a:pt x="1341" y="1006"/>
                  </a:cubicBezTo>
                  <a:cubicBezTo>
                    <a:pt x="1" y="2346"/>
                    <a:pt x="1" y="4520"/>
                    <a:pt x="1341" y="5862"/>
                  </a:cubicBezTo>
                  <a:cubicBezTo>
                    <a:pt x="2011" y="6533"/>
                    <a:pt x="2891" y="6868"/>
                    <a:pt x="3770" y="6868"/>
                  </a:cubicBezTo>
                  <a:cubicBezTo>
                    <a:pt x="4649" y="6868"/>
                    <a:pt x="5528" y="6533"/>
                    <a:pt x="6198" y="5862"/>
                  </a:cubicBezTo>
                  <a:cubicBezTo>
                    <a:pt x="7538" y="4520"/>
                    <a:pt x="7538" y="2346"/>
                    <a:pt x="6198" y="1006"/>
                  </a:cubicBezTo>
                  <a:cubicBezTo>
                    <a:pt x="5528" y="336"/>
                    <a:pt x="4649" y="0"/>
                    <a:pt x="3770" y="0"/>
                  </a:cubicBezTo>
                  <a:close/>
                </a:path>
              </a:pathLst>
            </a:custGeom>
            <a:solidFill>
              <a:srgbClr val="ED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05;p34">
              <a:extLst>
                <a:ext uri="{FF2B5EF4-FFF2-40B4-BE49-F238E27FC236}">
                  <a16:creationId xmlns:a16="http://schemas.microsoft.com/office/drawing/2014/main" id="{C813E1CC-C72F-1468-5285-5A5E7CD45663}"/>
                </a:ext>
              </a:extLst>
            </p:cNvPr>
            <p:cNvSpPr/>
            <p:nvPr/>
          </p:nvSpPr>
          <p:spPr>
            <a:xfrm>
              <a:off x="-770969" y="388804"/>
              <a:ext cx="840752" cy="765724"/>
            </a:xfrm>
            <a:custGeom>
              <a:avLst/>
              <a:gdLst/>
              <a:ahLst/>
              <a:cxnLst/>
              <a:rect l="l" t="t" r="r" b="b"/>
              <a:pathLst>
                <a:path w="7495" h="6826" extrusionOk="0">
                  <a:moveTo>
                    <a:pt x="3748" y="0"/>
                  </a:moveTo>
                  <a:cubicBezTo>
                    <a:pt x="2874" y="0"/>
                    <a:pt x="2000" y="333"/>
                    <a:pt x="1334" y="999"/>
                  </a:cubicBezTo>
                  <a:cubicBezTo>
                    <a:pt x="1" y="2333"/>
                    <a:pt x="1" y="4494"/>
                    <a:pt x="1334" y="5825"/>
                  </a:cubicBezTo>
                  <a:cubicBezTo>
                    <a:pt x="2000" y="6492"/>
                    <a:pt x="2874" y="6826"/>
                    <a:pt x="3748" y="6826"/>
                  </a:cubicBezTo>
                  <a:cubicBezTo>
                    <a:pt x="4621" y="6826"/>
                    <a:pt x="5495" y="6492"/>
                    <a:pt x="6161" y="5825"/>
                  </a:cubicBezTo>
                  <a:cubicBezTo>
                    <a:pt x="7494" y="4494"/>
                    <a:pt x="7494" y="2333"/>
                    <a:pt x="6161" y="999"/>
                  </a:cubicBezTo>
                  <a:cubicBezTo>
                    <a:pt x="5495" y="333"/>
                    <a:pt x="4621" y="0"/>
                    <a:pt x="3748" y="0"/>
                  </a:cubicBezTo>
                  <a:close/>
                </a:path>
              </a:pathLst>
            </a:custGeom>
            <a:solidFill>
              <a:srgbClr val="F1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06;p34">
              <a:extLst>
                <a:ext uri="{FF2B5EF4-FFF2-40B4-BE49-F238E27FC236}">
                  <a16:creationId xmlns:a16="http://schemas.microsoft.com/office/drawing/2014/main" id="{E50E9B33-16F2-3F09-F049-7B6AD7FE6EE9}"/>
                </a:ext>
              </a:extLst>
            </p:cNvPr>
            <p:cNvSpPr/>
            <p:nvPr/>
          </p:nvSpPr>
          <p:spPr>
            <a:xfrm>
              <a:off x="-768277" y="391048"/>
              <a:ext cx="835367" cy="761124"/>
            </a:xfrm>
            <a:custGeom>
              <a:avLst/>
              <a:gdLst/>
              <a:ahLst/>
              <a:cxnLst/>
              <a:rect l="l" t="t" r="r" b="b"/>
              <a:pathLst>
                <a:path w="7447" h="6785" extrusionOk="0">
                  <a:moveTo>
                    <a:pt x="3724" y="1"/>
                  </a:moveTo>
                  <a:cubicBezTo>
                    <a:pt x="2855" y="1"/>
                    <a:pt x="1987" y="332"/>
                    <a:pt x="1324" y="995"/>
                  </a:cubicBezTo>
                  <a:cubicBezTo>
                    <a:pt x="0" y="2319"/>
                    <a:pt x="0" y="4468"/>
                    <a:pt x="1324" y="5792"/>
                  </a:cubicBezTo>
                  <a:cubicBezTo>
                    <a:pt x="1987" y="6454"/>
                    <a:pt x="2855" y="6785"/>
                    <a:pt x="3724" y="6785"/>
                  </a:cubicBezTo>
                  <a:cubicBezTo>
                    <a:pt x="4592" y="6785"/>
                    <a:pt x="5460" y="6454"/>
                    <a:pt x="6123" y="5792"/>
                  </a:cubicBezTo>
                  <a:cubicBezTo>
                    <a:pt x="7447" y="4468"/>
                    <a:pt x="7447" y="2319"/>
                    <a:pt x="6123" y="995"/>
                  </a:cubicBezTo>
                  <a:cubicBezTo>
                    <a:pt x="5460" y="332"/>
                    <a:pt x="4592" y="1"/>
                    <a:pt x="3724" y="1"/>
                  </a:cubicBezTo>
                  <a:close/>
                </a:path>
              </a:pathLst>
            </a:custGeom>
            <a:solidFill>
              <a:srgbClr val="F4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07;p34">
              <a:extLst>
                <a:ext uri="{FF2B5EF4-FFF2-40B4-BE49-F238E27FC236}">
                  <a16:creationId xmlns:a16="http://schemas.microsoft.com/office/drawing/2014/main" id="{E734ADB7-2614-28B5-FF7B-4DB78F2A3C2D}"/>
                </a:ext>
              </a:extLst>
            </p:cNvPr>
            <p:cNvSpPr/>
            <p:nvPr/>
          </p:nvSpPr>
          <p:spPr>
            <a:xfrm>
              <a:off x="-765696" y="393403"/>
              <a:ext cx="830207" cy="756525"/>
            </a:xfrm>
            <a:custGeom>
              <a:avLst/>
              <a:gdLst/>
              <a:ahLst/>
              <a:cxnLst/>
              <a:rect l="l" t="t" r="r" b="b"/>
              <a:pathLst>
                <a:path w="7401" h="6744" extrusionOk="0">
                  <a:moveTo>
                    <a:pt x="3701" y="1"/>
                  </a:moveTo>
                  <a:cubicBezTo>
                    <a:pt x="2838" y="1"/>
                    <a:pt x="1975" y="330"/>
                    <a:pt x="1317" y="988"/>
                  </a:cubicBezTo>
                  <a:cubicBezTo>
                    <a:pt x="1" y="2306"/>
                    <a:pt x="1" y="4439"/>
                    <a:pt x="1317" y="5755"/>
                  </a:cubicBezTo>
                  <a:cubicBezTo>
                    <a:pt x="1975" y="6414"/>
                    <a:pt x="2838" y="6743"/>
                    <a:pt x="3701" y="6743"/>
                  </a:cubicBezTo>
                  <a:cubicBezTo>
                    <a:pt x="4563" y="6743"/>
                    <a:pt x="5426" y="6414"/>
                    <a:pt x="6084" y="5755"/>
                  </a:cubicBezTo>
                  <a:cubicBezTo>
                    <a:pt x="7400" y="4439"/>
                    <a:pt x="7400" y="2306"/>
                    <a:pt x="6084" y="988"/>
                  </a:cubicBezTo>
                  <a:cubicBezTo>
                    <a:pt x="5426" y="330"/>
                    <a:pt x="4563" y="1"/>
                    <a:pt x="3701" y="1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08;p34">
              <a:extLst>
                <a:ext uri="{FF2B5EF4-FFF2-40B4-BE49-F238E27FC236}">
                  <a16:creationId xmlns:a16="http://schemas.microsoft.com/office/drawing/2014/main" id="{79DD47A1-5F9B-EDE4-50C8-9AFABB07D42B}"/>
                </a:ext>
              </a:extLst>
            </p:cNvPr>
            <p:cNvSpPr/>
            <p:nvPr/>
          </p:nvSpPr>
          <p:spPr>
            <a:xfrm>
              <a:off x="-763004" y="395871"/>
              <a:ext cx="825047" cy="751701"/>
            </a:xfrm>
            <a:custGeom>
              <a:avLst/>
              <a:gdLst/>
              <a:ahLst/>
              <a:cxnLst/>
              <a:rect l="l" t="t" r="r" b="b"/>
              <a:pathLst>
                <a:path w="7355" h="6701" extrusionOk="0">
                  <a:moveTo>
                    <a:pt x="3678" y="0"/>
                  </a:moveTo>
                  <a:cubicBezTo>
                    <a:pt x="2820" y="0"/>
                    <a:pt x="1963" y="327"/>
                    <a:pt x="1309" y="982"/>
                  </a:cubicBezTo>
                  <a:cubicBezTo>
                    <a:pt x="1" y="2290"/>
                    <a:pt x="1" y="4411"/>
                    <a:pt x="1309" y="5719"/>
                  </a:cubicBezTo>
                  <a:cubicBezTo>
                    <a:pt x="1963" y="6373"/>
                    <a:pt x="2820" y="6700"/>
                    <a:pt x="3678" y="6700"/>
                  </a:cubicBezTo>
                  <a:cubicBezTo>
                    <a:pt x="4535" y="6700"/>
                    <a:pt x="5392" y="6373"/>
                    <a:pt x="6046" y="5719"/>
                  </a:cubicBezTo>
                  <a:cubicBezTo>
                    <a:pt x="7354" y="4411"/>
                    <a:pt x="7354" y="2290"/>
                    <a:pt x="6046" y="982"/>
                  </a:cubicBezTo>
                  <a:cubicBezTo>
                    <a:pt x="5392" y="327"/>
                    <a:pt x="4535" y="0"/>
                    <a:pt x="3678" y="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09;p34">
              <a:extLst>
                <a:ext uri="{FF2B5EF4-FFF2-40B4-BE49-F238E27FC236}">
                  <a16:creationId xmlns:a16="http://schemas.microsoft.com/office/drawing/2014/main" id="{94254073-4CD6-B2AE-5F85-3019AA7DF797}"/>
                </a:ext>
              </a:extLst>
            </p:cNvPr>
            <p:cNvSpPr/>
            <p:nvPr/>
          </p:nvSpPr>
          <p:spPr>
            <a:xfrm>
              <a:off x="-760536" y="398227"/>
              <a:ext cx="819887" cy="746878"/>
            </a:xfrm>
            <a:custGeom>
              <a:avLst/>
              <a:gdLst/>
              <a:ahLst/>
              <a:cxnLst/>
              <a:rect l="l" t="t" r="r" b="b"/>
              <a:pathLst>
                <a:path w="7309" h="6658" extrusionOk="0">
                  <a:moveTo>
                    <a:pt x="3655" y="1"/>
                  </a:moveTo>
                  <a:cubicBezTo>
                    <a:pt x="2803" y="1"/>
                    <a:pt x="1951" y="325"/>
                    <a:pt x="1301" y="974"/>
                  </a:cubicBezTo>
                  <a:cubicBezTo>
                    <a:pt x="0" y="2275"/>
                    <a:pt x="0" y="4382"/>
                    <a:pt x="1301" y="5682"/>
                  </a:cubicBezTo>
                  <a:cubicBezTo>
                    <a:pt x="1951" y="6332"/>
                    <a:pt x="2803" y="6657"/>
                    <a:pt x="3655" y="6657"/>
                  </a:cubicBezTo>
                  <a:cubicBezTo>
                    <a:pt x="4506" y="6657"/>
                    <a:pt x="5358" y="6332"/>
                    <a:pt x="6008" y="5682"/>
                  </a:cubicBezTo>
                  <a:cubicBezTo>
                    <a:pt x="7309" y="4382"/>
                    <a:pt x="7309" y="2275"/>
                    <a:pt x="6008" y="974"/>
                  </a:cubicBezTo>
                  <a:cubicBezTo>
                    <a:pt x="5358" y="325"/>
                    <a:pt x="4506" y="1"/>
                    <a:pt x="3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10;p34">
              <a:extLst>
                <a:ext uri="{FF2B5EF4-FFF2-40B4-BE49-F238E27FC236}">
                  <a16:creationId xmlns:a16="http://schemas.microsoft.com/office/drawing/2014/main" id="{1A39827D-25A9-7887-60AB-2C84C4642BE7}"/>
                </a:ext>
              </a:extLst>
            </p:cNvPr>
            <p:cNvSpPr/>
            <p:nvPr/>
          </p:nvSpPr>
          <p:spPr>
            <a:xfrm>
              <a:off x="-552448" y="1092047"/>
              <a:ext cx="20865" cy="23894"/>
            </a:xfrm>
            <a:custGeom>
              <a:avLst/>
              <a:gdLst/>
              <a:ahLst/>
              <a:cxnLst/>
              <a:rect l="l" t="t" r="r" b="b"/>
              <a:pathLst>
                <a:path w="186" h="213" extrusionOk="0">
                  <a:moveTo>
                    <a:pt x="132" y="1"/>
                  </a:moveTo>
                  <a:cubicBezTo>
                    <a:pt x="117" y="1"/>
                    <a:pt x="102" y="8"/>
                    <a:pt x="93" y="22"/>
                  </a:cubicBezTo>
                  <a:lnTo>
                    <a:pt x="14" y="140"/>
                  </a:lnTo>
                  <a:cubicBezTo>
                    <a:pt x="0" y="162"/>
                    <a:pt x="6" y="190"/>
                    <a:pt x="28" y="206"/>
                  </a:cubicBezTo>
                  <a:cubicBezTo>
                    <a:pt x="36" y="211"/>
                    <a:pt x="44" y="213"/>
                    <a:pt x="53" y="213"/>
                  </a:cubicBezTo>
                  <a:cubicBezTo>
                    <a:pt x="69" y="213"/>
                    <a:pt x="84" y="206"/>
                    <a:pt x="93" y="192"/>
                  </a:cubicBezTo>
                  <a:lnTo>
                    <a:pt x="172" y="73"/>
                  </a:lnTo>
                  <a:cubicBezTo>
                    <a:pt x="186" y="52"/>
                    <a:pt x="180" y="22"/>
                    <a:pt x="158" y="8"/>
                  </a:cubicBezTo>
                  <a:cubicBezTo>
                    <a:pt x="150" y="3"/>
                    <a:pt x="141" y="1"/>
                    <a:pt x="132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11;p34">
              <a:extLst>
                <a:ext uri="{FF2B5EF4-FFF2-40B4-BE49-F238E27FC236}">
                  <a16:creationId xmlns:a16="http://schemas.microsoft.com/office/drawing/2014/main" id="{70477EB8-CF25-C80B-AFF0-4CE6D0247C17}"/>
                </a:ext>
              </a:extLst>
            </p:cNvPr>
            <p:cNvSpPr/>
            <p:nvPr/>
          </p:nvSpPr>
          <p:spPr>
            <a:xfrm>
              <a:off x="-694127" y="953732"/>
              <a:ext cx="26025" cy="18397"/>
            </a:xfrm>
            <a:custGeom>
              <a:avLst/>
              <a:gdLst/>
              <a:ahLst/>
              <a:cxnLst/>
              <a:rect l="l" t="t" r="r" b="b"/>
              <a:pathLst>
                <a:path w="232" h="164" extrusionOk="0">
                  <a:moveTo>
                    <a:pt x="176" y="1"/>
                  </a:moveTo>
                  <a:cubicBezTo>
                    <a:pt x="168" y="1"/>
                    <a:pt x="161" y="2"/>
                    <a:pt x="154" y="6"/>
                  </a:cubicBezTo>
                  <a:lnTo>
                    <a:pt x="30" y="75"/>
                  </a:lnTo>
                  <a:cubicBezTo>
                    <a:pt x="8" y="89"/>
                    <a:pt x="0" y="117"/>
                    <a:pt x="12" y="140"/>
                  </a:cubicBezTo>
                  <a:cubicBezTo>
                    <a:pt x="20" y="155"/>
                    <a:pt x="37" y="164"/>
                    <a:pt x="53" y="164"/>
                  </a:cubicBezTo>
                  <a:cubicBezTo>
                    <a:pt x="61" y="164"/>
                    <a:pt x="68" y="162"/>
                    <a:pt x="75" y="158"/>
                  </a:cubicBezTo>
                  <a:lnTo>
                    <a:pt x="200" y="89"/>
                  </a:lnTo>
                  <a:cubicBezTo>
                    <a:pt x="223" y="77"/>
                    <a:pt x="231" y="48"/>
                    <a:pt x="217" y="26"/>
                  </a:cubicBezTo>
                  <a:cubicBezTo>
                    <a:pt x="209" y="9"/>
                    <a:pt x="192" y="1"/>
                    <a:pt x="176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12;p34">
              <a:extLst>
                <a:ext uri="{FF2B5EF4-FFF2-40B4-BE49-F238E27FC236}">
                  <a16:creationId xmlns:a16="http://schemas.microsoft.com/office/drawing/2014/main" id="{E4360AE2-6363-38E9-2CA1-6D24BE48B2CF}"/>
                </a:ext>
              </a:extLst>
            </p:cNvPr>
            <p:cNvSpPr/>
            <p:nvPr/>
          </p:nvSpPr>
          <p:spPr>
            <a:xfrm>
              <a:off x="-694801" y="569074"/>
              <a:ext cx="25576" cy="19519"/>
            </a:xfrm>
            <a:custGeom>
              <a:avLst/>
              <a:gdLst/>
              <a:ahLst/>
              <a:cxnLst/>
              <a:rect l="l" t="t" r="r" b="b"/>
              <a:pathLst>
                <a:path w="228" h="174" extrusionOk="0">
                  <a:moveTo>
                    <a:pt x="56" y="0"/>
                  </a:moveTo>
                  <a:cubicBezTo>
                    <a:pt x="40" y="0"/>
                    <a:pt x="25" y="8"/>
                    <a:pt x="16" y="22"/>
                  </a:cubicBezTo>
                  <a:cubicBezTo>
                    <a:pt x="0" y="43"/>
                    <a:pt x="6" y="73"/>
                    <a:pt x="28" y="87"/>
                  </a:cubicBezTo>
                  <a:lnTo>
                    <a:pt x="146" y="166"/>
                  </a:lnTo>
                  <a:cubicBezTo>
                    <a:pt x="154" y="171"/>
                    <a:pt x="163" y="173"/>
                    <a:pt x="172" y="173"/>
                  </a:cubicBezTo>
                  <a:cubicBezTo>
                    <a:pt x="187" y="173"/>
                    <a:pt x="203" y="166"/>
                    <a:pt x="211" y="152"/>
                  </a:cubicBezTo>
                  <a:cubicBezTo>
                    <a:pt x="227" y="130"/>
                    <a:pt x="221" y="101"/>
                    <a:pt x="200" y="87"/>
                  </a:cubicBezTo>
                  <a:lnTo>
                    <a:pt x="81" y="8"/>
                  </a:lnTo>
                  <a:cubicBezTo>
                    <a:pt x="73" y="3"/>
                    <a:pt x="64" y="0"/>
                    <a:pt x="56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13;p34">
              <a:extLst>
                <a:ext uri="{FF2B5EF4-FFF2-40B4-BE49-F238E27FC236}">
                  <a16:creationId xmlns:a16="http://schemas.microsoft.com/office/drawing/2014/main" id="{2FAB4BCF-EE28-C8C6-FD0C-57C10F88BEE7}"/>
                </a:ext>
              </a:extLst>
            </p:cNvPr>
            <p:cNvSpPr/>
            <p:nvPr/>
          </p:nvSpPr>
          <p:spPr>
            <a:xfrm>
              <a:off x="-550990" y="427393"/>
              <a:ext cx="19855" cy="24567"/>
            </a:xfrm>
            <a:custGeom>
              <a:avLst/>
              <a:gdLst/>
              <a:ahLst/>
              <a:cxnLst/>
              <a:rect l="l" t="t" r="r" b="b"/>
              <a:pathLst>
                <a:path w="177" h="219" extrusionOk="0">
                  <a:moveTo>
                    <a:pt x="53" y="1"/>
                  </a:moveTo>
                  <a:cubicBezTo>
                    <a:pt x="46" y="1"/>
                    <a:pt x="38" y="2"/>
                    <a:pt x="30" y="6"/>
                  </a:cubicBezTo>
                  <a:cubicBezTo>
                    <a:pt x="9" y="18"/>
                    <a:pt x="1" y="47"/>
                    <a:pt x="13" y="69"/>
                  </a:cubicBezTo>
                  <a:lnTo>
                    <a:pt x="82" y="193"/>
                  </a:lnTo>
                  <a:cubicBezTo>
                    <a:pt x="91" y="209"/>
                    <a:pt x="106" y="218"/>
                    <a:pt x="123" y="218"/>
                  </a:cubicBezTo>
                  <a:cubicBezTo>
                    <a:pt x="131" y="218"/>
                    <a:pt x="139" y="216"/>
                    <a:pt x="147" y="211"/>
                  </a:cubicBezTo>
                  <a:cubicBezTo>
                    <a:pt x="169" y="199"/>
                    <a:pt x="176" y="170"/>
                    <a:pt x="165" y="148"/>
                  </a:cubicBezTo>
                  <a:lnTo>
                    <a:pt x="96" y="24"/>
                  </a:lnTo>
                  <a:cubicBezTo>
                    <a:pt x="86" y="9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14;p34">
              <a:extLst>
                <a:ext uri="{FF2B5EF4-FFF2-40B4-BE49-F238E27FC236}">
                  <a16:creationId xmlns:a16="http://schemas.microsoft.com/office/drawing/2014/main" id="{94C3A7DE-81C7-FB05-CC6F-DE47D88A0D05}"/>
                </a:ext>
              </a:extLst>
            </p:cNvPr>
            <p:cNvSpPr/>
            <p:nvPr/>
          </p:nvSpPr>
          <p:spPr>
            <a:xfrm>
              <a:off x="-167793" y="428964"/>
              <a:ext cx="20865" cy="23894"/>
            </a:xfrm>
            <a:custGeom>
              <a:avLst/>
              <a:gdLst/>
              <a:ahLst/>
              <a:cxnLst/>
              <a:rect l="l" t="t" r="r" b="b"/>
              <a:pathLst>
                <a:path w="186" h="213" extrusionOk="0">
                  <a:moveTo>
                    <a:pt x="133" y="0"/>
                  </a:moveTo>
                  <a:cubicBezTo>
                    <a:pt x="117" y="0"/>
                    <a:pt x="102" y="8"/>
                    <a:pt x="93" y="22"/>
                  </a:cubicBezTo>
                  <a:lnTo>
                    <a:pt x="16" y="140"/>
                  </a:lnTo>
                  <a:cubicBezTo>
                    <a:pt x="0" y="162"/>
                    <a:pt x="6" y="189"/>
                    <a:pt x="30" y="205"/>
                  </a:cubicBezTo>
                  <a:cubicBezTo>
                    <a:pt x="38" y="210"/>
                    <a:pt x="46" y="213"/>
                    <a:pt x="55" y="213"/>
                  </a:cubicBezTo>
                  <a:cubicBezTo>
                    <a:pt x="70" y="213"/>
                    <a:pt x="85" y="205"/>
                    <a:pt x="95" y="191"/>
                  </a:cubicBezTo>
                  <a:lnTo>
                    <a:pt x="172" y="73"/>
                  </a:lnTo>
                  <a:cubicBezTo>
                    <a:pt x="186" y="51"/>
                    <a:pt x="180" y="22"/>
                    <a:pt x="158" y="8"/>
                  </a:cubicBezTo>
                  <a:cubicBezTo>
                    <a:pt x="150" y="3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15;p34">
              <a:extLst>
                <a:ext uri="{FF2B5EF4-FFF2-40B4-BE49-F238E27FC236}">
                  <a16:creationId xmlns:a16="http://schemas.microsoft.com/office/drawing/2014/main" id="{E3FF737E-FEB1-F45C-ABBF-BA27E497653A}"/>
                </a:ext>
              </a:extLst>
            </p:cNvPr>
            <p:cNvSpPr/>
            <p:nvPr/>
          </p:nvSpPr>
          <p:spPr>
            <a:xfrm>
              <a:off x="-31049" y="572551"/>
              <a:ext cx="26025" cy="18397"/>
            </a:xfrm>
            <a:custGeom>
              <a:avLst/>
              <a:gdLst/>
              <a:ahLst/>
              <a:cxnLst/>
              <a:rect l="l" t="t" r="r" b="b"/>
              <a:pathLst>
                <a:path w="232" h="164" extrusionOk="0">
                  <a:moveTo>
                    <a:pt x="177" y="1"/>
                  </a:moveTo>
                  <a:cubicBezTo>
                    <a:pt x="170" y="1"/>
                    <a:pt x="162" y="3"/>
                    <a:pt x="155" y="6"/>
                  </a:cubicBezTo>
                  <a:lnTo>
                    <a:pt x="32" y="75"/>
                  </a:lnTo>
                  <a:cubicBezTo>
                    <a:pt x="9" y="89"/>
                    <a:pt x="1" y="117"/>
                    <a:pt x="13" y="141"/>
                  </a:cubicBezTo>
                  <a:cubicBezTo>
                    <a:pt x="22" y="155"/>
                    <a:pt x="38" y="164"/>
                    <a:pt x="55" y="164"/>
                  </a:cubicBezTo>
                  <a:cubicBezTo>
                    <a:pt x="62" y="164"/>
                    <a:pt x="70" y="162"/>
                    <a:pt x="78" y="158"/>
                  </a:cubicBezTo>
                  <a:lnTo>
                    <a:pt x="200" y="89"/>
                  </a:lnTo>
                  <a:cubicBezTo>
                    <a:pt x="224" y="77"/>
                    <a:pt x="232" y="48"/>
                    <a:pt x="220" y="26"/>
                  </a:cubicBezTo>
                  <a:cubicBezTo>
                    <a:pt x="210" y="10"/>
                    <a:pt x="194" y="1"/>
                    <a:pt x="177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16;p34">
              <a:extLst>
                <a:ext uri="{FF2B5EF4-FFF2-40B4-BE49-F238E27FC236}">
                  <a16:creationId xmlns:a16="http://schemas.microsoft.com/office/drawing/2014/main" id="{4FA62550-803C-9EE7-17CF-1B14F56CCD7A}"/>
                </a:ext>
              </a:extLst>
            </p:cNvPr>
            <p:cNvSpPr/>
            <p:nvPr/>
          </p:nvSpPr>
          <p:spPr>
            <a:xfrm>
              <a:off x="-29927" y="954629"/>
              <a:ext cx="25352" cy="19295"/>
            </a:xfrm>
            <a:custGeom>
              <a:avLst/>
              <a:gdLst/>
              <a:ahLst/>
              <a:cxnLst/>
              <a:rect l="l" t="t" r="r" b="b"/>
              <a:pathLst>
                <a:path w="226" h="172" extrusionOk="0">
                  <a:moveTo>
                    <a:pt x="54" y="1"/>
                  </a:moveTo>
                  <a:cubicBezTo>
                    <a:pt x="38" y="1"/>
                    <a:pt x="23" y="8"/>
                    <a:pt x="14" y="22"/>
                  </a:cubicBezTo>
                  <a:cubicBezTo>
                    <a:pt x="1" y="43"/>
                    <a:pt x="6" y="71"/>
                    <a:pt x="28" y="87"/>
                  </a:cubicBezTo>
                  <a:lnTo>
                    <a:pt x="147" y="164"/>
                  </a:lnTo>
                  <a:cubicBezTo>
                    <a:pt x="154" y="169"/>
                    <a:pt x="163" y="171"/>
                    <a:pt x="172" y="171"/>
                  </a:cubicBezTo>
                  <a:cubicBezTo>
                    <a:pt x="188" y="171"/>
                    <a:pt x="203" y="164"/>
                    <a:pt x="212" y="150"/>
                  </a:cubicBezTo>
                  <a:cubicBezTo>
                    <a:pt x="225" y="128"/>
                    <a:pt x="220" y="99"/>
                    <a:pt x="198" y="85"/>
                  </a:cubicBezTo>
                  <a:lnTo>
                    <a:pt x="79" y="8"/>
                  </a:lnTo>
                  <a:cubicBezTo>
                    <a:pt x="72" y="3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17;p34">
              <a:extLst>
                <a:ext uri="{FF2B5EF4-FFF2-40B4-BE49-F238E27FC236}">
                  <a16:creationId xmlns:a16="http://schemas.microsoft.com/office/drawing/2014/main" id="{1229C2D2-C777-802D-85C3-37626644E5FA}"/>
                </a:ext>
              </a:extLst>
            </p:cNvPr>
            <p:cNvSpPr/>
            <p:nvPr/>
          </p:nvSpPr>
          <p:spPr>
            <a:xfrm>
              <a:off x="-168241" y="1091150"/>
              <a:ext cx="19967" cy="24679"/>
            </a:xfrm>
            <a:custGeom>
              <a:avLst/>
              <a:gdLst/>
              <a:ahLst/>
              <a:cxnLst/>
              <a:rect l="l" t="t" r="r" b="b"/>
              <a:pathLst>
                <a:path w="178" h="220" extrusionOk="0">
                  <a:moveTo>
                    <a:pt x="55" y="1"/>
                  </a:moveTo>
                  <a:cubicBezTo>
                    <a:pt x="47" y="1"/>
                    <a:pt x="39" y="3"/>
                    <a:pt x="32" y="6"/>
                  </a:cubicBezTo>
                  <a:cubicBezTo>
                    <a:pt x="10" y="20"/>
                    <a:pt x="0" y="48"/>
                    <a:pt x="14" y="72"/>
                  </a:cubicBezTo>
                  <a:lnTo>
                    <a:pt x="83" y="194"/>
                  </a:lnTo>
                  <a:cubicBezTo>
                    <a:pt x="91" y="210"/>
                    <a:pt x="108" y="219"/>
                    <a:pt x="125" y="219"/>
                  </a:cubicBezTo>
                  <a:cubicBezTo>
                    <a:pt x="132" y="219"/>
                    <a:pt x="140" y="217"/>
                    <a:pt x="146" y="214"/>
                  </a:cubicBezTo>
                  <a:cubicBezTo>
                    <a:pt x="170" y="200"/>
                    <a:pt x="178" y="172"/>
                    <a:pt x="164" y="148"/>
                  </a:cubicBezTo>
                  <a:lnTo>
                    <a:pt x="97" y="26"/>
                  </a:lnTo>
                  <a:cubicBezTo>
                    <a:pt x="88" y="10"/>
                    <a:pt x="71" y="1"/>
                    <a:pt x="55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18;p34">
              <a:extLst>
                <a:ext uri="{FF2B5EF4-FFF2-40B4-BE49-F238E27FC236}">
                  <a16:creationId xmlns:a16="http://schemas.microsoft.com/office/drawing/2014/main" id="{19F8A67F-E939-95ED-8BD9-7C06002F6C90}"/>
                </a:ext>
              </a:extLst>
            </p:cNvPr>
            <p:cNvSpPr/>
            <p:nvPr/>
          </p:nvSpPr>
          <p:spPr>
            <a:xfrm>
              <a:off x="-384070" y="363115"/>
              <a:ext cx="46104" cy="77851"/>
            </a:xfrm>
            <a:custGeom>
              <a:avLst/>
              <a:gdLst/>
              <a:ahLst/>
              <a:cxnLst/>
              <a:rect l="l" t="t" r="r" b="b"/>
              <a:pathLst>
                <a:path w="411" h="694" extrusionOk="0">
                  <a:moveTo>
                    <a:pt x="164" y="1"/>
                  </a:moveTo>
                  <a:lnTo>
                    <a:pt x="1" y="34"/>
                  </a:lnTo>
                  <a:lnTo>
                    <a:pt x="1" y="119"/>
                  </a:lnTo>
                  <a:lnTo>
                    <a:pt x="166" y="86"/>
                  </a:lnTo>
                  <a:lnTo>
                    <a:pt x="166" y="615"/>
                  </a:lnTo>
                  <a:lnTo>
                    <a:pt x="12" y="615"/>
                  </a:lnTo>
                  <a:lnTo>
                    <a:pt x="12" y="693"/>
                  </a:lnTo>
                  <a:lnTo>
                    <a:pt x="411" y="693"/>
                  </a:lnTo>
                  <a:lnTo>
                    <a:pt x="411" y="615"/>
                  </a:lnTo>
                  <a:lnTo>
                    <a:pt x="259" y="61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19;p34">
              <a:extLst>
                <a:ext uri="{FF2B5EF4-FFF2-40B4-BE49-F238E27FC236}">
                  <a16:creationId xmlns:a16="http://schemas.microsoft.com/office/drawing/2014/main" id="{44087BB1-E7BF-AB64-7DCC-F5DD2EA30F5C}"/>
                </a:ext>
              </a:extLst>
            </p:cNvPr>
            <p:cNvSpPr/>
            <p:nvPr/>
          </p:nvSpPr>
          <p:spPr>
            <a:xfrm>
              <a:off x="-320354" y="361881"/>
              <a:ext cx="49469" cy="79085"/>
            </a:xfrm>
            <a:custGeom>
              <a:avLst/>
              <a:gdLst/>
              <a:ahLst/>
              <a:cxnLst/>
              <a:rect l="l" t="t" r="r" b="b"/>
              <a:pathLst>
                <a:path w="441" h="705" extrusionOk="0">
                  <a:moveTo>
                    <a:pt x="202" y="0"/>
                  </a:moveTo>
                  <a:cubicBezTo>
                    <a:pt x="174" y="0"/>
                    <a:pt x="145" y="4"/>
                    <a:pt x="111" y="12"/>
                  </a:cubicBezTo>
                  <a:cubicBezTo>
                    <a:pt x="78" y="20"/>
                    <a:pt x="44" y="30"/>
                    <a:pt x="7" y="45"/>
                  </a:cubicBezTo>
                  <a:lnTo>
                    <a:pt x="7" y="140"/>
                  </a:lnTo>
                  <a:cubicBezTo>
                    <a:pt x="42" y="118"/>
                    <a:pt x="78" y="105"/>
                    <a:pt x="109" y="93"/>
                  </a:cubicBezTo>
                  <a:cubicBezTo>
                    <a:pt x="143" y="83"/>
                    <a:pt x="174" y="79"/>
                    <a:pt x="204" y="79"/>
                  </a:cubicBezTo>
                  <a:cubicBezTo>
                    <a:pt x="246" y="79"/>
                    <a:pt x="279" y="91"/>
                    <a:pt x="305" y="113"/>
                  </a:cubicBezTo>
                  <a:cubicBezTo>
                    <a:pt x="330" y="136"/>
                    <a:pt x="342" y="166"/>
                    <a:pt x="342" y="203"/>
                  </a:cubicBezTo>
                  <a:cubicBezTo>
                    <a:pt x="342" y="225"/>
                    <a:pt x="336" y="249"/>
                    <a:pt x="324" y="272"/>
                  </a:cubicBezTo>
                  <a:cubicBezTo>
                    <a:pt x="313" y="296"/>
                    <a:pt x="293" y="324"/>
                    <a:pt x="261" y="357"/>
                  </a:cubicBezTo>
                  <a:cubicBezTo>
                    <a:pt x="246" y="375"/>
                    <a:pt x="208" y="414"/>
                    <a:pt x="147" y="478"/>
                  </a:cubicBezTo>
                  <a:cubicBezTo>
                    <a:pt x="86" y="539"/>
                    <a:pt x="36" y="588"/>
                    <a:pt x="1" y="626"/>
                  </a:cubicBezTo>
                  <a:lnTo>
                    <a:pt x="1" y="704"/>
                  </a:lnTo>
                  <a:lnTo>
                    <a:pt x="441" y="704"/>
                  </a:lnTo>
                  <a:lnTo>
                    <a:pt x="441" y="626"/>
                  </a:lnTo>
                  <a:lnTo>
                    <a:pt x="113" y="626"/>
                  </a:lnTo>
                  <a:cubicBezTo>
                    <a:pt x="188" y="549"/>
                    <a:pt x="247" y="489"/>
                    <a:pt x="289" y="446"/>
                  </a:cubicBezTo>
                  <a:cubicBezTo>
                    <a:pt x="330" y="403"/>
                    <a:pt x="354" y="377"/>
                    <a:pt x="362" y="367"/>
                  </a:cubicBezTo>
                  <a:cubicBezTo>
                    <a:pt x="392" y="334"/>
                    <a:pt x="409" y="304"/>
                    <a:pt x="421" y="278"/>
                  </a:cubicBezTo>
                  <a:cubicBezTo>
                    <a:pt x="431" y="253"/>
                    <a:pt x="437" y="225"/>
                    <a:pt x="437" y="197"/>
                  </a:cubicBezTo>
                  <a:cubicBezTo>
                    <a:pt x="437" y="136"/>
                    <a:pt x="415" y="89"/>
                    <a:pt x="372" y="53"/>
                  </a:cubicBezTo>
                  <a:cubicBezTo>
                    <a:pt x="330" y="18"/>
                    <a:pt x="273" y="0"/>
                    <a:pt x="20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20;p34">
              <a:extLst>
                <a:ext uri="{FF2B5EF4-FFF2-40B4-BE49-F238E27FC236}">
                  <a16:creationId xmlns:a16="http://schemas.microsoft.com/office/drawing/2014/main" id="{B27F3C15-DAA0-844A-ED0A-7024313AC9AB}"/>
                </a:ext>
              </a:extLst>
            </p:cNvPr>
            <p:cNvSpPr/>
            <p:nvPr/>
          </p:nvSpPr>
          <p:spPr>
            <a:xfrm>
              <a:off x="-753245" y="728591"/>
              <a:ext cx="53620" cy="80656"/>
            </a:xfrm>
            <a:custGeom>
              <a:avLst/>
              <a:gdLst/>
              <a:ahLst/>
              <a:cxnLst/>
              <a:rect l="l" t="t" r="r" b="b"/>
              <a:pathLst>
                <a:path w="478" h="719" extrusionOk="0">
                  <a:moveTo>
                    <a:pt x="231" y="76"/>
                  </a:moveTo>
                  <a:cubicBezTo>
                    <a:pt x="273" y="76"/>
                    <a:pt x="306" y="89"/>
                    <a:pt x="330" y="119"/>
                  </a:cubicBezTo>
                  <a:cubicBezTo>
                    <a:pt x="356" y="147"/>
                    <a:pt x="367" y="186"/>
                    <a:pt x="367" y="235"/>
                  </a:cubicBezTo>
                  <a:cubicBezTo>
                    <a:pt x="367" y="287"/>
                    <a:pt x="356" y="326"/>
                    <a:pt x="330" y="354"/>
                  </a:cubicBezTo>
                  <a:cubicBezTo>
                    <a:pt x="306" y="383"/>
                    <a:pt x="273" y="397"/>
                    <a:pt x="231" y="397"/>
                  </a:cubicBezTo>
                  <a:cubicBezTo>
                    <a:pt x="188" y="397"/>
                    <a:pt x="154" y="383"/>
                    <a:pt x="131" y="354"/>
                  </a:cubicBezTo>
                  <a:cubicBezTo>
                    <a:pt x="107" y="326"/>
                    <a:pt x="93" y="287"/>
                    <a:pt x="93" y="235"/>
                  </a:cubicBezTo>
                  <a:cubicBezTo>
                    <a:pt x="93" y="186"/>
                    <a:pt x="107" y="147"/>
                    <a:pt x="131" y="119"/>
                  </a:cubicBezTo>
                  <a:cubicBezTo>
                    <a:pt x="154" y="89"/>
                    <a:pt x="188" y="76"/>
                    <a:pt x="231" y="76"/>
                  </a:cubicBezTo>
                  <a:close/>
                  <a:moveTo>
                    <a:pt x="231" y="1"/>
                  </a:moveTo>
                  <a:cubicBezTo>
                    <a:pt x="160" y="1"/>
                    <a:pt x="105" y="22"/>
                    <a:pt x="64" y="66"/>
                  </a:cubicBezTo>
                  <a:cubicBezTo>
                    <a:pt x="20" y="109"/>
                    <a:pt x="0" y="164"/>
                    <a:pt x="0" y="235"/>
                  </a:cubicBezTo>
                  <a:cubicBezTo>
                    <a:pt x="0" y="308"/>
                    <a:pt x="20" y="366"/>
                    <a:pt x="60" y="409"/>
                  </a:cubicBezTo>
                  <a:cubicBezTo>
                    <a:pt x="101" y="450"/>
                    <a:pt x="156" y="470"/>
                    <a:pt x="225" y="470"/>
                  </a:cubicBezTo>
                  <a:cubicBezTo>
                    <a:pt x="257" y="470"/>
                    <a:pt x="289" y="464"/>
                    <a:pt x="316" y="448"/>
                  </a:cubicBezTo>
                  <a:cubicBezTo>
                    <a:pt x="344" y="435"/>
                    <a:pt x="365" y="415"/>
                    <a:pt x="383" y="387"/>
                  </a:cubicBezTo>
                  <a:lnTo>
                    <a:pt x="383" y="387"/>
                  </a:lnTo>
                  <a:cubicBezTo>
                    <a:pt x="379" y="472"/>
                    <a:pt x="362" y="535"/>
                    <a:pt x="328" y="577"/>
                  </a:cubicBezTo>
                  <a:cubicBezTo>
                    <a:pt x="296" y="618"/>
                    <a:pt x="249" y="640"/>
                    <a:pt x="186" y="640"/>
                  </a:cubicBezTo>
                  <a:cubicBezTo>
                    <a:pt x="164" y="640"/>
                    <a:pt x="141" y="636"/>
                    <a:pt x="115" y="630"/>
                  </a:cubicBezTo>
                  <a:cubicBezTo>
                    <a:pt x="91" y="624"/>
                    <a:pt x="68" y="616"/>
                    <a:pt x="44" y="606"/>
                  </a:cubicBezTo>
                  <a:lnTo>
                    <a:pt x="44" y="691"/>
                  </a:lnTo>
                  <a:cubicBezTo>
                    <a:pt x="70" y="699"/>
                    <a:pt x="95" y="707"/>
                    <a:pt x="119" y="711"/>
                  </a:cubicBezTo>
                  <a:cubicBezTo>
                    <a:pt x="143" y="717"/>
                    <a:pt x="168" y="719"/>
                    <a:pt x="190" y="719"/>
                  </a:cubicBezTo>
                  <a:cubicBezTo>
                    <a:pt x="279" y="719"/>
                    <a:pt x="348" y="685"/>
                    <a:pt x="399" y="622"/>
                  </a:cubicBezTo>
                  <a:cubicBezTo>
                    <a:pt x="450" y="557"/>
                    <a:pt x="478" y="468"/>
                    <a:pt x="478" y="360"/>
                  </a:cubicBezTo>
                  <a:cubicBezTo>
                    <a:pt x="478" y="243"/>
                    <a:pt x="456" y="154"/>
                    <a:pt x="413" y="93"/>
                  </a:cubicBezTo>
                  <a:cubicBezTo>
                    <a:pt x="371" y="32"/>
                    <a:pt x="310" y="1"/>
                    <a:pt x="23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21;p34">
              <a:extLst>
                <a:ext uri="{FF2B5EF4-FFF2-40B4-BE49-F238E27FC236}">
                  <a16:creationId xmlns:a16="http://schemas.microsoft.com/office/drawing/2014/main" id="{75DC9C20-1B45-970F-DE3B-35D9545DA321}"/>
                </a:ext>
              </a:extLst>
            </p:cNvPr>
            <p:cNvSpPr/>
            <p:nvPr/>
          </p:nvSpPr>
          <p:spPr>
            <a:xfrm>
              <a:off x="7540" y="728591"/>
              <a:ext cx="51152" cy="80656"/>
            </a:xfrm>
            <a:custGeom>
              <a:avLst/>
              <a:gdLst/>
              <a:ahLst/>
              <a:cxnLst/>
              <a:rect l="l" t="t" r="r" b="b"/>
              <a:pathLst>
                <a:path w="456" h="719" extrusionOk="0">
                  <a:moveTo>
                    <a:pt x="209" y="1"/>
                  </a:moveTo>
                  <a:cubicBezTo>
                    <a:pt x="182" y="1"/>
                    <a:pt x="152" y="2"/>
                    <a:pt x="120" y="8"/>
                  </a:cubicBezTo>
                  <a:cubicBezTo>
                    <a:pt x="91" y="12"/>
                    <a:pt x="57" y="20"/>
                    <a:pt x="22" y="30"/>
                  </a:cubicBezTo>
                  <a:lnTo>
                    <a:pt x="22" y="113"/>
                  </a:lnTo>
                  <a:cubicBezTo>
                    <a:pt x="57" y="101"/>
                    <a:pt x="89" y="93"/>
                    <a:pt x="118" y="87"/>
                  </a:cubicBezTo>
                  <a:cubicBezTo>
                    <a:pt x="148" y="81"/>
                    <a:pt x="176" y="79"/>
                    <a:pt x="201" y="79"/>
                  </a:cubicBezTo>
                  <a:cubicBezTo>
                    <a:pt x="249" y="79"/>
                    <a:pt x="284" y="89"/>
                    <a:pt x="310" y="109"/>
                  </a:cubicBezTo>
                  <a:cubicBezTo>
                    <a:pt x="333" y="127"/>
                    <a:pt x="347" y="154"/>
                    <a:pt x="347" y="190"/>
                  </a:cubicBezTo>
                  <a:cubicBezTo>
                    <a:pt x="347" y="223"/>
                    <a:pt x="335" y="251"/>
                    <a:pt x="310" y="269"/>
                  </a:cubicBezTo>
                  <a:cubicBezTo>
                    <a:pt x="286" y="289"/>
                    <a:pt x="251" y="296"/>
                    <a:pt x="205" y="296"/>
                  </a:cubicBezTo>
                  <a:lnTo>
                    <a:pt x="120" y="296"/>
                  </a:lnTo>
                  <a:lnTo>
                    <a:pt x="120" y="373"/>
                  </a:lnTo>
                  <a:lnTo>
                    <a:pt x="201" y="373"/>
                  </a:lnTo>
                  <a:cubicBezTo>
                    <a:pt x="253" y="373"/>
                    <a:pt x="292" y="385"/>
                    <a:pt x="320" y="409"/>
                  </a:cubicBezTo>
                  <a:cubicBezTo>
                    <a:pt x="349" y="431"/>
                    <a:pt x="363" y="462"/>
                    <a:pt x="363" y="504"/>
                  </a:cubicBezTo>
                  <a:cubicBezTo>
                    <a:pt x="363" y="549"/>
                    <a:pt x="347" y="583"/>
                    <a:pt x="318" y="604"/>
                  </a:cubicBezTo>
                  <a:cubicBezTo>
                    <a:pt x="286" y="628"/>
                    <a:pt x="241" y="640"/>
                    <a:pt x="184" y="640"/>
                  </a:cubicBezTo>
                  <a:cubicBezTo>
                    <a:pt x="150" y="640"/>
                    <a:pt x="116" y="636"/>
                    <a:pt x="87" y="628"/>
                  </a:cubicBezTo>
                  <a:cubicBezTo>
                    <a:pt x="55" y="620"/>
                    <a:pt x="28" y="608"/>
                    <a:pt x="0" y="594"/>
                  </a:cubicBezTo>
                  <a:lnTo>
                    <a:pt x="0" y="683"/>
                  </a:lnTo>
                  <a:cubicBezTo>
                    <a:pt x="34" y="695"/>
                    <a:pt x="65" y="705"/>
                    <a:pt x="97" y="709"/>
                  </a:cubicBezTo>
                  <a:cubicBezTo>
                    <a:pt x="126" y="715"/>
                    <a:pt x="156" y="719"/>
                    <a:pt x="185" y="719"/>
                  </a:cubicBezTo>
                  <a:cubicBezTo>
                    <a:pt x="272" y="719"/>
                    <a:pt x="339" y="699"/>
                    <a:pt x="387" y="662"/>
                  </a:cubicBezTo>
                  <a:cubicBezTo>
                    <a:pt x="432" y="624"/>
                    <a:pt x="456" y="573"/>
                    <a:pt x="456" y="504"/>
                  </a:cubicBezTo>
                  <a:cubicBezTo>
                    <a:pt x="456" y="460"/>
                    <a:pt x="444" y="423"/>
                    <a:pt x="418" y="391"/>
                  </a:cubicBezTo>
                  <a:cubicBezTo>
                    <a:pt x="393" y="362"/>
                    <a:pt x="359" y="342"/>
                    <a:pt x="314" y="332"/>
                  </a:cubicBezTo>
                  <a:cubicBezTo>
                    <a:pt x="353" y="322"/>
                    <a:pt x="385" y="304"/>
                    <a:pt x="406" y="277"/>
                  </a:cubicBezTo>
                  <a:cubicBezTo>
                    <a:pt x="428" y="251"/>
                    <a:pt x="440" y="218"/>
                    <a:pt x="440" y="180"/>
                  </a:cubicBezTo>
                  <a:cubicBezTo>
                    <a:pt x="440" y="125"/>
                    <a:pt x="420" y="81"/>
                    <a:pt x="379" y="50"/>
                  </a:cubicBezTo>
                  <a:cubicBezTo>
                    <a:pt x="337" y="16"/>
                    <a:pt x="280" y="1"/>
                    <a:pt x="20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22;p34">
              <a:extLst>
                <a:ext uri="{FF2B5EF4-FFF2-40B4-BE49-F238E27FC236}">
                  <a16:creationId xmlns:a16="http://schemas.microsoft.com/office/drawing/2014/main" id="{1C5906C5-A92C-2255-DF4A-324F21A7089E}"/>
                </a:ext>
              </a:extLst>
            </p:cNvPr>
            <p:cNvSpPr/>
            <p:nvPr/>
          </p:nvSpPr>
          <p:spPr>
            <a:xfrm>
              <a:off x="-367917" y="1093169"/>
              <a:ext cx="53732" cy="80656"/>
            </a:xfrm>
            <a:custGeom>
              <a:avLst/>
              <a:gdLst/>
              <a:ahLst/>
              <a:cxnLst/>
              <a:rect l="l" t="t" r="r" b="b"/>
              <a:pathLst>
                <a:path w="479" h="719" extrusionOk="0">
                  <a:moveTo>
                    <a:pt x="247" y="322"/>
                  </a:moveTo>
                  <a:cubicBezTo>
                    <a:pt x="291" y="322"/>
                    <a:pt x="322" y="336"/>
                    <a:pt x="348" y="365"/>
                  </a:cubicBezTo>
                  <a:cubicBezTo>
                    <a:pt x="372" y="393"/>
                    <a:pt x="385" y="432"/>
                    <a:pt x="385" y="484"/>
                  </a:cubicBezTo>
                  <a:cubicBezTo>
                    <a:pt x="385" y="533"/>
                    <a:pt x="372" y="572"/>
                    <a:pt x="348" y="600"/>
                  </a:cubicBezTo>
                  <a:cubicBezTo>
                    <a:pt x="322" y="630"/>
                    <a:pt x="291" y="643"/>
                    <a:pt x="247" y="643"/>
                  </a:cubicBezTo>
                  <a:cubicBezTo>
                    <a:pt x="206" y="643"/>
                    <a:pt x="172" y="630"/>
                    <a:pt x="149" y="600"/>
                  </a:cubicBezTo>
                  <a:cubicBezTo>
                    <a:pt x="123" y="572"/>
                    <a:pt x="111" y="533"/>
                    <a:pt x="111" y="484"/>
                  </a:cubicBezTo>
                  <a:cubicBezTo>
                    <a:pt x="111" y="432"/>
                    <a:pt x="123" y="393"/>
                    <a:pt x="149" y="365"/>
                  </a:cubicBezTo>
                  <a:cubicBezTo>
                    <a:pt x="172" y="336"/>
                    <a:pt x="206" y="322"/>
                    <a:pt x="247" y="322"/>
                  </a:cubicBezTo>
                  <a:close/>
                  <a:moveTo>
                    <a:pt x="287" y="0"/>
                  </a:moveTo>
                  <a:cubicBezTo>
                    <a:pt x="200" y="0"/>
                    <a:pt x="131" y="34"/>
                    <a:pt x="80" y="99"/>
                  </a:cubicBezTo>
                  <a:cubicBezTo>
                    <a:pt x="26" y="164"/>
                    <a:pt x="1" y="251"/>
                    <a:pt x="1" y="359"/>
                  </a:cubicBezTo>
                  <a:cubicBezTo>
                    <a:pt x="1" y="476"/>
                    <a:pt x="22" y="565"/>
                    <a:pt x="64" y="626"/>
                  </a:cubicBezTo>
                  <a:cubicBezTo>
                    <a:pt x="107" y="687"/>
                    <a:pt x="168" y="718"/>
                    <a:pt x="247" y="718"/>
                  </a:cubicBezTo>
                  <a:cubicBezTo>
                    <a:pt x="318" y="718"/>
                    <a:pt x="374" y="697"/>
                    <a:pt x="415" y="653"/>
                  </a:cubicBezTo>
                  <a:cubicBezTo>
                    <a:pt x="458" y="610"/>
                    <a:pt x="478" y="555"/>
                    <a:pt x="478" y="484"/>
                  </a:cubicBezTo>
                  <a:cubicBezTo>
                    <a:pt x="478" y="411"/>
                    <a:pt x="458" y="353"/>
                    <a:pt x="417" y="310"/>
                  </a:cubicBezTo>
                  <a:cubicBezTo>
                    <a:pt x="377" y="269"/>
                    <a:pt x="322" y="247"/>
                    <a:pt x="253" y="247"/>
                  </a:cubicBezTo>
                  <a:cubicBezTo>
                    <a:pt x="220" y="247"/>
                    <a:pt x="190" y="255"/>
                    <a:pt x="162" y="269"/>
                  </a:cubicBezTo>
                  <a:cubicBezTo>
                    <a:pt x="135" y="284"/>
                    <a:pt x="113" y="304"/>
                    <a:pt x="93" y="332"/>
                  </a:cubicBezTo>
                  <a:cubicBezTo>
                    <a:pt x="99" y="247"/>
                    <a:pt x="117" y="184"/>
                    <a:pt x="149" y="142"/>
                  </a:cubicBezTo>
                  <a:cubicBezTo>
                    <a:pt x="182" y="101"/>
                    <a:pt x="230" y="79"/>
                    <a:pt x="291" y="79"/>
                  </a:cubicBezTo>
                  <a:cubicBezTo>
                    <a:pt x="314" y="79"/>
                    <a:pt x="338" y="83"/>
                    <a:pt x="362" y="89"/>
                  </a:cubicBezTo>
                  <a:cubicBezTo>
                    <a:pt x="385" y="95"/>
                    <a:pt x="411" y="103"/>
                    <a:pt x="433" y="113"/>
                  </a:cubicBezTo>
                  <a:lnTo>
                    <a:pt x="433" y="28"/>
                  </a:lnTo>
                  <a:cubicBezTo>
                    <a:pt x="407" y="20"/>
                    <a:pt x="383" y="12"/>
                    <a:pt x="358" y="8"/>
                  </a:cubicBezTo>
                  <a:cubicBezTo>
                    <a:pt x="334" y="2"/>
                    <a:pt x="310" y="0"/>
                    <a:pt x="28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23;p34">
              <a:extLst>
                <a:ext uri="{FF2B5EF4-FFF2-40B4-BE49-F238E27FC236}">
                  <a16:creationId xmlns:a16="http://schemas.microsoft.com/office/drawing/2014/main" id="{200D14A9-2ADF-AF95-27E9-3F7611008ED3}"/>
                </a:ext>
              </a:extLst>
            </p:cNvPr>
            <p:cNvSpPr/>
            <p:nvPr/>
          </p:nvSpPr>
          <p:spPr>
            <a:xfrm>
              <a:off x="-601245" y="750017"/>
              <a:ext cx="241176" cy="43301"/>
            </a:xfrm>
            <a:custGeom>
              <a:avLst/>
              <a:gdLst/>
              <a:ahLst/>
              <a:cxnLst/>
              <a:rect l="l" t="t" r="r" b="b"/>
              <a:pathLst>
                <a:path w="2150" h="386" extrusionOk="0">
                  <a:moveTo>
                    <a:pt x="192" y="1"/>
                  </a:moveTo>
                  <a:cubicBezTo>
                    <a:pt x="86" y="1"/>
                    <a:pt x="1" y="86"/>
                    <a:pt x="1" y="192"/>
                  </a:cubicBezTo>
                  <a:cubicBezTo>
                    <a:pt x="1" y="299"/>
                    <a:pt x="86" y="386"/>
                    <a:pt x="192" y="386"/>
                  </a:cubicBezTo>
                  <a:lnTo>
                    <a:pt x="1956" y="386"/>
                  </a:lnTo>
                  <a:cubicBezTo>
                    <a:pt x="2063" y="386"/>
                    <a:pt x="2150" y="299"/>
                    <a:pt x="2150" y="192"/>
                  </a:cubicBezTo>
                  <a:cubicBezTo>
                    <a:pt x="2150" y="86"/>
                    <a:pt x="2063" y="1"/>
                    <a:pt x="1956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24;p34">
              <a:extLst>
                <a:ext uri="{FF2B5EF4-FFF2-40B4-BE49-F238E27FC236}">
                  <a16:creationId xmlns:a16="http://schemas.microsoft.com/office/drawing/2014/main" id="{B951C702-741D-EA2B-4EAC-101A5B9AC427}"/>
                </a:ext>
              </a:extLst>
            </p:cNvPr>
            <p:cNvSpPr/>
            <p:nvPr/>
          </p:nvSpPr>
          <p:spPr>
            <a:xfrm>
              <a:off x="-383621" y="539459"/>
              <a:ext cx="268323" cy="262383"/>
            </a:xfrm>
            <a:custGeom>
              <a:avLst/>
              <a:gdLst/>
              <a:ahLst/>
              <a:cxnLst/>
              <a:rect l="l" t="t" r="r" b="b"/>
              <a:pathLst>
                <a:path w="2392" h="2339" extrusionOk="0">
                  <a:moveTo>
                    <a:pt x="2090" y="1"/>
                  </a:moveTo>
                  <a:cubicBezTo>
                    <a:pt x="2020" y="1"/>
                    <a:pt x="1949" y="28"/>
                    <a:pt x="1895" y="82"/>
                  </a:cubicBezTo>
                  <a:lnTo>
                    <a:pt x="109" y="1868"/>
                  </a:lnTo>
                  <a:cubicBezTo>
                    <a:pt x="1" y="1977"/>
                    <a:pt x="1" y="2150"/>
                    <a:pt x="109" y="2259"/>
                  </a:cubicBezTo>
                  <a:cubicBezTo>
                    <a:pt x="162" y="2312"/>
                    <a:pt x="233" y="2339"/>
                    <a:pt x="303" y="2339"/>
                  </a:cubicBezTo>
                  <a:cubicBezTo>
                    <a:pt x="374" y="2339"/>
                    <a:pt x="444" y="2312"/>
                    <a:pt x="498" y="2259"/>
                  </a:cubicBezTo>
                  <a:lnTo>
                    <a:pt x="2285" y="471"/>
                  </a:lnTo>
                  <a:cubicBezTo>
                    <a:pt x="2392" y="365"/>
                    <a:pt x="2392" y="189"/>
                    <a:pt x="2285" y="82"/>
                  </a:cubicBezTo>
                  <a:cubicBezTo>
                    <a:pt x="2231" y="28"/>
                    <a:pt x="2161" y="1"/>
                    <a:pt x="2090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25;p34">
              <a:extLst>
                <a:ext uri="{FF2B5EF4-FFF2-40B4-BE49-F238E27FC236}">
                  <a16:creationId xmlns:a16="http://schemas.microsoft.com/office/drawing/2014/main" id="{41D87751-6612-1A76-EA88-0895B7CA8399}"/>
                </a:ext>
              </a:extLst>
            </p:cNvPr>
            <p:cNvSpPr/>
            <p:nvPr/>
          </p:nvSpPr>
          <p:spPr>
            <a:xfrm>
              <a:off x="-398204" y="723992"/>
              <a:ext cx="95237" cy="95239"/>
            </a:xfrm>
            <a:custGeom>
              <a:avLst/>
              <a:gdLst/>
              <a:ahLst/>
              <a:cxnLst/>
              <a:rect l="l" t="t" r="r" b="b"/>
              <a:pathLst>
                <a:path w="849" h="849" extrusionOk="0">
                  <a:moveTo>
                    <a:pt x="425" y="0"/>
                  </a:moveTo>
                  <a:cubicBezTo>
                    <a:pt x="192" y="0"/>
                    <a:pt x="0" y="190"/>
                    <a:pt x="0" y="424"/>
                  </a:cubicBezTo>
                  <a:cubicBezTo>
                    <a:pt x="0" y="659"/>
                    <a:pt x="192" y="849"/>
                    <a:pt x="425" y="849"/>
                  </a:cubicBezTo>
                  <a:cubicBezTo>
                    <a:pt x="659" y="849"/>
                    <a:pt x="849" y="659"/>
                    <a:pt x="849" y="424"/>
                  </a:cubicBezTo>
                  <a:cubicBezTo>
                    <a:pt x="849" y="190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4517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 Cruz é para TODOS!</a:t>
            </a:r>
            <a:endParaRPr sz="3600" dirty="0"/>
          </a:p>
        </p:txBody>
      </p:sp>
      <p:sp>
        <p:nvSpPr>
          <p:cNvPr id="1021" name="Google Shape;1021;p26"/>
          <p:cNvSpPr txBox="1"/>
          <p:nvPr/>
        </p:nvSpPr>
        <p:spPr>
          <a:xfrm>
            <a:off x="4572000" y="2162275"/>
            <a:ext cx="3751816" cy="31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 Salvação é para atrasados e pontuais.</a:t>
            </a:r>
            <a:endParaRPr sz="32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2" name="Google Shape;1022;p26"/>
          <p:cNvSpPr txBox="1"/>
          <p:nvPr/>
        </p:nvSpPr>
        <p:spPr>
          <a:xfrm>
            <a:off x="4378231" y="4138811"/>
            <a:ext cx="4139354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latin typeface="Fira Sans Extra Condensed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Jo 17. 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ffectLst/>
                <a:latin typeface="Fira Sans Extra Condensed Medium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Gálatas 4. 4 – 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800" dirty="0">
              <a:effectLst/>
              <a:latin typeface="Fira Sans Extra Condensed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800" dirty="0">
              <a:effectLst/>
              <a:latin typeface="Fira Sans Extra Condensed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dirty="0">
              <a:effectLst/>
              <a:latin typeface="Fira Sans Extra Condensed Medi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3DE1E2-CBAE-6427-B02C-CF5B7895A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8" y="1611630"/>
            <a:ext cx="4052323" cy="25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3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02408" y="1965935"/>
            <a:ext cx="4051508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“EU ME IMPORTO”</a:t>
            </a:r>
            <a:br>
              <a:rPr lang="en" sz="3600" b="1" dirty="0"/>
            </a:br>
            <a:br>
              <a:rPr lang="en" sz="3600" b="1" dirty="0"/>
            </a:br>
            <a:r>
              <a:rPr lang="en" sz="3600" b="1" dirty="0"/>
              <a:t>Sendo pontuais podemos refletir o caráter de Deus.</a:t>
            </a:r>
            <a:br>
              <a:rPr lang="en" sz="3600" b="1" dirty="0"/>
            </a:br>
            <a:r>
              <a:rPr lang="en" sz="3600" b="1" dirty="0"/>
              <a:t>Jo 13.34</a:t>
            </a:r>
            <a:endParaRPr sz="3600" b="1" dirty="0"/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21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7200" y="1406050"/>
            <a:ext cx="3676500" cy="20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Atrasado de novo?</a:t>
            </a:r>
            <a:endParaRPr b="1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57200" y="3337550"/>
            <a:ext cx="3503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 Extra Condensed Medium" panose="020B0604020202020204" charset="0"/>
              </a:rPr>
              <a:t>A batalha do crente com o relógio!</a:t>
            </a:r>
            <a:endParaRPr sz="2000" dirty="0">
              <a:latin typeface="Fira Sans Extra Condensed Medium" panose="020B0604020202020204" charset="0"/>
            </a:endParaRPr>
          </a:p>
        </p:txBody>
      </p:sp>
      <p:sp>
        <p:nvSpPr>
          <p:cNvPr id="57" name="Google Shape;57;p15"/>
          <p:cNvSpPr/>
          <p:nvPr/>
        </p:nvSpPr>
        <p:spPr>
          <a:xfrm rot="570515">
            <a:off x="4920481" y="937526"/>
            <a:ext cx="565955" cy="2356186"/>
          </a:xfrm>
          <a:custGeom>
            <a:avLst/>
            <a:gdLst/>
            <a:ahLst/>
            <a:cxnLst/>
            <a:rect l="l" t="t" r="r" b="b"/>
            <a:pathLst>
              <a:path w="2193" h="9130" extrusionOk="0">
                <a:moveTo>
                  <a:pt x="1665" y="1"/>
                </a:moveTo>
                <a:cubicBezTo>
                  <a:pt x="1506" y="1"/>
                  <a:pt x="1351" y="83"/>
                  <a:pt x="1266" y="231"/>
                </a:cubicBezTo>
                <a:cubicBezTo>
                  <a:pt x="439" y="1661"/>
                  <a:pt x="1" y="3297"/>
                  <a:pt x="1" y="4958"/>
                </a:cubicBezTo>
                <a:cubicBezTo>
                  <a:pt x="1" y="6409"/>
                  <a:pt x="334" y="7837"/>
                  <a:pt x="970" y="9130"/>
                </a:cubicBezTo>
                <a:cubicBezTo>
                  <a:pt x="1033" y="8991"/>
                  <a:pt x="1139" y="8869"/>
                  <a:pt x="1279" y="8788"/>
                </a:cubicBezTo>
                <a:cubicBezTo>
                  <a:pt x="1402" y="8717"/>
                  <a:pt x="1534" y="8684"/>
                  <a:pt x="1665" y="8684"/>
                </a:cubicBezTo>
                <a:cubicBezTo>
                  <a:pt x="1705" y="8684"/>
                  <a:pt x="1745" y="8688"/>
                  <a:pt x="1785" y="8694"/>
                </a:cubicBezTo>
                <a:cubicBezTo>
                  <a:pt x="1220" y="7537"/>
                  <a:pt x="924" y="6257"/>
                  <a:pt x="924" y="4958"/>
                </a:cubicBezTo>
                <a:cubicBezTo>
                  <a:pt x="924" y="3459"/>
                  <a:pt x="1319" y="1985"/>
                  <a:pt x="2065" y="695"/>
                </a:cubicBezTo>
                <a:cubicBezTo>
                  <a:pt x="2193" y="474"/>
                  <a:pt x="2118" y="191"/>
                  <a:pt x="1897" y="63"/>
                </a:cubicBezTo>
                <a:cubicBezTo>
                  <a:pt x="1824" y="21"/>
                  <a:pt x="1744" y="1"/>
                  <a:pt x="1665" y="1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 rot="570515">
            <a:off x="4896311" y="3398852"/>
            <a:ext cx="1991809" cy="1393324"/>
          </a:xfrm>
          <a:custGeom>
            <a:avLst/>
            <a:gdLst/>
            <a:ahLst/>
            <a:cxnLst/>
            <a:rect l="l" t="t" r="r" b="b"/>
            <a:pathLst>
              <a:path w="7718" h="5399" extrusionOk="0">
                <a:moveTo>
                  <a:pt x="529" y="1"/>
                </a:moveTo>
                <a:cubicBezTo>
                  <a:pt x="450" y="1"/>
                  <a:pt x="371" y="21"/>
                  <a:pt x="298" y="64"/>
                </a:cubicBezTo>
                <a:cubicBezTo>
                  <a:pt x="77" y="192"/>
                  <a:pt x="0" y="474"/>
                  <a:pt x="129" y="695"/>
                </a:cubicBezTo>
                <a:cubicBezTo>
                  <a:pt x="946" y="2106"/>
                  <a:pt x="2119" y="3288"/>
                  <a:pt x="3522" y="4116"/>
                </a:cubicBezTo>
                <a:cubicBezTo>
                  <a:pt x="4789" y="4862"/>
                  <a:pt x="6218" y="5300"/>
                  <a:pt x="7686" y="5399"/>
                </a:cubicBezTo>
                <a:cubicBezTo>
                  <a:pt x="7597" y="5273"/>
                  <a:pt x="7546" y="5121"/>
                  <a:pt x="7546" y="4957"/>
                </a:cubicBezTo>
                <a:cubicBezTo>
                  <a:pt x="7546" y="4775"/>
                  <a:pt x="7611" y="4608"/>
                  <a:pt x="7717" y="4475"/>
                </a:cubicBezTo>
                <a:cubicBezTo>
                  <a:pt x="6403" y="4383"/>
                  <a:pt x="5125" y="3988"/>
                  <a:pt x="3992" y="3319"/>
                </a:cubicBezTo>
                <a:cubicBezTo>
                  <a:pt x="2725" y="2573"/>
                  <a:pt x="1666" y="1506"/>
                  <a:pt x="928" y="231"/>
                </a:cubicBezTo>
                <a:cubicBezTo>
                  <a:pt x="843" y="83"/>
                  <a:pt x="688" y="1"/>
                  <a:pt x="529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/>
          <p:nvPr/>
        </p:nvSpPr>
        <p:spPr>
          <a:xfrm rot="570515">
            <a:off x="6845227" y="4328527"/>
            <a:ext cx="1725477" cy="777309"/>
          </a:xfrm>
          <a:custGeom>
            <a:avLst/>
            <a:gdLst/>
            <a:ahLst/>
            <a:cxnLst/>
            <a:rect l="l" t="t" r="r" b="b"/>
            <a:pathLst>
              <a:path w="6686" h="3012" extrusionOk="0">
                <a:moveTo>
                  <a:pt x="6054" y="1"/>
                </a:moveTo>
                <a:cubicBezTo>
                  <a:pt x="4503" y="1350"/>
                  <a:pt x="2540" y="2088"/>
                  <a:pt x="462" y="2088"/>
                </a:cubicBezTo>
                <a:cubicBezTo>
                  <a:pt x="208" y="2088"/>
                  <a:pt x="0" y="2295"/>
                  <a:pt x="0" y="2550"/>
                </a:cubicBezTo>
                <a:cubicBezTo>
                  <a:pt x="0" y="2806"/>
                  <a:pt x="208" y="3012"/>
                  <a:pt x="462" y="3012"/>
                </a:cubicBezTo>
                <a:cubicBezTo>
                  <a:pt x="2777" y="3012"/>
                  <a:pt x="4963" y="2187"/>
                  <a:pt x="6685" y="675"/>
                </a:cubicBezTo>
                <a:cubicBezTo>
                  <a:pt x="6531" y="648"/>
                  <a:pt x="6389" y="575"/>
                  <a:pt x="6275" y="462"/>
                </a:cubicBezTo>
                <a:cubicBezTo>
                  <a:pt x="6149" y="336"/>
                  <a:pt x="6074" y="174"/>
                  <a:pt x="6054" y="1"/>
                </a:cubicBez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 rot="570515">
            <a:off x="8637952" y="3038810"/>
            <a:ext cx="924418" cy="1605716"/>
          </a:xfrm>
          <a:custGeom>
            <a:avLst/>
            <a:gdLst/>
            <a:ahLst/>
            <a:cxnLst/>
            <a:rect l="l" t="t" r="r" b="b"/>
            <a:pathLst>
              <a:path w="3582" h="6222" extrusionOk="0">
                <a:moveTo>
                  <a:pt x="2658" y="0"/>
                </a:moveTo>
                <a:cubicBezTo>
                  <a:pt x="2516" y="2054"/>
                  <a:pt x="1650" y="3964"/>
                  <a:pt x="182" y="5432"/>
                </a:cubicBezTo>
                <a:cubicBezTo>
                  <a:pt x="0" y="5614"/>
                  <a:pt x="0" y="5906"/>
                  <a:pt x="182" y="6085"/>
                </a:cubicBezTo>
                <a:cubicBezTo>
                  <a:pt x="272" y="6176"/>
                  <a:pt x="390" y="6221"/>
                  <a:pt x="508" y="6221"/>
                </a:cubicBezTo>
                <a:cubicBezTo>
                  <a:pt x="626" y="6221"/>
                  <a:pt x="744" y="6176"/>
                  <a:pt x="835" y="6085"/>
                </a:cubicBezTo>
                <a:cubicBezTo>
                  <a:pt x="2471" y="4450"/>
                  <a:pt x="3432" y="2321"/>
                  <a:pt x="3582" y="34"/>
                </a:cubicBezTo>
                <a:lnTo>
                  <a:pt x="3582" y="34"/>
                </a:lnTo>
                <a:cubicBezTo>
                  <a:pt x="3453" y="123"/>
                  <a:pt x="3301" y="172"/>
                  <a:pt x="3142" y="172"/>
                </a:cubicBezTo>
                <a:cubicBezTo>
                  <a:pt x="2958" y="172"/>
                  <a:pt x="2790" y="107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570515">
            <a:off x="7641375" y="367916"/>
            <a:ext cx="2285238" cy="2553610"/>
          </a:xfrm>
          <a:custGeom>
            <a:avLst/>
            <a:gdLst/>
            <a:ahLst/>
            <a:cxnLst/>
            <a:rect l="l" t="t" r="r" b="b"/>
            <a:pathLst>
              <a:path w="8855" h="9895" extrusionOk="0">
                <a:moveTo>
                  <a:pt x="32" y="1"/>
                </a:moveTo>
                <a:lnTo>
                  <a:pt x="32" y="1"/>
                </a:lnTo>
                <a:cubicBezTo>
                  <a:pt x="123" y="129"/>
                  <a:pt x="171" y="283"/>
                  <a:pt x="171" y="443"/>
                </a:cubicBezTo>
                <a:cubicBezTo>
                  <a:pt x="171" y="624"/>
                  <a:pt x="107" y="792"/>
                  <a:pt x="1" y="924"/>
                </a:cubicBezTo>
                <a:cubicBezTo>
                  <a:pt x="2053" y="1066"/>
                  <a:pt x="3963" y="1933"/>
                  <a:pt x="5433" y="3403"/>
                </a:cubicBezTo>
                <a:cubicBezTo>
                  <a:pt x="7043" y="5013"/>
                  <a:pt x="7931" y="7153"/>
                  <a:pt x="7931" y="9432"/>
                </a:cubicBezTo>
                <a:cubicBezTo>
                  <a:pt x="7931" y="9687"/>
                  <a:pt x="8136" y="9894"/>
                  <a:pt x="8393" y="9894"/>
                </a:cubicBezTo>
                <a:cubicBezTo>
                  <a:pt x="8647" y="9894"/>
                  <a:pt x="8854" y="9687"/>
                  <a:pt x="8854" y="9432"/>
                </a:cubicBezTo>
                <a:cubicBezTo>
                  <a:pt x="8854" y="6907"/>
                  <a:pt x="7870" y="4533"/>
                  <a:pt x="6086" y="2750"/>
                </a:cubicBezTo>
                <a:cubicBezTo>
                  <a:pt x="4450" y="1114"/>
                  <a:pt x="2319" y="151"/>
                  <a:pt x="32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570515">
            <a:off x="5603558" y="530"/>
            <a:ext cx="2145363" cy="1207513"/>
          </a:xfrm>
          <a:custGeom>
            <a:avLst/>
            <a:gdLst/>
            <a:ahLst/>
            <a:cxnLst/>
            <a:rect l="l" t="t" r="r" b="b"/>
            <a:pathLst>
              <a:path w="8313" h="4679" extrusionOk="0">
                <a:moveTo>
                  <a:pt x="7851" y="0"/>
                </a:moveTo>
                <a:cubicBezTo>
                  <a:pt x="6162" y="0"/>
                  <a:pt x="4507" y="450"/>
                  <a:pt x="3058" y="1302"/>
                </a:cubicBezTo>
                <a:cubicBezTo>
                  <a:pt x="1837" y="2023"/>
                  <a:pt x="789" y="3013"/>
                  <a:pt x="0" y="4189"/>
                </a:cubicBezTo>
                <a:cubicBezTo>
                  <a:pt x="23" y="4187"/>
                  <a:pt x="46" y="4186"/>
                  <a:pt x="69" y="4186"/>
                </a:cubicBezTo>
                <a:cubicBezTo>
                  <a:pt x="199" y="4186"/>
                  <a:pt x="329" y="4219"/>
                  <a:pt x="450" y="4290"/>
                </a:cubicBezTo>
                <a:cubicBezTo>
                  <a:pt x="608" y="4381"/>
                  <a:pt x="722" y="4521"/>
                  <a:pt x="783" y="4678"/>
                </a:cubicBezTo>
                <a:cubicBezTo>
                  <a:pt x="1494" y="3629"/>
                  <a:pt x="2433" y="2745"/>
                  <a:pt x="3528" y="2098"/>
                </a:cubicBezTo>
                <a:cubicBezTo>
                  <a:pt x="4832" y="1330"/>
                  <a:pt x="6328" y="924"/>
                  <a:pt x="7851" y="924"/>
                </a:cubicBezTo>
                <a:cubicBezTo>
                  <a:pt x="8108" y="924"/>
                  <a:pt x="8313" y="716"/>
                  <a:pt x="8313" y="462"/>
                </a:cubicBezTo>
                <a:cubicBezTo>
                  <a:pt x="8313" y="205"/>
                  <a:pt x="8108" y="0"/>
                  <a:pt x="7851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7369745" y="1111759"/>
            <a:ext cx="1415215" cy="1431975"/>
          </a:xfrm>
          <a:custGeom>
            <a:avLst/>
            <a:gdLst/>
            <a:ahLst/>
            <a:cxnLst/>
            <a:rect l="l" t="t" r="r" b="b"/>
            <a:pathLst>
              <a:path w="5484" h="5549" extrusionOk="0">
                <a:moveTo>
                  <a:pt x="4977" y="0"/>
                </a:moveTo>
                <a:cubicBezTo>
                  <a:pt x="4859" y="0"/>
                  <a:pt x="4740" y="45"/>
                  <a:pt x="4651" y="135"/>
                </a:cubicBezTo>
                <a:lnTo>
                  <a:pt x="0" y="4787"/>
                </a:lnTo>
                <a:lnTo>
                  <a:pt x="326" y="5113"/>
                </a:lnTo>
                <a:cubicBezTo>
                  <a:pt x="446" y="5233"/>
                  <a:pt x="521" y="5385"/>
                  <a:pt x="545" y="5549"/>
                </a:cubicBezTo>
                <a:lnTo>
                  <a:pt x="5304" y="788"/>
                </a:lnTo>
                <a:cubicBezTo>
                  <a:pt x="5483" y="608"/>
                  <a:pt x="5483" y="316"/>
                  <a:pt x="5304" y="135"/>
                </a:cubicBezTo>
                <a:cubicBezTo>
                  <a:pt x="5214" y="45"/>
                  <a:pt x="5096" y="0"/>
                  <a:pt x="4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517873" y="1787887"/>
            <a:ext cx="926444" cy="903210"/>
          </a:xfrm>
          <a:custGeom>
            <a:avLst/>
            <a:gdLst/>
            <a:ahLst/>
            <a:cxnLst/>
            <a:rect l="l" t="t" r="r" b="b"/>
            <a:pathLst>
              <a:path w="3590" h="3500" extrusionOk="0">
                <a:moveTo>
                  <a:pt x="507" y="0"/>
                </a:moveTo>
                <a:cubicBezTo>
                  <a:pt x="389" y="0"/>
                  <a:pt x="270" y="45"/>
                  <a:pt x="180" y="135"/>
                </a:cubicBezTo>
                <a:cubicBezTo>
                  <a:pt x="0" y="315"/>
                  <a:pt x="0" y="609"/>
                  <a:pt x="180" y="788"/>
                </a:cubicBezTo>
                <a:lnTo>
                  <a:pt x="2756" y="3363"/>
                </a:lnTo>
                <a:cubicBezTo>
                  <a:pt x="2846" y="3454"/>
                  <a:pt x="2964" y="3499"/>
                  <a:pt x="3082" y="3499"/>
                </a:cubicBezTo>
                <a:cubicBezTo>
                  <a:pt x="3200" y="3499"/>
                  <a:pt x="3319" y="3454"/>
                  <a:pt x="3410" y="3363"/>
                </a:cubicBezTo>
                <a:cubicBezTo>
                  <a:pt x="3589" y="3183"/>
                  <a:pt x="3589" y="2891"/>
                  <a:pt x="3410" y="2710"/>
                </a:cubicBezTo>
                <a:lnTo>
                  <a:pt x="833" y="135"/>
                </a:lnTo>
                <a:cubicBezTo>
                  <a:pt x="743" y="45"/>
                  <a:pt x="625" y="0"/>
                  <a:pt x="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9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37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Atrasado de novo?</a:t>
            </a:r>
            <a:endParaRPr dirty="0"/>
          </a:p>
        </p:txBody>
      </p:sp>
      <p:sp>
        <p:nvSpPr>
          <p:cNvPr id="1990" name="Google Shape;1990;p37"/>
          <p:cNvSpPr txBox="1"/>
          <p:nvPr/>
        </p:nvSpPr>
        <p:spPr>
          <a:xfrm>
            <a:off x="966434" y="1161269"/>
            <a:ext cx="9072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91" name="Google Shape;1991;p37"/>
          <p:cNvGrpSpPr/>
          <p:nvPr/>
        </p:nvGrpSpPr>
        <p:grpSpPr>
          <a:xfrm>
            <a:off x="970010" y="1666587"/>
            <a:ext cx="900048" cy="1708447"/>
            <a:chOff x="968700" y="1590387"/>
            <a:chExt cx="900048" cy="1708447"/>
          </a:xfrm>
        </p:grpSpPr>
        <p:sp>
          <p:nvSpPr>
            <p:cNvPr id="1992" name="Google Shape;1992;p37"/>
            <p:cNvSpPr/>
            <p:nvPr/>
          </p:nvSpPr>
          <p:spPr>
            <a:xfrm>
              <a:off x="968700" y="1590387"/>
              <a:ext cx="900048" cy="1708447"/>
            </a:xfrm>
            <a:custGeom>
              <a:avLst/>
              <a:gdLst/>
              <a:ahLst/>
              <a:cxnLst/>
              <a:rect l="l" t="t" r="r" b="b"/>
              <a:pathLst>
                <a:path w="7061" h="13403" extrusionOk="0">
                  <a:moveTo>
                    <a:pt x="6046" y="1390"/>
                  </a:moveTo>
                  <a:cubicBezTo>
                    <a:pt x="5975" y="2753"/>
                    <a:pt x="5433" y="5863"/>
                    <a:pt x="4626" y="6476"/>
                  </a:cubicBezTo>
                  <a:lnTo>
                    <a:pt x="4302" y="6721"/>
                  </a:lnTo>
                  <a:lnTo>
                    <a:pt x="4626" y="6966"/>
                  </a:lnTo>
                  <a:cubicBezTo>
                    <a:pt x="5433" y="7579"/>
                    <a:pt x="5975" y="10687"/>
                    <a:pt x="6046" y="12052"/>
                  </a:cubicBezTo>
                  <a:lnTo>
                    <a:pt x="5666" y="12052"/>
                  </a:lnTo>
                  <a:cubicBezTo>
                    <a:pt x="5666" y="12052"/>
                    <a:pt x="5666" y="12052"/>
                    <a:pt x="5668" y="12054"/>
                  </a:cubicBezTo>
                  <a:lnTo>
                    <a:pt x="1439" y="12054"/>
                  </a:lnTo>
                  <a:cubicBezTo>
                    <a:pt x="1439" y="12052"/>
                    <a:pt x="1441" y="12052"/>
                    <a:pt x="1441" y="12052"/>
                  </a:cubicBezTo>
                  <a:lnTo>
                    <a:pt x="1013" y="12052"/>
                  </a:lnTo>
                  <a:cubicBezTo>
                    <a:pt x="1086" y="10689"/>
                    <a:pt x="1629" y="7579"/>
                    <a:pt x="2436" y="6966"/>
                  </a:cubicBezTo>
                  <a:lnTo>
                    <a:pt x="2759" y="6721"/>
                  </a:lnTo>
                  <a:lnTo>
                    <a:pt x="2436" y="6476"/>
                  </a:lnTo>
                  <a:cubicBezTo>
                    <a:pt x="1629" y="5863"/>
                    <a:pt x="1086" y="2753"/>
                    <a:pt x="1013" y="1390"/>
                  </a:cubicBezTo>
                  <a:close/>
                  <a:moveTo>
                    <a:pt x="1" y="1"/>
                  </a:moveTo>
                  <a:lnTo>
                    <a:pt x="1" y="942"/>
                  </a:lnTo>
                  <a:lnTo>
                    <a:pt x="389" y="942"/>
                  </a:lnTo>
                  <a:lnTo>
                    <a:pt x="389" y="1185"/>
                  </a:lnTo>
                  <a:cubicBezTo>
                    <a:pt x="389" y="2718"/>
                    <a:pt x="914" y="5886"/>
                    <a:pt x="1779" y="6721"/>
                  </a:cubicBezTo>
                  <a:cubicBezTo>
                    <a:pt x="914" y="7554"/>
                    <a:pt x="389" y="10620"/>
                    <a:pt x="389" y="12153"/>
                  </a:cubicBezTo>
                  <a:lnTo>
                    <a:pt x="389" y="12461"/>
                  </a:lnTo>
                  <a:lnTo>
                    <a:pt x="1" y="12461"/>
                  </a:lnTo>
                  <a:lnTo>
                    <a:pt x="1" y="13402"/>
                  </a:lnTo>
                  <a:lnTo>
                    <a:pt x="7061" y="13402"/>
                  </a:lnTo>
                  <a:lnTo>
                    <a:pt x="7061" y="12461"/>
                  </a:lnTo>
                  <a:lnTo>
                    <a:pt x="6670" y="12461"/>
                  </a:lnTo>
                  <a:lnTo>
                    <a:pt x="6670" y="12153"/>
                  </a:lnTo>
                  <a:cubicBezTo>
                    <a:pt x="6670" y="10620"/>
                    <a:pt x="6147" y="7554"/>
                    <a:pt x="5283" y="6721"/>
                  </a:cubicBezTo>
                  <a:cubicBezTo>
                    <a:pt x="6145" y="5886"/>
                    <a:pt x="6670" y="2718"/>
                    <a:pt x="6670" y="1185"/>
                  </a:cubicBezTo>
                  <a:lnTo>
                    <a:pt x="6670" y="942"/>
                  </a:lnTo>
                  <a:lnTo>
                    <a:pt x="7061" y="942"/>
                  </a:lnTo>
                  <a:lnTo>
                    <a:pt x="7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1152125" y="2068006"/>
              <a:ext cx="538805" cy="1058745"/>
            </a:xfrm>
            <a:custGeom>
              <a:avLst/>
              <a:gdLst/>
              <a:ahLst/>
              <a:cxnLst/>
              <a:rect l="l" t="t" r="r" b="b"/>
              <a:pathLst>
                <a:path w="4227" h="8306" extrusionOk="0">
                  <a:moveTo>
                    <a:pt x="223" y="1"/>
                  </a:moveTo>
                  <a:cubicBezTo>
                    <a:pt x="278" y="1035"/>
                    <a:pt x="604" y="1926"/>
                    <a:pt x="1218" y="2392"/>
                  </a:cubicBezTo>
                  <a:lnTo>
                    <a:pt x="1549" y="2578"/>
                  </a:lnTo>
                  <a:cubicBezTo>
                    <a:pt x="1549" y="2578"/>
                    <a:pt x="2017" y="3191"/>
                    <a:pt x="2017" y="4618"/>
                  </a:cubicBezTo>
                  <a:cubicBezTo>
                    <a:pt x="2017" y="4618"/>
                    <a:pt x="2021" y="6030"/>
                    <a:pt x="2027" y="6042"/>
                  </a:cubicBezTo>
                  <a:cubicBezTo>
                    <a:pt x="1648" y="6107"/>
                    <a:pt x="1377" y="6344"/>
                    <a:pt x="1377" y="6344"/>
                  </a:cubicBezTo>
                  <a:cubicBezTo>
                    <a:pt x="809" y="6776"/>
                    <a:pt x="30" y="7783"/>
                    <a:pt x="0" y="8305"/>
                  </a:cubicBezTo>
                  <a:lnTo>
                    <a:pt x="4227" y="8305"/>
                  </a:lnTo>
                  <a:cubicBezTo>
                    <a:pt x="4199" y="7783"/>
                    <a:pt x="3771" y="7064"/>
                    <a:pt x="2983" y="6346"/>
                  </a:cubicBezTo>
                  <a:cubicBezTo>
                    <a:pt x="2761" y="6141"/>
                    <a:pt x="2536" y="6054"/>
                    <a:pt x="2326" y="6030"/>
                  </a:cubicBezTo>
                  <a:cubicBezTo>
                    <a:pt x="2328" y="5965"/>
                    <a:pt x="2342" y="3045"/>
                    <a:pt x="2634" y="2629"/>
                  </a:cubicBezTo>
                  <a:cubicBezTo>
                    <a:pt x="2774" y="2489"/>
                    <a:pt x="2879" y="2443"/>
                    <a:pt x="2879" y="2443"/>
                  </a:cubicBezTo>
                  <a:cubicBezTo>
                    <a:pt x="3493" y="1978"/>
                    <a:pt x="3905" y="1035"/>
                    <a:pt x="3958" y="1"/>
                  </a:cubicBezTo>
                  <a:close/>
                </a:path>
              </a:pathLst>
            </a:custGeom>
            <a:solidFill>
              <a:srgbClr val="FFA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4" name="Google Shape;1994;p37"/>
          <p:cNvSpPr txBox="1"/>
          <p:nvPr/>
        </p:nvSpPr>
        <p:spPr>
          <a:xfrm>
            <a:off x="530834" y="3982231"/>
            <a:ext cx="17739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NÃO ESTÃO ACOSTUMADO A SE ATRASAR</a:t>
            </a:r>
            <a:endParaRPr sz="20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96" name="Google Shape;1996;p37"/>
          <p:cNvSpPr txBox="1"/>
          <p:nvPr/>
        </p:nvSpPr>
        <p:spPr>
          <a:xfrm>
            <a:off x="7270366" y="1161276"/>
            <a:ext cx="9072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97" name="Google Shape;1997;p37"/>
          <p:cNvGrpSpPr/>
          <p:nvPr/>
        </p:nvGrpSpPr>
        <p:grpSpPr>
          <a:xfrm>
            <a:off x="7273942" y="1680737"/>
            <a:ext cx="900048" cy="1708447"/>
            <a:chOff x="4325794" y="1590387"/>
            <a:chExt cx="900048" cy="1708447"/>
          </a:xfrm>
        </p:grpSpPr>
        <p:sp>
          <p:nvSpPr>
            <p:cNvPr id="1998" name="Google Shape;1998;p37"/>
            <p:cNvSpPr/>
            <p:nvPr/>
          </p:nvSpPr>
          <p:spPr>
            <a:xfrm>
              <a:off x="4523495" y="1983240"/>
              <a:ext cx="504644" cy="1143511"/>
            </a:xfrm>
            <a:custGeom>
              <a:avLst/>
              <a:gdLst/>
              <a:ahLst/>
              <a:cxnLst/>
              <a:rect l="l" t="t" r="r" b="b"/>
              <a:pathLst>
                <a:path w="3959" h="8971" extrusionOk="0">
                  <a:moveTo>
                    <a:pt x="1" y="1"/>
                  </a:moveTo>
                  <a:cubicBezTo>
                    <a:pt x="56" y="1035"/>
                    <a:pt x="492" y="2591"/>
                    <a:pt x="1106" y="3057"/>
                  </a:cubicBezTo>
                  <a:lnTo>
                    <a:pt x="1437" y="3243"/>
                  </a:lnTo>
                  <a:cubicBezTo>
                    <a:pt x="1437" y="3243"/>
                    <a:pt x="1905" y="3856"/>
                    <a:pt x="1905" y="5285"/>
                  </a:cubicBezTo>
                  <a:cubicBezTo>
                    <a:pt x="1905" y="5285"/>
                    <a:pt x="1909" y="7360"/>
                    <a:pt x="1917" y="7372"/>
                  </a:cubicBezTo>
                  <a:cubicBezTo>
                    <a:pt x="1538" y="7439"/>
                    <a:pt x="1267" y="7676"/>
                    <a:pt x="1267" y="7676"/>
                  </a:cubicBezTo>
                  <a:cubicBezTo>
                    <a:pt x="699" y="8106"/>
                    <a:pt x="251" y="8450"/>
                    <a:pt x="224" y="8970"/>
                  </a:cubicBezTo>
                  <a:lnTo>
                    <a:pt x="3917" y="8970"/>
                  </a:lnTo>
                  <a:cubicBezTo>
                    <a:pt x="3888" y="8450"/>
                    <a:pt x="3659" y="8394"/>
                    <a:pt x="2873" y="7676"/>
                  </a:cubicBezTo>
                  <a:cubicBezTo>
                    <a:pt x="2649" y="7471"/>
                    <a:pt x="2424" y="7384"/>
                    <a:pt x="2216" y="7362"/>
                  </a:cubicBezTo>
                  <a:cubicBezTo>
                    <a:pt x="2216" y="7295"/>
                    <a:pt x="2232" y="3710"/>
                    <a:pt x="2522" y="3294"/>
                  </a:cubicBezTo>
                  <a:cubicBezTo>
                    <a:pt x="2662" y="3154"/>
                    <a:pt x="2767" y="3108"/>
                    <a:pt x="2767" y="3108"/>
                  </a:cubicBezTo>
                  <a:cubicBezTo>
                    <a:pt x="3383" y="2643"/>
                    <a:pt x="3905" y="1035"/>
                    <a:pt x="3959" y="1"/>
                  </a:cubicBezTo>
                  <a:close/>
                </a:path>
              </a:pathLst>
            </a:custGeom>
            <a:solidFill>
              <a:srgbClr val="B48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4325794" y="1590387"/>
              <a:ext cx="900048" cy="1708447"/>
            </a:xfrm>
            <a:custGeom>
              <a:avLst/>
              <a:gdLst/>
              <a:ahLst/>
              <a:cxnLst/>
              <a:rect l="l" t="t" r="r" b="b"/>
              <a:pathLst>
                <a:path w="7061" h="13403" extrusionOk="0">
                  <a:moveTo>
                    <a:pt x="6048" y="1390"/>
                  </a:moveTo>
                  <a:cubicBezTo>
                    <a:pt x="5975" y="2753"/>
                    <a:pt x="5433" y="5863"/>
                    <a:pt x="4626" y="6476"/>
                  </a:cubicBezTo>
                  <a:lnTo>
                    <a:pt x="4302" y="6721"/>
                  </a:lnTo>
                  <a:lnTo>
                    <a:pt x="4626" y="6966"/>
                  </a:lnTo>
                  <a:cubicBezTo>
                    <a:pt x="5433" y="7579"/>
                    <a:pt x="5975" y="10687"/>
                    <a:pt x="6048" y="12052"/>
                  </a:cubicBezTo>
                  <a:lnTo>
                    <a:pt x="5468" y="12052"/>
                  </a:lnTo>
                  <a:cubicBezTo>
                    <a:pt x="5468" y="12052"/>
                    <a:pt x="5468" y="12052"/>
                    <a:pt x="5468" y="12054"/>
                  </a:cubicBezTo>
                  <a:lnTo>
                    <a:pt x="1773" y="12054"/>
                  </a:lnTo>
                  <a:cubicBezTo>
                    <a:pt x="1773" y="12052"/>
                    <a:pt x="1773" y="12052"/>
                    <a:pt x="1773" y="12052"/>
                  </a:cubicBezTo>
                  <a:lnTo>
                    <a:pt x="1015" y="12052"/>
                  </a:lnTo>
                  <a:cubicBezTo>
                    <a:pt x="1086" y="10689"/>
                    <a:pt x="1629" y="7579"/>
                    <a:pt x="2436" y="6966"/>
                  </a:cubicBezTo>
                  <a:lnTo>
                    <a:pt x="2759" y="6721"/>
                  </a:lnTo>
                  <a:lnTo>
                    <a:pt x="2436" y="6476"/>
                  </a:lnTo>
                  <a:cubicBezTo>
                    <a:pt x="1629" y="5863"/>
                    <a:pt x="1086" y="2753"/>
                    <a:pt x="1015" y="1390"/>
                  </a:cubicBezTo>
                  <a:close/>
                  <a:moveTo>
                    <a:pt x="1" y="1"/>
                  </a:moveTo>
                  <a:lnTo>
                    <a:pt x="1" y="942"/>
                  </a:lnTo>
                  <a:lnTo>
                    <a:pt x="391" y="942"/>
                  </a:lnTo>
                  <a:lnTo>
                    <a:pt x="391" y="1185"/>
                  </a:lnTo>
                  <a:cubicBezTo>
                    <a:pt x="391" y="2718"/>
                    <a:pt x="914" y="5886"/>
                    <a:pt x="1779" y="6721"/>
                  </a:cubicBezTo>
                  <a:cubicBezTo>
                    <a:pt x="914" y="7554"/>
                    <a:pt x="391" y="10620"/>
                    <a:pt x="391" y="12153"/>
                  </a:cubicBezTo>
                  <a:lnTo>
                    <a:pt x="391" y="12461"/>
                  </a:lnTo>
                  <a:lnTo>
                    <a:pt x="1" y="12461"/>
                  </a:lnTo>
                  <a:lnTo>
                    <a:pt x="1" y="13402"/>
                  </a:lnTo>
                  <a:lnTo>
                    <a:pt x="7061" y="13402"/>
                  </a:lnTo>
                  <a:lnTo>
                    <a:pt x="7061" y="12461"/>
                  </a:lnTo>
                  <a:lnTo>
                    <a:pt x="6672" y="12461"/>
                  </a:lnTo>
                  <a:lnTo>
                    <a:pt x="6672" y="12153"/>
                  </a:lnTo>
                  <a:cubicBezTo>
                    <a:pt x="6672" y="10620"/>
                    <a:pt x="6147" y="7554"/>
                    <a:pt x="5283" y="6721"/>
                  </a:cubicBezTo>
                  <a:cubicBezTo>
                    <a:pt x="6147" y="5886"/>
                    <a:pt x="6672" y="2718"/>
                    <a:pt x="6672" y="1185"/>
                  </a:cubicBezTo>
                  <a:lnTo>
                    <a:pt x="6672" y="942"/>
                  </a:lnTo>
                  <a:lnTo>
                    <a:pt x="7061" y="942"/>
                  </a:lnTo>
                  <a:lnTo>
                    <a:pt x="7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0" name="Google Shape;2000;p37"/>
          <p:cNvSpPr txBox="1"/>
          <p:nvPr/>
        </p:nvSpPr>
        <p:spPr>
          <a:xfrm>
            <a:off x="6837015" y="4186412"/>
            <a:ext cx="17739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DIZEM QUE A PONTUALIDADE É EXCEÇÃO NOS DIAS DE HOJE</a:t>
            </a:r>
            <a:endParaRPr sz="20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01" name="Google Shape;2001;p37"/>
          <p:cNvSpPr txBox="1"/>
          <p:nvPr/>
        </p:nvSpPr>
        <p:spPr>
          <a:xfrm>
            <a:off x="6837016" y="3878963"/>
            <a:ext cx="1773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2" name="Google Shape;2002;p37"/>
          <p:cNvSpPr txBox="1"/>
          <p:nvPr/>
        </p:nvSpPr>
        <p:spPr>
          <a:xfrm>
            <a:off x="3067745" y="1161269"/>
            <a:ext cx="9072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03" name="Google Shape;2003;p37"/>
          <p:cNvGrpSpPr/>
          <p:nvPr/>
        </p:nvGrpSpPr>
        <p:grpSpPr>
          <a:xfrm>
            <a:off x="3071257" y="1680737"/>
            <a:ext cx="900175" cy="1708447"/>
            <a:chOff x="2087731" y="1590387"/>
            <a:chExt cx="900175" cy="1708447"/>
          </a:xfrm>
        </p:grpSpPr>
        <p:sp>
          <p:nvSpPr>
            <p:cNvPr id="2004" name="Google Shape;2004;p37"/>
            <p:cNvSpPr/>
            <p:nvPr/>
          </p:nvSpPr>
          <p:spPr>
            <a:xfrm>
              <a:off x="2087731" y="1590387"/>
              <a:ext cx="900175" cy="1708447"/>
            </a:xfrm>
            <a:custGeom>
              <a:avLst/>
              <a:gdLst/>
              <a:ahLst/>
              <a:cxnLst/>
              <a:rect l="l" t="t" r="r" b="b"/>
              <a:pathLst>
                <a:path w="7062" h="13403" extrusionOk="0">
                  <a:moveTo>
                    <a:pt x="6048" y="1390"/>
                  </a:moveTo>
                  <a:cubicBezTo>
                    <a:pt x="5975" y="2753"/>
                    <a:pt x="5434" y="5863"/>
                    <a:pt x="4625" y="6476"/>
                  </a:cubicBezTo>
                  <a:lnTo>
                    <a:pt x="4301" y="6721"/>
                  </a:lnTo>
                  <a:lnTo>
                    <a:pt x="4625" y="6966"/>
                  </a:lnTo>
                  <a:cubicBezTo>
                    <a:pt x="5434" y="7579"/>
                    <a:pt x="5975" y="10687"/>
                    <a:pt x="6048" y="12052"/>
                  </a:cubicBezTo>
                  <a:lnTo>
                    <a:pt x="5468" y="12052"/>
                  </a:lnTo>
                  <a:lnTo>
                    <a:pt x="5468" y="12054"/>
                  </a:lnTo>
                  <a:lnTo>
                    <a:pt x="1772" y="12054"/>
                  </a:lnTo>
                  <a:cubicBezTo>
                    <a:pt x="1772" y="12052"/>
                    <a:pt x="1772" y="12052"/>
                    <a:pt x="1772" y="12052"/>
                  </a:cubicBezTo>
                  <a:lnTo>
                    <a:pt x="1014" y="12052"/>
                  </a:lnTo>
                  <a:cubicBezTo>
                    <a:pt x="1085" y="10689"/>
                    <a:pt x="1628" y="7579"/>
                    <a:pt x="2437" y="6966"/>
                  </a:cubicBezTo>
                  <a:lnTo>
                    <a:pt x="2760" y="6721"/>
                  </a:lnTo>
                  <a:lnTo>
                    <a:pt x="2437" y="6476"/>
                  </a:lnTo>
                  <a:cubicBezTo>
                    <a:pt x="1628" y="5863"/>
                    <a:pt x="1085" y="2753"/>
                    <a:pt x="1014" y="1390"/>
                  </a:cubicBezTo>
                  <a:close/>
                  <a:moveTo>
                    <a:pt x="0" y="1"/>
                  </a:moveTo>
                  <a:lnTo>
                    <a:pt x="0" y="942"/>
                  </a:lnTo>
                  <a:lnTo>
                    <a:pt x="391" y="942"/>
                  </a:lnTo>
                  <a:lnTo>
                    <a:pt x="391" y="1185"/>
                  </a:lnTo>
                  <a:cubicBezTo>
                    <a:pt x="391" y="2718"/>
                    <a:pt x="914" y="5886"/>
                    <a:pt x="1778" y="6721"/>
                  </a:cubicBezTo>
                  <a:cubicBezTo>
                    <a:pt x="914" y="7554"/>
                    <a:pt x="391" y="10620"/>
                    <a:pt x="391" y="12153"/>
                  </a:cubicBezTo>
                  <a:lnTo>
                    <a:pt x="391" y="12461"/>
                  </a:lnTo>
                  <a:lnTo>
                    <a:pt x="0" y="12461"/>
                  </a:lnTo>
                  <a:lnTo>
                    <a:pt x="0" y="13402"/>
                  </a:lnTo>
                  <a:lnTo>
                    <a:pt x="7062" y="13402"/>
                  </a:lnTo>
                  <a:lnTo>
                    <a:pt x="7062" y="12461"/>
                  </a:lnTo>
                  <a:lnTo>
                    <a:pt x="6671" y="12461"/>
                  </a:lnTo>
                  <a:lnTo>
                    <a:pt x="6671" y="12153"/>
                  </a:lnTo>
                  <a:cubicBezTo>
                    <a:pt x="6671" y="10620"/>
                    <a:pt x="6146" y="7554"/>
                    <a:pt x="5282" y="6721"/>
                  </a:cubicBezTo>
                  <a:cubicBezTo>
                    <a:pt x="6146" y="5886"/>
                    <a:pt x="6671" y="2718"/>
                    <a:pt x="6671" y="1185"/>
                  </a:cubicBezTo>
                  <a:lnTo>
                    <a:pt x="6671" y="942"/>
                  </a:lnTo>
                  <a:lnTo>
                    <a:pt x="7062" y="942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2271284" y="1870050"/>
              <a:ext cx="532814" cy="1256702"/>
            </a:xfrm>
            <a:custGeom>
              <a:avLst/>
              <a:gdLst/>
              <a:ahLst/>
              <a:cxnLst/>
              <a:rect l="l" t="t" r="r" b="b"/>
              <a:pathLst>
                <a:path w="4180" h="9859" extrusionOk="0">
                  <a:moveTo>
                    <a:pt x="0" y="1"/>
                  </a:moveTo>
                  <a:cubicBezTo>
                    <a:pt x="56" y="1037"/>
                    <a:pt x="602" y="3479"/>
                    <a:pt x="1216" y="3945"/>
                  </a:cubicBezTo>
                  <a:lnTo>
                    <a:pt x="1547" y="4131"/>
                  </a:lnTo>
                  <a:cubicBezTo>
                    <a:pt x="1547" y="4131"/>
                    <a:pt x="2015" y="4744"/>
                    <a:pt x="2015" y="6173"/>
                  </a:cubicBezTo>
                  <a:cubicBezTo>
                    <a:pt x="2015" y="6173"/>
                    <a:pt x="2019" y="9136"/>
                    <a:pt x="2027" y="9146"/>
                  </a:cubicBezTo>
                  <a:cubicBezTo>
                    <a:pt x="1648" y="9213"/>
                    <a:pt x="1376" y="9450"/>
                    <a:pt x="1376" y="9450"/>
                  </a:cubicBezTo>
                  <a:cubicBezTo>
                    <a:pt x="1178" y="9600"/>
                    <a:pt x="995" y="9632"/>
                    <a:pt x="839" y="9632"/>
                  </a:cubicBezTo>
                  <a:cubicBezTo>
                    <a:pt x="723" y="9632"/>
                    <a:pt x="623" y="9614"/>
                    <a:pt x="542" y="9614"/>
                  </a:cubicBezTo>
                  <a:cubicBezTo>
                    <a:pt x="420" y="9614"/>
                    <a:pt x="344" y="9655"/>
                    <a:pt x="332" y="9858"/>
                  </a:cubicBezTo>
                  <a:lnTo>
                    <a:pt x="4028" y="9858"/>
                  </a:lnTo>
                  <a:cubicBezTo>
                    <a:pt x="4027" y="9741"/>
                    <a:pt x="3991" y="9710"/>
                    <a:pt x="3924" y="9710"/>
                  </a:cubicBezTo>
                  <a:cubicBezTo>
                    <a:pt x="3851" y="9710"/>
                    <a:pt x="3743" y="9746"/>
                    <a:pt x="3606" y="9746"/>
                  </a:cubicBezTo>
                  <a:cubicBezTo>
                    <a:pt x="3437" y="9746"/>
                    <a:pt x="3226" y="9692"/>
                    <a:pt x="2984" y="9450"/>
                  </a:cubicBezTo>
                  <a:cubicBezTo>
                    <a:pt x="2769" y="9237"/>
                    <a:pt x="2534" y="9158"/>
                    <a:pt x="2327" y="9136"/>
                  </a:cubicBezTo>
                  <a:cubicBezTo>
                    <a:pt x="2327" y="9069"/>
                    <a:pt x="2343" y="4598"/>
                    <a:pt x="2633" y="4182"/>
                  </a:cubicBezTo>
                  <a:cubicBezTo>
                    <a:pt x="2773" y="4042"/>
                    <a:pt x="2879" y="3996"/>
                    <a:pt x="2879" y="3996"/>
                  </a:cubicBezTo>
                  <a:cubicBezTo>
                    <a:pt x="3493" y="3531"/>
                    <a:pt x="4126" y="1037"/>
                    <a:pt x="4180" y="1"/>
                  </a:cubicBezTo>
                  <a:close/>
                </a:path>
              </a:pathLst>
            </a:custGeom>
            <a:solidFill>
              <a:srgbClr val="FF8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6" name="Google Shape;2006;p37"/>
          <p:cNvSpPr txBox="1"/>
          <p:nvPr/>
        </p:nvSpPr>
        <p:spPr>
          <a:xfrm>
            <a:off x="2632145" y="3914213"/>
            <a:ext cx="17739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SÃO CHATOS COM HORÁRIO</a:t>
            </a:r>
            <a:endParaRPr sz="20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08" name="Google Shape;2008;p37"/>
          <p:cNvSpPr txBox="1"/>
          <p:nvPr/>
        </p:nvSpPr>
        <p:spPr>
          <a:xfrm>
            <a:off x="5169055" y="1161269"/>
            <a:ext cx="9072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09" name="Google Shape;2009;p37"/>
          <p:cNvGrpSpPr/>
          <p:nvPr/>
        </p:nvGrpSpPr>
        <p:grpSpPr>
          <a:xfrm>
            <a:off x="5172504" y="1680737"/>
            <a:ext cx="900303" cy="1708447"/>
            <a:chOff x="3206635" y="1590387"/>
            <a:chExt cx="900303" cy="1708447"/>
          </a:xfrm>
        </p:grpSpPr>
        <p:sp>
          <p:nvSpPr>
            <p:cNvPr id="2010" name="Google Shape;2010;p37"/>
            <p:cNvSpPr/>
            <p:nvPr/>
          </p:nvSpPr>
          <p:spPr>
            <a:xfrm>
              <a:off x="3206635" y="1590387"/>
              <a:ext cx="900303" cy="1708447"/>
            </a:xfrm>
            <a:custGeom>
              <a:avLst/>
              <a:gdLst/>
              <a:ahLst/>
              <a:cxnLst/>
              <a:rect l="l" t="t" r="r" b="b"/>
              <a:pathLst>
                <a:path w="7063" h="13403" extrusionOk="0">
                  <a:moveTo>
                    <a:pt x="6048" y="1390"/>
                  </a:moveTo>
                  <a:cubicBezTo>
                    <a:pt x="5977" y="2753"/>
                    <a:pt x="5434" y="5863"/>
                    <a:pt x="4625" y="6476"/>
                  </a:cubicBezTo>
                  <a:lnTo>
                    <a:pt x="4302" y="6721"/>
                  </a:lnTo>
                  <a:lnTo>
                    <a:pt x="4625" y="6966"/>
                  </a:lnTo>
                  <a:cubicBezTo>
                    <a:pt x="5434" y="7579"/>
                    <a:pt x="5977" y="10687"/>
                    <a:pt x="6048" y="12052"/>
                  </a:cubicBezTo>
                  <a:lnTo>
                    <a:pt x="5912" y="12052"/>
                  </a:lnTo>
                  <a:cubicBezTo>
                    <a:pt x="5912" y="12052"/>
                    <a:pt x="5912" y="12052"/>
                    <a:pt x="5912" y="12054"/>
                  </a:cubicBezTo>
                  <a:lnTo>
                    <a:pt x="1220" y="12054"/>
                  </a:lnTo>
                  <a:cubicBezTo>
                    <a:pt x="1220" y="12052"/>
                    <a:pt x="1220" y="12052"/>
                    <a:pt x="1220" y="12052"/>
                  </a:cubicBezTo>
                  <a:lnTo>
                    <a:pt x="1015" y="12052"/>
                  </a:lnTo>
                  <a:cubicBezTo>
                    <a:pt x="1086" y="10689"/>
                    <a:pt x="1628" y="7579"/>
                    <a:pt x="2437" y="6966"/>
                  </a:cubicBezTo>
                  <a:lnTo>
                    <a:pt x="2761" y="6721"/>
                  </a:lnTo>
                  <a:lnTo>
                    <a:pt x="2437" y="6476"/>
                  </a:lnTo>
                  <a:cubicBezTo>
                    <a:pt x="1628" y="5863"/>
                    <a:pt x="1086" y="2753"/>
                    <a:pt x="1015" y="1390"/>
                  </a:cubicBezTo>
                  <a:close/>
                  <a:moveTo>
                    <a:pt x="0" y="1"/>
                  </a:moveTo>
                  <a:lnTo>
                    <a:pt x="0" y="942"/>
                  </a:lnTo>
                  <a:lnTo>
                    <a:pt x="391" y="942"/>
                  </a:lnTo>
                  <a:lnTo>
                    <a:pt x="391" y="1185"/>
                  </a:lnTo>
                  <a:cubicBezTo>
                    <a:pt x="391" y="2718"/>
                    <a:pt x="916" y="5886"/>
                    <a:pt x="1780" y="6721"/>
                  </a:cubicBezTo>
                  <a:cubicBezTo>
                    <a:pt x="916" y="7554"/>
                    <a:pt x="391" y="10620"/>
                    <a:pt x="391" y="12153"/>
                  </a:cubicBezTo>
                  <a:lnTo>
                    <a:pt x="391" y="12461"/>
                  </a:lnTo>
                  <a:lnTo>
                    <a:pt x="0" y="12461"/>
                  </a:lnTo>
                  <a:lnTo>
                    <a:pt x="0" y="13402"/>
                  </a:lnTo>
                  <a:lnTo>
                    <a:pt x="7062" y="13402"/>
                  </a:lnTo>
                  <a:lnTo>
                    <a:pt x="7062" y="12461"/>
                  </a:lnTo>
                  <a:lnTo>
                    <a:pt x="6672" y="12461"/>
                  </a:lnTo>
                  <a:lnTo>
                    <a:pt x="6672" y="12153"/>
                  </a:lnTo>
                  <a:cubicBezTo>
                    <a:pt x="6672" y="10620"/>
                    <a:pt x="6147" y="7554"/>
                    <a:pt x="5284" y="6721"/>
                  </a:cubicBezTo>
                  <a:cubicBezTo>
                    <a:pt x="6147" y="5886"/>
                    <a:pt x="6672" y="2718"/>
                    <a:pt x="6672" y="1185"/>
                  </a:cubicBezTo>
                  <a:lnTo>
                    <a:pt x="6672" y="942"/>
                  </a:lnTo>
                  <a:lnTo>
                    <a:pt x="7062" y="942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3362018" y="2209366"/>
              <a:ext cx="598205" cy="917384"/>
            </a:xfrm>
            <a:custGeom>
              <a:avLst/>
              <a:gdLst/>
              <a:ahLst/>
              <a:cxnLst/>
              <a:rect l="l" t="t" r="r" b="b"/>
              <a:pathLst>
                <a:path w="4693" h="7197" extrusionOk="0">
                  <a:moveTo>
                    <a:pt x="666" y="1"/>
                  </a:moveTo>
                  <a:cubicBezTo>
                    <a:pt x="719" y="879"/>
                    <a:pt x="1252" y="1202"/>
                    <a:pt x="1429" y="1354"/>
                  </a:cubicBezTo>
                  <a:lnTo>
                    <a:pt x="1723" y="1577"/>
                  </a:lnTo>
                  <a:cubicBezTo>
                    <a:pt x="1723" y="1577"/>
                    <a:pt x="2236" y="2082"/>
                    <a:pt x="2236" y="3511"/>
                  </a:cubicBezTo>
                  <a:cubicBezTo>
                    <a:pt x="2236" y="3511"/>
                    <a:pt x="2240" y="3702"/>
                    <a:pt x="2248" y="3714"/>
                  </a:cubicBezTo>
                  <a:cubicBezTo>
                    <a:pt x="1869" y="3779"/>
                    <a:pt x="1599" y="4016"/>
                    <a:pt x="1599" y="4016"/>
                  </a:cubicBezTo>
                  <a:cubicBezTo>
                    <a:pt x="1031" y="4448"/>
                    <a:pt x="30" y="6670"/>
                    <a:pt x="1" y="7196"/>
                  </a:cubicBezTo>
                  <a:lnTo>
                    <a:pt x="4693" y="7196"/>
                  </a:lnTo>
                  <a:cubicBezTo>
                    <a:pt x="4663" y="6672"/>
                    <a:pt x="3992" y="4736"/>
                    <a:pt x="3205" y="4018"/>
                  </a:cubicBezTo>
                  <a:cubicBezTo>
                    <a:pt x="2982" y="3813"/>
                    <a:pt x="2757" y="3726"/>
                    <a:pt x="2548" y="3702"/>
                  </a:cubicBezTo>
                  <a:cubicBezTo>
                    <a:pt x="2548" y="3637"/>
                    <a:pt x="2592" y="1972"/>
                    <a:pt x="2884" y="1557"/>
                  </a:cubicBezTo>
                  <a:cubicBezTo>
                    <a:pt x="3024" y="1415"/>
                    <a:pt x="3124" y="1348"/>
                    <a:pt x="3124" y="1348"/>
                  </a:cubicBezTo>
                  <a:cubicBezTo>
                    <a:pt x="3738" y="883"/>
                    <a:pt x="3795" y="847"/>
                    <a:pt x="4036" y="1"/>
                  </a:cubicBezTo>
                  <a:close/>
                </a:path>
              </a:pathLst>
            </a:custGeom>
            <a:solidFill>
              <a:srgbClr val="E89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37"/>
          <p:cNvSpPr txBox="1"/>
          <p:nvPr/>
        </p:nvSpPr>
        <p:spPr>
          <a:xfrm>
            <a:off x="4735705" y="4171554"/>
            <a:ext cx="1773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ENTENDEM QUE O ATRASO É FALTA DE EDUCAÇÃO / PLANEJAMENTO</a:t>
            </a:r>
            <a:endParaRPr sz="20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706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7124422" y="1698200"/>
            <a:ext cx="1454123" cy="1453915"/>
          </a:xfrm>
          <a:custGeom>
            <a:avLst/>
            <a:gdLst/>
            <a:ahLst/>
            <a:cxnLst/>
            <a:rect l="l" t="t" r="r" b="b"/>
            <a:pathLst>
              <a:path w="6994" h="6993" extrusionOk="0">
                <a:moveTo>
                  <a:pt x="3497" y="0"/>
                </a:moveTo>
                <a:cubicBezTo>
                  <a:pt x="1565" y="0"/>
                  <a:pt x="1" y="1565"/>
                  <a:pt x="1" y="3497"/>
                </a:cubicBezTo>
                <a:cubicBezTo>
                  <a:pt x="1" y="5426"/>
                  <a:pt x="1565" y="6993"/>
                  <a:pt x="3497" y="6993"/>
                </a:cubicBezTo>
                <a:cubicBezTo>
                  <a:pt x="5427" y="6993"/>
                  <a:pt x="6993" y="5426"/>
                  <a:pt x="6993" y="3497"/>
                </a:cubicBezTo>
                <a:cubicBezTo>
                  <a:pt x="6993" y="1565"/>
                  <a:pt x="5427" y="0"/>
                  <a:pt x="3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7208210" y="1781780"/>
            <a:ext cx="1286547" cy="1286755"/>
          </a:xfrm>
          <a:custGeom>
            <a:avLst/>
            <a:gdLst/>
            <a:ahLst/>
            <a:cxnLst/>
            <a:rect l="l" t="t" r="r" b="b"/>
            <a:pathLst>
              <a:path w="6188" h="6189" extrusionOk="0">
                <a:moveTo>
                  <a:pt x="3094" y="1"/>
                </a:moveTo>
                <a:cubicBezTo>
                  <a:pt x="1385" y="1"/>
                  <a:pt x="0" y="1386"/>
                  <a:pt x="0" y="3095"/>
                </a:cubicBezTo>
                <a:cubicBezTo>
                  <a:pt x="0" y="4803"/>
                  <a:pt x="1385" y="6188"/>
                  <a:pt x="3094" y="6188"/>
                </a:cubicBezTo>
                <a:cubicBezTo>
                  <a:pt x="4803" y="6188"/>
                  <a:pt x="6188" y="4803"/>
                  <a:pt x="6188" y="3095"/>
                </a:cubicBezTo>
                <a:cubicBezTo>
                  <a:pt x="6188" y="1386"/>
                  <a:pt x="4803" y="1"/>
                  <a:pt x="30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7395238" y="1968038"/>
            <a:ext cx="912300" cy="913800"/>
          </a:xfrm>
          <a:prstGeom prst="pie">
            <a:avLst>
              <a:gd name="adj1" fmla="val 16184064"/>
              <a:gd name="adj2" fmla="val 1614965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4938308" y="1698200"/>
            <a:ext cx="1453707" cy="1453915"/>
          </a:xfrm>
          <a:custGeom>
            <a:avLst/>
            <a:gdLst/>
            <a:ahLst/>
            <a:cxnLst/>
            <a:rect l="l" t="t" r="r" b="b"/>
            <a:pathLst>
              <a:path w="6992" h="6993" extrusionOk="0">
                <a:moveTo>
                  <a:pt x="3495" y="0"/>
                </a:moveTo>
                <a:cubicBezTo>
                  <a:pt x="1565" y="0"/>
                  <a:pt x="1" y="1565"/>
                  <a:pt x="1" y="3497"/>
                </a:cubicBezTo>
                <a:cubicBezTo>
                  <a:pt x="1" y="5426"/>
                  <a:pt x="1565" y="6993"/>
                  <a:pt x="3495" y="6993"/>
                </a:cubicBezTo>
                <a:cubicBezTo>
                  <a:pt x="5427" y="6993"/>
                  <a:pt x="6991" y="5426"/>
                  <a:pt x="6991" y="3497"/>
                </a:cubicBezTo>
                <a:cubicBezTo>
                  <a:pt x="6991" y="1565"/>
                  <a:pt x="5427" y="0"/>
                  <a:pt x="349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4958891" y="1781572"/>
            <a:ext cx="1412541" cy="1286755"/>
          </a:xfrm>
          <a:custGeom>
            <a:avLst/>
            <a:gdLst/>
            <a:ahLst/>
            <a:cxnLst/>
            <a:rect l="l" t="t" r="r" b="b"/>
            <a:pathLst>
              <a:path w="6794" h="6189" extrusionOk="0">
                <a:moveTo>
                  <a:pt x="3397" y="0"/>
                </a:moveTo>
                <a:cubicBezTo>
                  <a:pt x="2605" y="0"/>
                  <a:pt x="1813" y="303"/>
                  <a:pt x="1208" y="907"/>
                </a:cubicBezTo>
                <a:cubicBezTo>
                  <a:pt x="0" y="2115"/>
                  <a:pt x="0" y="4074"/>
                  <a:pt x="1208" y="5282"/>
                </a:cubicBezTo>
                <a:cubicBezTo>
                  <a:pt x="1813" y="5886"/>
                  <a:pt x="2605" y="6189"/>
                  <a:pt x="3397" y="6189"/>
                </a:cubicBezTo>
                <a:cubicBezTo>
                  <a:pt x="4189" y="6189"/>
                  <a:pt x="4981" y="5886"/>
                  <a:pt x="5584" y="5282"/>
                </a:cubicBezTo>
                <a:cubicBezTo>
                  <a:pt x="6794" y="4074"/>
                  <a:pt x="6794" y="2115"/>
                  <a:pt x="5584" y="907"/>
                </a:cubicBezTo>
                <a:cubicBezTo>
                  <a:pt x="4981" y="303"/>
                  <a:pt x="4189" y="0"/>
                  <a:pt x="3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209000" y="1968263"/>
            <a:ext cx="912300" cy="913800"/>
          </a:xfrm>
          <a:prstGeom prst="pie">
            <a:avLst>
              <a:gd name="adj1" fmla="val 16184064"/>
              <a:gd name="adj2" fmla="val 1075782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2751778" y="1698200"/>
            <a:ext cx="1454123" cy="1453915"/>
          </a:xfrm>
          <a:custGeom>
            <a:avLst/>
            <a:gdLst/>
            <a:ahLst/>
            <a:cxnLst/>
            <a:rect l="l" t="t" r="r" b="b"/>
            <a:pathLst>
              <a:path w="6994" h="6993" extrusionOk="0">
                <a:moveTo>
                  <a:pt x="3497" y="0"/>
                </a:moveTo>
                <a:cubicBezTo>
                  <a:pt x="1567" y="0"/>
                  <a:pt x="1" y="1565"/>
                  <a:pt x="1" y="3497"/>
                </a:cubicBezTo>
                <a:cubicBezTo>
                  <a:pt x="1" y="5426"/>
                  <a:pt x="1567" y="6993"/>
                  <a:pt x="3497" y="6993"/>
                </a:cubicBezTo>
                <a:cubicBezTo>
                  <a:pt x="5429" y="6993"/>
                  <a:pt x="6993" y="5426"/>
                  <a:pt x="6993" y="3497"/>
                </a:cubicBezTo>
                <a:cubicBezTo>
                  <a:pt x="6993" y="1565"/>
                  <a:pt x="5429" y="0"/>
                  <a:pt x="3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2772777" y="1781572"/>
            <a:ext cx="1412125" cy="1286755"/>
          </a:xfrm>
          <a:custGeom>
            <a:avLst/>
            <a:gdLst/>
            <a:ahLst/>
            <a:cxnLst/>
            <a:rect l="l" t="t" r="r" b="b"/>
            <a:pathLst>
              <a:path w="6792" h="6189" extrusionOk="0">
                <a:moveTo>
                  <a:pt x="3397" y="0"/>
                </a:moveTo>
                <a:cubicBezTo>
                  <a:pt x="2605" y="0"/>
                  <a:pt x="1813" y="303"/>
                  <a:pt x="1208" y="907"/>
                </a:cubicBezTo>
                <a:cubicBezTo>
                  <a:pt x="0" y="2115"/>
                  <a:pt x="0" y="4074"/>
                  <a:pt x="1208" y="5282"/>
                </a:cubicBezTo>
                <a:cubicBezTo>
                  <a:pt x="1813" y="5886"/>
                  <a:pt x="2605" y="6189"/>
                  <a:pt x="3397" y="6189"/>
                </a:cubicBezTo>
                <a:cubicBezTo>
                  <a:pt x="4189" y="6189"/>
                  <a:pt x="4980" y="5886"/>
                  <a:pt x="5584" y="5282"/>
                </a:cubicBezTo>
                <a:cubicBezTo>
                  <a:pt x="6792" y="4074"/>
                  <a:pt x="6792" y="2115"/>
                  <a:pt x="5584" y="907"/>
                </a:cubicBezTo>
                <a:cubicBezTo>
                  <a:pt x="4980" y="303"/>
                  <a:pt x="4189" y="0"/>
                  <a:pt x="3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3024263" y="1968263"/>
            <a:ext cx="912300" cy="913800"/>
          </a:xfrm>
          <a:prstGeom prst="pie">
            <a:avLst>
              <a:gd name="adj1" fmla="val 16184064"/>
              <a:gd name="adj2" fmla="val 5393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3473438" y="1810471"/>
            <a:ext cx="11227" cy="83996"/>
          </a:xfrm>
          <a:custGeom>
            <a:avLst/>
            <a:gdLst/>
            <a:ahLst/>
            <a:cxnLst/>
            <a:rect l="l" t="t" r="r" b="b"/>
            <a:pathLst>
              <a:path w="54" h="404" extrusionOk="0">
                <a:moveTo>
                  <a:pt x="26" y="1"/>
                </a:moveTo>
                <a:cubicBezTo>
                  <a:pt x="12" y="1"/>
                  <a:pt x="0" y="13"/>
                  <a:pt x="0" y="28"/>
                </a:cubicBezTo>
                <a:lnTo>
                  <a:pt x="0" y="378"/>
                </a:lnTo>
                <a:cubicBezTo>
                  <a:pt x="0" y="391"/>
                  <a:pt x="12" y="403"/>
                  <a:pt x="26" y="403"/>
                </a:cubicBezTo>
                <a:cubicBezTo>
                  <a:pt x="42" y="403"/>
                  <a:pt x="54" y="391"/>
                  <a:pt x="52" y="378"/>
                </a:cubicBezTo>
                <a:lnTo>
                  <a:pt x="52" y="28"/>
                </a:lnTo>
                <a:cubicBezTo>
                  <a:pt x="52" y="13"/>
                  <a:pt x="40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3473438" y="2955426"/>
            <a:ext cx="11227" cy="83996"/>
          </a:xfrm>
          <a:custGeom>
            <a:avLst/>
            <a:gdLst/>
            <a:ahLst/>
            <a:cxnLst/>
            <a:rect l="l" t="t" r="r" b="b"/>
            <a:pathLst>
              <a:path w="54" h="404" extrusionOk="0">
                <a:moveTo>
                  <a:pt x="26" y="1"/>
                </a:moveTo>
                <a:cubicBezTo>
                  <a:pt x="12" y="1"/>
                  <a:pt x="0" y="13"/>
                  <a:pt x="0" y="26"/>
                </a:cubicBezTo>
                <a:lnTo>
                  <a:pt x="0" y="378"/>
                </a:lnTo>
                <a:cubicBezTo>
                  <a:pt x="0" y="391"/>
                  <a:pt x="12" y="403"/>
                  <a:pt x="26" y="403"/>
                </a:cubicBezTo>
                <a:cubicBezTo>
                  <a:pt x="42" y="403"/>
                  <a:pt x="54" y="391"/>
                  <a:pt x="52" y="378"/>
                </a:cubicBezTo>
                <a:lnTo>
                  <a:pt x="52" y="26"/>
                </a:lnTo>
                <a:cubicBezTo>
                  <a:pt x="52" y="13"/>
                  <a:pt x="40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3422084" y="1814629"/>
            <a:ext cx="12475" cy="62165"/>
          </a:xfrm>
          <a:custGeom>
            <a:avLst/>
            <a:gdLst/>
            <a:ahLst/>
            <a:cxnLst/>
            <a:rect l="l" t="t" r="r" b="b"/>
            <a:pathLst>
              <a:path w="60" h="299" extrusionOk="0">
                <a:moveTo>
                  <a:pt x="17" y="1"/>
                </a:moveTo>
                <a:cubicBezTo>
                  <a:pt x="7" y="3"/>
                  <a:pt x="1" y="10"/>
                  <a:pt x="1" y="20"/>
                </a:cubicBezTo>
                <a:lnTo>
                  <a:pt x="24" y="281"/>
                </a:lnTo>
                <a:cubicBezTo>
                  <a:pt x="24" y="291"/>
                  <a:pt x="32" y="298"/>
                  <a:pt x="42" y="298"/>
                </a:cubicBezTo>
                <a:cubicBezTo>
                  <a:pt x="42" y="298"/>
                  <a:pt x="42" y="298"/>
                  <a:pt x="42" y="296"/>
                </a:cubicBezTo>
                <a:cubicBezTo>
                  <a:pt x="52" y="296"/>
                  <a:pt x="60" y="289"/>
                  <a:pt x="58" y="279"/>
                </a:cubicBezTo>
                <a:lnTo>
                  <a:pt x="36" y="16"/>
                </a:lnTo>
                <a:cubicBezTo>
                  <a:pt x="34" y="8"/>
                  <a:pt x="26" y="1"/>
                  <a:pt x="1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3523544" y="2973514"/>
            <a:ext cx="12475" cy="61749"/>
          </a:xfrm>
          <a:custGeom>
            <a:avLst/>
            <a:gdLst/>
            <a:ahLst/>
            <a:cxnLst/>
            <a:rect l="l" t="t" r="r" b="b"/>
            <a:pathLst>
              <a:path w="60" h="297" extrusionOk="0">
                <a:moveTo>
                  <a:pt x="19" y="0"/>
                </a:moveTo>
                <a:cubicBezTo>
                  <a:pt x="18" y="0"/>
                  <a:pt x="17" y="0"/>
                  <a:pt x="16" y="1"/>
                </a:cubicBezTo>
                <a:cubicBezTo>
                  <a:pt x="6" y="1"/>
                  <a:pt x="0" y="8"/>
                  <a:pt x="0" y="18"/>
                </a:cubicBezTo>
                <a:lnTo>
                  <a:pt x="24" y="281"/>
                </a:lnTo>
                <a:cubicBezTo>
                  <a:pt x="24" y="289"/>
                  <a:pt x="32" y="297"/>
                  <a:pt x="42" y="297"/>
                </a:cubicBezTo>
                <a:cubicBezTo>
                  <a:pt x="51" y="295"/>
                  <a:pt x="59" y="287"/>
                  <a:pt x="57" y="277"/>
                </a:cubicBezTo>
                <a:lnTo>
                  <a:pt x="36" y="16"/>
                </a:lnTo>
                <a:cubicBezTo>
                  <a:pt x="34" y="8"/>
                  <a:pt x="27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3369274" y="1821698"/>
            <a:ext cx="17464" cy="61333"/>
          </a:xfrm>
          <a:custGeom>
            <a:avLst/>
            <a:gdLst/>
            <a:ahLst/>
            <a:cxnLst/>
            <a:rect l="l" t="t" r="r" b="b"/>
            <a:pathLst>
              <a:path w="84" h="295" extrusionOk="0">
                <a:moveTo>
                  <a:pt x="16" y="0"/>
                </a:moveTo>
                <a:cubicBezTo>
                  <a:pt x="6" y="2"/>
                  <a:pt x="0" y="12"/>
                  <a:pt x="2" y="22"/>
                </a:cubicBezTo>
                <a:lnTo>
                  <a:pt x="48" y="280"/>
                </a:lnTo>
                <a:cubicBezTo>
                  <a:pt x="50" y="288"/>
                  <a:pt x="55" y="294"/>
                  <a:pt x="65" y="294"/>
                </a:cubicBezTo>
                <a:lnTo>
                  <a:pt x="67" y="294"/>
                </a:lnTo>
                <a:cubicBezTo>
                  <a:pt x="77" y="292"/>
                  <a:pt x="83" y="282"/>
                  <a:pt x="81" y="272"/>
                </a:cubicBezTo>
                <a:lnTo>
                  <a:pt x="36" y="16"/>
                </a:lnTo>
                <a:cubicBezTo>
                  <a:pt x="34" y="6"/>
                  <a:pt x="26" y="0"/>
                  <a:pt x="1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3571156" y="2966861"/>
            <a:ext cx="17257" cy="61333"/>
          </a:xfrm>
          <a:custGeom>
            <a:avLst/>
            <a:gdLst/>
            <a:ahLst/>
            <a:cxnLst/>
            <a:rect l="l" t="t" r="r" b="b"/>
            <a:pathLst>
              <a:path w="83" h="295" extrusionOk="0">
                <a:moveTo>
                  <a:pt x="16" y="1"/>
                </a:moveTo>
                <a:cubicBezTo>
                  <a:pt x="6" y="3"/>
                  <a:pt x="0" y="13"/>
                  <a:pt x="2" y="23"/>
                </a:cubicBezTo>
                <a:lnTo>
                  <a:pt x="47" y="281"/>
                </a:lnTo>
                <a:cubicBezTo>
                  <a:pt x="49" y="289"/>
                  <a:pt x="57" y="295"/>
                  <a:pt x="65" y="295"/>
                </a:cubicBezTo>
                <a:lnTo>
                  <a:pt x="67" y="295"/>
                </a:lnTo>
                <a:cubicBezTo>
                  <a:pt x="77" y="293"/>
                  <a:pt x="83" y="283"/>
                  <a:pt x="83" y="273"/>
                </a:cubicBezTo>
                <a:lnTo>
                  <a:pt x="36" y="17"/>
                </a:lnTo>
                <a:cubicBezTo>
                  <a:pt x="36" y="7"/>
                  <a:pt x="26" y="1"/>
                  <a:pt x="1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3317088" y="1833341"/>
            <a:ext cx="22454" cy="59878"/>
          </a:xfrm>
          <a:custGeom>
            <a:avLst/>
            <a:gdLst/>
            <a:ahLst/>
            <a:cxnLst/>
            <a:rect l="l" t="t" r="r" b="b"/>
            <a:pathLst>
              <a:path w="108" h="288" extrusionOk="0">
                <a:moveTo>
                  <a:pt x="23" y="0"/>
                </a:moveTo>
                <a:cubicBezTo>
                  <a:pt x="21" y="0"/>
                  <a:pt x="19" y="0"/>
                  <a:pt x="16" y="1"/>
                </a:cubicBezTo>
                <a:cubicBezTo>
                  <a:pt x="7" y="3"/>
                  <a:pt x="1" y="13"/>
                  <a:pt x="5" y="21"/>
                </a:cubicBezTo>
                <a:lnTo>
                  <a:pt x="72" y="276"/>
                </a:lnTo>
                <a:cubicBezTo>
                  <a:pt x="74" y="283"/>
                  <a:pt x="82" y="287"/>
                  <a:pt x="89" y="287"/>
                </a:cubicBezTo>
                <a:lnTo>
                  <a:pt x="93" y="287"/>
                </a:lnTo>
                <a:cubicBezTo>
                  <a:pt x="103" y="285"/>
                  <a:pt x="107" y="276"/>
                  <a:pt x="105" y="266"/>
                </a:cubicBezTo>
                <a:lnTo>
                  <a:pt x="38" y="13"/>
                </a:lnTo>
                <a:cubicBezTo>
                  <a:pt x="37" y="5"/>
                  <a:pt x="30" y="0"/>
                  <a:pt x="23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3618144" y="2956673"/>
            <a:ext cx="22454" cy="60086"/>
          </a:xfrm>
          <a:custGeom>
            <a:avLst/>
            <a:gdLst/>
            <a:ahLst/>
            <a:cxnLst/>
            <a:rect l="l" t="t" r="r" b="b"/>
            <a:pathLst>
              <a:path w="108" h="289" extrusionOk="0">
                <a:moveTo>
                  <a:pt x="20" y="0"/>
                </a:moveTo>
                <a:cubicBezTo>
                  <a:pt x="19" y="0"/>
                  <a:pt x="18" y="0"/>
                  <a:pt x="17" y="1"/>
                </a:cubicBezTo>
                <a:cubicBezTo>
                  <a:pt x="7" y="3"/>
                  <a:pt x="1" y="13"/>
                  <a:pt x="5" y="22"/>
                </a:cubicBezTo>
                <a:lnTo>
                  <a:pt x="72" y="275"/>
                </a:lnTo>
                <a:cubicBezTo>
                  <a:pt x="74" y="283"/>
                  <a:pt x="82" y="289"/>
                  <a:pt x="88" y="289"/>
                </a:cubicBezTo>
                <a:lnTo>
                  <a:pt x="94" y="289"/>
                </a:lnTo>
                <a:cubicBezTo>
                  <a:pt x="104" y="285"/>
                  <a:pt x="107" y="275"/>
                  <a:pt x="106" y="267"/>
                </a:cubicBezTo>
                <a:lnTo>
                  <a:pt x="38" y="13"/>
                </a:lnTo>
                <a:cubicBezTo>
                  <a:pt x="35" y="6"/>
                  <a:pt x="29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3266566" y="1849142"/>
            <a:ext cx="27028" cy="58839"/>
          </a:xfrm>
          <a:custGeom>
            <a:avLst/>
            <a:gdLst/>
            <a:ahLst/>
            <a:cxnLst/>
            <a:rect l="l" t="t" r="r" b="b"/>
            <a:pathLst>
              <a:path w="130" h="283" extrusionOk="0">
                <a:moveTo>
                  <a:pt x="21" y="1"/>
                </a:moveTo>
                <a:cubicBezTo>
                  <a:pt x="19" y="1"/>
                  <a:pt x="17" y="1"/>
                  <a:pt x="15" y="2"/>
                </a:cubicBezTo>
                <a:cubicBezTo>
                  <a:pt x="5" y="6"/>
                  <a:pt x="1" y="16"/>
                  <a:pt x="3" y="24"/>
                </a:cubicBezTo>
                <a:lnTo>
                  <a:pt x="94" y="271"/>
                </a:lnTo>
                <a:cubicBezTo>
                  <a:pt x="96" y="278"/>
                  <a:pt x="104" y="282"/>
                  <a:pt x="109" y="282"/>
                </a:cubicBezTo>
                <a:cubicBezTo>
                  <a:pt x="111" y="282"/>
                  <a:pt x="113" y="282"/>
                  <a:pt x="115" y="280"/>
                </a:cubicBezTo>
                <a:cubicBezTo>
                  <a:pt x="125" y="277"/>
                  <a:pt x="129" y="267"/>
                  <a:pt x="125" y="259"/>
                </a:cubicBezTo>
                <a:lnTo>
                  <a:pt x="36" y="12"/>
                </a:lnTo>
                <a:cubicBezTo>
                  <a:pt x="34" y="5"/>
                  <a:pt x="27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3664092" y="2942120"/>
            <a:ext cx="27444" cy="58631"/>
          </a:xfrm>
          <a:custGeom>
            <a:avLst/>
            <a:gdLst/>
            <a:ahLst/>
            <a:cxnLst/>
            <a:rect l="l" t="t" r="r" b="b"/>
            <a:pathLst>
              <a:path w="132" h="282" extrusionOk="0">
                <a:moveTo>
                  <a:pt x="21" y="0"/>
                </a:moveTo>
                <a:cubicBezTo>
                  <a:pt x="19" y="0"/>
                  <a:pt x="17" y="1"/>
                  <a:pt x="15" y="2"/>
                </a:cubicBezTo>
                <a:cubicBezTo>
                  <a:pt x="7" y="6"/>
                  <a:pt x="1" y="15"/>
                  <a:pt x="5" y="23"/>
                </a:cubicBezTo>
                <a:lnTo>
                  <a:pt x="94" y="270"/>
                </a:lnTo>
                <a:cubicBezTo>
                  <a:pt x="98" y="278"/>
                  <a:pt x="104" y="282"/>
                  <a:pt x="111" y="282"/>
                </a:cubicBezTo>
                <a:cubicBezTo>
                  <a:pt x="113" y="282"/>
                  <a:pt x="115" y="282"/>
                  <a:pt x="117" y="280"/>
                </a:cubicBezTo>
                <a:cubicBezTo>
                  <a:pt x="125" y="278"/>
                  <a:pt x="131" y="268"/>
                  <a:pt x="127" y="258"/>
                </a:cubicBezTo>
                <a:lnTo>
                  <a:pt x="38" y="11"/>
                </a:lnTo>
                <a:cubicBezTo>
                  <a:pt x="35" y="5"/>
                  <a:pt x="29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3217499" y="1869517"/>
            <a:ext cx="31394" cy="56967"/>
          </a:xfrm>
          <a:custGeom>
            <a:avLst/>
            <a:gdLst/>
            <a:ahLst/>
            <a:cxnLst/>
            <a:rect l="l" t="t" r="r" b="b"/>
            <a:pathLst>
              <a:path w="151" h="274" extrusionOk="0">
                <a:moveTo>
                  <a:pt x="21" y="0"/>
                </a:moveTo>
                <a:cubicBezTo>
                  <a:pt x="18" y="0"/>
                  <a:pt x="15" y="1"/>
                  <a:pt x="12" y="3"/>
                </a:cubicBezTo>
                <a:cubicBezTo>
                  <a:pt x="4" y="7"/>
                  <a:pt x="0" y="17"/>
                  <a:pt x="4" y="25"/>
                </a:cubicBezTo>
                <a:lnTo>
                  <a:pt x="115" y="263"/>
                </a:lnTo>
                <a:cubicBezTo>
                  <a:pt x="119" y="269"/>
                  <a:pt x="125" y="273"/>
                  <a:pt x="130" y="273"/>
                </a:cubicBezTo>
                <a:cubicBezTo>
                  <a:pt x="132" y="273"/>
                  <a:pt x="136" y="273"/>
                  <a:pt x="138" y="271"/>
                </a:cubicBezTo>
                <a:cubicBezTo>
                  <a:pt x="146" y="267"/>
                  <a:pt x="150" y="257"/>
                  <a:pt x="146" y="248"/>
                </a:cubicBezTo>
                <a:lnTo>
                  <a:pt x="36" y="11"/>
                </a:lnTo>
                <a:cubicBezTo>
                  <a:pt x="33" y="4"/>
                  <a:pt x="28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3708793" y="2923616"/>
            <a:ext cx="31810" cy="56759"/>
          </a:xfrm>
          <a:custGeom>
            <a:avLst/>
            <a:gdLst/>
            <a:ahLst/>
            <a:cxnLst/>
            <a:rect l="l" t="t" r="r" b="b"/>
            <a:pathLst>
              <a:path w="153" h="273" extrusionOk="0">
                <a:moveTo>
                  <a:pt x="21" y="0"/>
                </a:moveTo>
                <a:cubicBezTo>
                  <a:pt x="19" y="0"/>
                  <a:pt x="17" y="1"/>
                  <a:pt x="15" y="2"/>
                </a:cubicBezTo>
                <a:cubicBezTo>
                  <a:pt x="5" y="6"/>
                  <a:pt x="1" y="16"/>
                  <a:pt x="5" y="25"/>
                </a:cubicBezTo>
                <a:lnTo>
                  <a:pt x="115" y="262"/>
                </a:lnTo>
                <a:cubicBezTo>
                  <a:pt x="119" y="270"/>
                  <a:pt x="125" y="272"/>
                  <a:pt x="131" y="272"/>
                </a:cubicBezTo>
                <a:lnTo>
                  <a:pt x="139" y="272"/>
                </a:lnTo>
                <a:cubicBezTo>
                  <a:pt x="149" y="266"/>
                  <a:pt x="153" y="256"/>
                  <a:pt x="147" y="248"/>
                </a:cubicBezTo>
                <a:lnTo>
                  <a:pt x="37" y="10"/>
                </a:lnTo>
                <a:cubicBezTo>
                  <a:pt x="34" y="4"/>
                  <a:pt x="28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3170303" y="1894050"/>
            <a:ext cx="35761" cy="54472"/>
          </a:xfrm>
          <a:custGeom>
            <a:avLst/>
            <a:gdLst/>
            <a:ahLst/>
            <a:cxnLst/>
            <a:rect l="l" t="t" r="r" b="b"/>
            <a:pathLst>
              <a:path w="172" h="262" extrusionOk="0">
                <a:moveTo>
                  <a:pt x="20" y="0"/>
                </a:moveTo>
                <a:cubicBezTo>
                  <a:pt x="18" y="0"/>
                  <a:pt x="15" y="1"/>
                  <a:pt x="12" y="3"/>
                </a:cubicBezTo>
                <a:cubicBezTo>
                  <a:pt x="4" y="7"/>
                  <a:pt x="0" y="19"/>
                  <a:pt x="6" y="27"/>
                </a:cubicBezTo>
                <a:lnTo>
                  <a:pt x="136" y="254"/>
                </a:lnTo>
                <a:cubicBezTo>
                  <a:pt x="140" y="260"/>
                  <a:pt x="146" y="262"/>
                  <a:pt x="152" y="262"/>
                </a:cubicBezTo>
                <a:cubicBezTo>
                  <a:pt x="154" y="262"/>
                  <a:pt x="158" y="262"/>
                  <a:pt x="160" y="260"/>
                </a:cubicBezTo>
                <a:cubicBezTo>
                  <a:pt x="170" y="256"/>
                  <a:pt x="172" y="244"/>
                  <a:pt x="168" y="236"/>
                </a:cubicBezTo>
                <a:lnTo>
                  <a:pt x="36" y="9"/>
                </a:lnTo>
                <a:cubicBezTo>
                  <a:pt x="32" y="4"/>
                  <a:pt x="26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3752039" y="2901369"/>
            <a:ext cx="35761" cy="54680"/>
          </a:xfrm>
          <a:custGeom>
            <a:avLst/>
            <a:gdLst/>
            <a:ahLst/>
            <a:cxnLst/>
            <a:rect l="l" t="t" r="r" b="b"/>
            <a:pathLst>
              <a:path w="172" h="263" extrusionOk="0">
                <a:moveTo>
                  <a:pt x="20" y="0"/>
                </a:moveTo>
                <a:cubicBezTo>
                  <a:pt x="17" y="0"/>
                  <a:pt x="13" y="1"/>
                  <a:pt x="10" y="2"/>
                </a:cubicBezTo>
                <a:cubicBezTo>
                  <a:pt x="2" y="8"/>
                  <a:pt x="0" y="18"/>
                  <a:pt x="4" y="26"/>
                </a:cubicBezTo>
                <a:lnTo>
                  <a:pt x="136" y="253"/>
                </a:lnTo>
                <a:cubicBezTo>
                  <a:pt x="138" y="259"/>
                  <a:pt x="144" y="263"/>
                  <a:pt x="150" y="263"/>
                </a:cubicBezTo>
                <a:cubicBezTo>
                  <a:pt x="154" y="263"/>
                  <a:pt x="156" y="261"/>
                  <a:pt x="160" y="261"/>
                </a:cubicBezTo>
                <a:cubicBezTo>
                  <a:pt x="168" y="255"/>
                  <a:pt x="172" y="245"/>
                  <a:pt x="166" y="235"/>
                </a:cubicBezTo>
                <a:lnTo>
                  <a:pt x="36" y="8"/>
                </a:lnTo>
                <a:cubicBezTo>
                  <a:pt x="32" y="3"/>
                  <a:pt x="26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3125602" y="1922534"/>
            <a:ext cx="39503" cy="52393"/>
          </a:xfrm>
          <a:custGeom>
            <a:avLst/>
            <a:gdLst/>
            <a:ahLst/>
            <a:cxnLst/>
            <a:rect l="l" t="t" r="r" b="b"/>
            <a:pathLst>
              <a:path w="190" h="252" extrusionOk="0">
                <a:moveTo>
                  <a:pt x="20" y="1"/>
                </a:moveTo>
                <a:cubicBezTo>
                  <a:pt x="17" y="1"/>
                  <a:pt x="13" y="2"/>
                  <a:pt x="10" y="4"/>
                </a:cubicBezTo>
                <a:cubicBezTo>
                  <a:pt x="2" y="10"/>
                  <a:pt x="0" y="20"/>
                  <a:pt x="6" y="28"/>
                </a:cubicBezTo>
                <a:lnTo>
                  <a:pt x="156" y="243"/>
                </a:lnTo>
                <a:cubicBezTo>
                  <a:pt x="160" y="247"/>
                  <a:pt x="166" y="251"/>
                  <a:pt x="170" y="251"/>
                </a:cubicBezTo>
                <a:cubicBezTo>
                  <a:pt x="174" y="251"/>
                  <a:pt x="178" y="249"/>
                  <a:pt x="180" y="247"/>
                </a:cubicBezTo>
                <a:cubicBezTo>
                  <a:pt x="188" y="241"/>
                  <a:pt x="190" y="231"/>
                  <a:pt x="184" y="223"/>
                </a:cubicBezTo>
                <a:lnTo>
                  <a:pt x="34" y="8"/>
                </a:lnTo>
                <a:cubicBezTo>
                  <a:pt x="30" y="4"/>
                  <a:pt x="25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3792582" y="2875173"/>
            <a:ext cx="39503" cy="52185"/>
          </a:xfrm>
          <a:custGeom>
            <a:avLst/>
            <a:gdLst/>
            <a:ahLst/>
            <a:cxnLst/>
            <a:rect l="l" t="t" r="r" b="b"/>
            <a:pathLst>
              <a:path w="190" h="251" extrusionOk="0">
                <a:moveTo>
                  <a:pt x="20" y="1"/>
                </a:moveTo>
                <a:cubicBezTo>
                  <a:pt x="17" y="1"/>
                  <a:pt x="13" y="2"/>
                  <a:pt x="10" y="4"/>
                </a:cubicBezTo>
                <a:cubicBezTo>
                  <a:pt x="2" y="10"/>
                  <a:pt x="0" y="22"/>
                  <a:pt x="6" y="30"/>
                </a:cubicBezTo>
                <a:lnTo>
                  <a:pt x="156" y="243"/>
                </a:lnTo>
                <a:cubicBezTo>
                  <a:pt x="160" y="249"/>
                  <a:pt x="166" y="251"/>
                  <a:pt x="170" y="251"/>
                </a:cubicBezTo>
                <a:cubicBezTo>
                  <a:pt x="174" y="251"/>
                  <a:pt x="178" y="251"/>
                  <a:pt x="182" y="249"/>
                </a:cubicBezTo>
                <a:cubicBezTo>
                  <a:pt x="190" y="243"/>
                  <a:pt x="190" y="231"/>
                  <a:pt x="186" y="223"/>
                </a:cubicBezTo>
                <a:lnTo>
                  <a:pt x="34" y="8"/>
                </a:lnTo>
                <a:cubicBezTo>
                  <a:pt x="30" y="3"/>
                  <a:pt x="25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3083604" y="1954968"/>
            <a:ext cx="43453" cy="49483"/>
          </a:xfrm>
          <a:custGeom>
            <a:avLst/>
            <a:gdLst/>
            <a:ahLst/>
            <a:cxnLst/>
            <a:rect l="l" t="t" r="r" b="b"/>
            <a:pathLst>
              <a:path w="209" h="238" extrusionOk="0">
                <a:moveTo>
                  <a:pt x="20" y="0"/>
                </a:moveTo>
                <a:cubicBezTo>
                  <a:pt x="16" y="0"/>
                  <a:pt x="12" y="2"/>
                  <a:pt x="9" y="4"/>
                </a:cubicBezTo>
                <a:cubicBezTo>
                  <a:pt x="1" y="10"/>
                  <a:pt x="1" y="22"/>
                  <a:pt x="7" y="30"/>
                </a:cubicBezTo>
                <a:lnTo>
                  <a:pt x="175" y="229"/>
                </a:lnTo>
                <a:cubicBezTo>
                  <a:pt x="179" y="233"/>
                  <a:pt x="182" y="237"/>
                  <a:pt x="188" y="237"/>
                </a:cubicBezTo>
                <a:cubicBezTo>
                  <a:pt x="192" y="237"/>
                  <a:pt x="196" y="235"/>
                  <a:pt x="200" y="233"/>
                </a:cubicBezTo>
                <a:cubicBezTo>
                  <a:pt x="206" y="225"/>
                  <a:pt x="208" y="215"/>
                  <a:pt x="202" y="208"/>
                </a:cubicBezTo>
                <a:lnTo>
                  <a:pt x="33" y="6"/>
                </a:lnTo>
                <a:cubicBezTo>
                  <a:pt x="29" y="2"/>
                  <a:pt x="24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3831045" y="2845858"/>
            <a:ext cx="43453" cy="49067"/>
          </a:xfrm>
          <a:custGeom>
            <a:avLst/>
            <a:gdLst/>
            <a:ahLst/>
            <a:cxnLst/>
            <a:rect l="l" t="t" r="r" b="b"/>
            <a:pathLst>
              <a:path w="209" h="236" extrusionOk="0">
                <a:moveTo>
                  <a:pt x="21" y="1"/>
                </a:moveTo>
                <a:cubicBezTo>
                  <a:pt x="17" y="1"/>
                  <a:pt x="13" y="2"/>
                  <a:pt x="9" y="5"/>
                </a:cubicBezTo>
                <a:cubicBezTo>
                  <a:pt x="1" y="11"/>
                  <a:pt x="1" y="23"/>
                  <a:pt x="7" y="29"/>
                </a:cubicBezTo>
                <a:lnTo>
                  <a:pt x="175" y="230"/>
                </a:lnTo>
                <a:cubicBezTo>
                  <a:pt x="179" y="234"/>
                  <a:pt x="184" y="236"/>
                  <a:pt x="188" y="236"/>
                </a:cubicBezTo>
                <a:cubicBezTo>
                  <a:pt x="192" y="236"/>
                  <a:pt x="196" y="236"/>
                  <a:pt x="200" y="232"/>
                </a:cubicBezTo>
                <a:cubicBezTo>
                  <a:pt x="208" y="226"/>
                  <a:pt x="208" y="214"/>
                  <a:pt x="202" y="208"/>
                </a:cubicBezTo>
                <a:lnTo>
                  <a:pt x="35" y="7"/>
                </a:lnTo>
                <a:cubicBezTo>
                  <a:pt x="31" y="3"/>
                  <a:pt x="26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3044309" y="1990936"/>
            <a:ext cx="46988" cy="45740"/>
          </a:xfrm>
          <a:custGeom>
            <a:avLst/>
            <a:gdLst/>
            <a:ahLst/>
            <a:cxnLst/>
            <a:rect l="l" t="t" r="r" b="b"/>
            <a:pathLst>
              <a:path w="226" h="220" extrusionOk="0">
                <a:moveTo>
                  <a:pt x="20" y="0"/>
                </a:moveTo>
                <a:cubicBezTo>
                  <a:pt x="16" y="0"/>
                  <a:pt x="11" y="2"/>
                  <a:pt x="8" y="5"/>
                </a:cubicBezTo>
                <a:cubicBezTo>
                  <a:pt x="1" y="11"/>
                  <a:pt x="1" y="23"/>
                  <a:pt x="8" y="31"/>
                </a:cubicBezTo>
                <a:lnTo>
                  <a:pt x="194" y="216"/>
                </a:lnTo>
                <a:cubicBezTo>
                  <a:pt x="196" y="218"/>
                  <a:pt x="202" y="220"/>
                  <a:pt x="206" y="220"/>
                </a:cubicBezTo>
                <a:cubicBezTo>
                  <a:pt x="210" y="220"/>
                  <a:pt x="214" y="218"/>
                  <a:pt x="218" y="216"/>
                </a:cubicBezTo>
                <a:cubicBezTo>
                  <a:pt x="225" y="208"/>
                  <a:pt x="225" y="198"/>
                  <a:pt x="218" y="190"/>
                </a:cubicBezTo>
                <a:lnTo>
                  <a:pt x="32" y="5"/>
                </a:lnTo>
                <a:cubicBezTo>
                  <a:pt x="29" y="2"/>
                  <a:pt x="25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3866806" y="2813216"/>
            <a:ext cx="46572" cy="46156"/>
          </a:xfrm>
          <a:custGeom>
            <a:avLst/>
            <a:gdLst/>
            <a:ahLst/>
            <a:cxnLst/>
            <a:rect l="l" t="t" r="r" b="b"/>
            <a:pathLst>
              <a:path w="224" h="222" extrusionOk="0">
                <a:moveTo>
                  <a:pt x="20" y="0"/>
                </a:moveTo>
                <a:cubicBezTo>
                  <a:pt x="15" y="0"/>
                  <a:pt x="10" y="2"/>
                  <a:pt x="7" y="6"/>
                </a:cubicBezTo>
                <a:cubicBezTo>
                  <a:pt x="1" y="12"/>
                  <a:pt x="1" y="24"/>
                  <a:pt x="7" y="30"/>
                </a:cubicBezTo>
                <a:lnTo>
                  <a:pt x="192" y="215"/>
                </a:lnTo>
                <a:cubicBezTo>
                  <a:pt x="196" y="219"/>
                  <a:pt x="200" y="221"/>
                  <a:pt x="206" y="221"/>
                </a:cubicBezTo>
                <a:cubicBezTo>
                  <a:pt x="210" y="221"/>
                  <a:pt x="214" y="219"/>
                  <a:pt x="218" y="215"/>
                </a:cubicBezTo>
                <a:cubicBezTo>
                  <a:pt x="224" y="209"/>
                  <a:pt x="224" y="197"/>
                  <a:pt x="218" y="191"/>
                </a:cubicBezTo>
                <a:lnTo>
                  <a:pt x="32" y="6"/>
                </a:lnTo>
                <a:cubicBezTo>
                  <a:pt x="29" y="2"/>
                  <a:pt x="25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3008548" y="2030023"/>
            <a:ext cx="49898" cy="42414"/>
          </a:xfrm>
          <a:custGeom>
            <a:avLst/>
            <a:gdLst/>
            <a:ahLst/>
            <a:cxnLst/>
            <a:rect l="l" t="t" r="r" b="b"/>
            <a:pathLst>
              <a:path w="240" h="204" extrusionOk="0">
                <a:moveTo>
                  <a:pt x="19" y="0"/>
                </a:moveTo>
                <a:cubicBezTo>
                  <a:pt x="14" y="0"/>
                  <a:pt x="10" y="2"/>
                  <a:pt x="7" y="6"/>
                </a:cubicBezTo>
                <a:cubicBezTo>
                  <a:pt x="1" y="14"/>
                  <a:pt x="1" y="24"/>
                  <a:pt x="9" y="32"/>
                </a:cubicBezTo>
                <a:lnTo>
                  <a:pt x="210" y="200"/>
                </a:lnTo>
                <a:cubicBezTo>
                  <a:pt x="212" y="202"/>
                  <a:pt x="216" y="204"/>
                  <a:pt x="220" y="204"/>
                </a:cubicBezTo>
                <a:cubicBezTo>
                  <a:pt x="226" y="204"/>
                  <a:pt x="230" y="202"/>
                  <a:pt x="234" y="198"/>
                </a:cubicBezTo>
                <a:cubicBezTo>
                  <a:pt x="240" y="190"/>
                  <a:pt x="240" y="178"/>
                  <a:pt x="232" y="172"/>
                </a:cubicBezTo>
                <a:lnTo>
                  <a:pt x="30" y="4"/>
                </a:lnTo>
                <a:cubicBezTo>
                  <a:pt x="27" y="2"/>
                  <a:pt x="23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3899240" y="2777456"/>
            <a:ext cx="50314" cy="42414"/>
          </a:xfrm>
          <a:custGeom>
            <a:avLst/>
            <a:gdLst/>
            <a:ahLst/>
            <a:cxnLst/>
            <a:rect l="l" t="t" r="r" b="b"/>
            <a:pathLst>
              <a:path w="242" h="204" extrusionOk="0">
                <a:moveTo>
                  <a:pt x="21" y="1"/>
                </a:moveTo>
                <a:cubicBezTo>
                  <a:pt x="16" y="1"/>
                  <a:pt x="11" y="3"/>
                  <a:pt x="6" y="6"/>
                </a:cubicBezTo>
                <a:cubicBezTo>
                  <a:pt x="1" y="14"/>
                  <a:pt x="2" y="26"/>
                  <a:pt x="10" y="32"/>
                </a:cubicBezTo>
                <a:lnTo>
                  <a:pt x="210" y="200"/>
                </a:lnTo>
                <a:cubicBezTo>
                  <a:pt x="214" y="204"/>
                  <a:pt x="218" y="204"/>
                  <a:pt x="221" y="204"/>
                </a:cubicBezTo>
                <a:cubicBezTo>
                  <a:pt x="227" y="204"/>
                  <a:pt x="231" y="202"/>
                  <a:pt x="235" y="198"/>
                </a:cubicBezTo>
                <a:cubicBezTo>
                  <a:pt x="241" y="190"/>
                  <a:pt x="239" y="180"/>
                  <a:pt x="233" y="174"/>
                </a:cubicBezTo>
                <a:lnTo>
                  <a:pt x="32" y="4"/>
                </a:lnTo>
                <a:cubicBezTo>
                  <a:pt x="29" y="2"/>
                  <a:pt x="25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2976322" y="2072020"/>
            <a:ext cx="53017" cy="39087"/>
          </a:xfrm>
          <a:custGeom>
            <a:avLst/>
            <a:gdLst/>
            <a:ahLst/>
            <a:cxnLst/>
            <a:rect l="l" t="t" r="r" b="b"/>
            <a:pathLst>
              <a:path w="255" h="188" extrusionOk="0">
                <a:moveTo>
                  <a:pt x="19" y="0"/>
                </a:moveTo>
                <a:cubicBezTo>
                  <a:pt x="13" y="0"/>
                  <a:pt x="8" y="3"/>
                  <a:pt x="4" y="8"/>
                </a:cubicBezTo>
                <a:cubicBezTo>
                  <a:pt x="0" y="15"/>
                  <a:pt x="2" y="27"/>
                  <a:pt x="10" y="33"/>
                </a:cubicBezTo>
                <a:lnTo>
                  <a:pt x="223" y="183"/>
                </a:lnTo>
                <a:cubicBezTo>
                  <a:pt x="227" y="185"/>
                  <a:pt x="231" y="187"/>
                  <a:pt x="235" y="187"/>
                </a:cubicBezTo>
                <a:cubicBezTo>
                  <a:pt x="239" y="187"/>
                  <a:pt x="245" y="183"/>
                  <a:pt x="249" y="179"/>
                </a:cubicBezTo>
                <a:cubicBezTo>
                  <a:pt x="255" y="171"/>
                  <a:pt x="253" y="159"/>
                  <a:pt x="245" y="154"/>
                </a:cubicBezTo>
                <a:lnTo>
                  <a:pt x="30" y="4"/>
                </a:lnTo>
                <a:cubicBezTo>
                  <a:pt x="26" y="1"/>
                  <a:pt x="23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3928763" y="2738992"/>
            <a:ext cx="53225" cy="39087"/>
          </a:xfrm>
          <a:custGeom>
            <a:avLst/>
            <a:gdLst/>
            <a:ahLst/>
            <a:cxnLst/>
            <a:rect l="l" t="t" r="r" b="b"/>
            <a:pathLst>
              <a:path w="256" h="188" extrusionOk="0">
                <a:moveTo>
                  <a:pt x="20" y="0"/>
                </a:moveTo>
                <a:cubicBezTo>
                  <a:pt x="15" y="0"/>
                  <a:pt x="10" y="3"/>
                  <a:pt x="6" y="8"/>
                </a:cubicBezTo>
                <a:cubicBezTo>
                  <a:pt x="1" y="16"/>
                  <a:pt x="3" y="28"/>
                  <a:pt x="10" y="33"/>
                </a:cubicBezTo>
                <a:lnTo>
                  <a:pt x="226" y="183"/>
                </a:lnTo>
                <a:cubicBezTo>
                  <a:pt x="227" y="185"/>
                  <a:pt x="231" y="187"/>
                  <a:pt x="235" y="187"/>
                </a:cubicBezTo>
                <a:cubicBezTo>
                  <a:pt x="241" y="187"/>
                  <a:pt x="245" y="183"/>
                  <a:pt x="249" y="179"/>
                </a:cubicBezTo>
                <a:cubicBezTo>
                  <a:pt x="255" y="172"/>
                  <a:pt x="253" y="160"/>
                  <a:pt x="245" y="156"/>
                </a:cubicBezTo>
                <a:lnTo>
                  <a:pt x="30" y="4"/>
                </a:lnTo>
                <a:cubicBezTo>
                  <a:pt x="27" y="2"/>
                  <a:pt x="24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2947422" y="2116721"/>
            <a:ext cx="55720" cy="34929"/>
          </a:xfrm>
          <a:custGeom>
            <a:avLst/>
            <a:gdLst/>
            <a:ahLst/>
            <a:cxnLst/>
            <a:rect l="l" t="t" r="r" b="b"/>
            <a:pathLst>
              <a:path w="268" h="168" extrusionOk="0">
                <a:moveTo>
                  <a:pt x="20" y="1"/>
                </a:moveTo>
                <a:cubicBezTo>
                  <a:pt x="14" y="1"/>
                  <a:pt x="9" y="4"/>
                  <a:pt x="5" y="10"/>
                </a:cubicBezTo>
                <a:cubicBezTo>
                  <a:pt x="1" y="17"/>
                  <a:pt x="3" y="29"/>
                  <a:pt x="13" y="33"/>
                </a:cubicBezTo>
                <a:lnTo>
                  <a:pt x="240" y="165"/>
                </a:lnTo>
                <a:cubicBezTo>
                  <a:pt x="242" y="167"/>
                  <a:pt x="246" y="167"/>
                  <a:pt x="248" y="167"/>
                </a:cubicBezTo>
                <a:cubicBezTo>
                  <a:pt x="253" y="167"/>
                  <a:pt x="259" y="164"/>
                  <a:pt x="263" y="160"/>
                </a:cubicBezTo>
                <a:cubicBezTo>
                  <a:pt x="267" y="150"/>
                  <a:pt x="265" y="140"/>
                  <a:pt x="257" y="134"/>
                </a:cubicBezTo>
                <a:lnTo>
                  <a:pt x="29" y="4"/>
                </a:lnTo>
                <a:cubicBezTo>
                  <a:pt x="26" y="2"/>
                  <a:pt x="23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3954544" y="2698450"/>
            <a:ext cx="56136" cy="34929"/>
          </a:xfrm>
          <a:custGeom>
            <a:avLst/>
            <a:gdLst/>
            <a:ahLst/>
            <a:cxnLst/>
            <a:rect l="l" t="t" r="r" b="b"/>
            <a:pathLst>
              <a:path w="270" h="168" extrusionOk="0">
                <a:moveTo>
                  <a:pt x="22" y="1"/>
                </a:moveTo>
                <a:cubicBezTo>
                  <a:pt x="16" y="1"/>
                  <a:pt x="9" y="4"/>
                  <a:pt x="7" y="9"/>
                </a:cubicBezTo>
                <a:cubicBezTo>
                  <a:pt x="1" y="17"/>
                  <a:pt x="5" y="27"/>
                  <a:pt x="13" y="33"/>
                </a:cubicBezTo>
                <a:lnTo>
                  <a:pt x="240" y="163"/>
                </a:lnTo>
                <a:cubicBezTo>
                  <a:pt x="242" y="165"/>
                  <a:pt x="246" y="167"/>
                  <a:pt x="248" y="167"/>
                </a:cubicBezTo>
                <a:cubicBezTo>
                  <a:pt x="255" y="167"/>
                  <a:pt x="259" y="163"/>
                  <a:pt x="263" y="157"/>
                </a:cubicBezTo>
                <a:cubicBezTo>
                  <a:pt x="269" y="150"/>
                  <a:pt x="265" y="140"/>
                  <a:pt x="257" y="134"/>
                </a:cubicBezTo>
                <a:lnTo>
                  <a:pt x="30" y="4"/>
                </a:lnTo>
                <a:cubicBezTo>
                  <a:pt x="28" y="2"/>
                  <a:pt x="25" y="1"/>
                  <a:pt x="22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2922889" y="2163916"/>
            <a:ext cx="58007" cy="30771"/>
          </a:xfrm>
          <a:custGeom>
            <a:avLst/>
            <a:gdLst/>
            <a:ahLst/>
            <a:cxnLst/>
            <a:rect l="l" t="t" r="r" b="b"/>
            <a:pathLst>
              <a:path w="279" h="148" extrusionOk="0">
                <a:moveTo>
                  <a:pt x="20" y="1"/>
                </a:moveTo>
                <a:cubicBezTo>
                  <a:pt x="13" y="1"/>
                  <a:pt x="7" y="5"/>
                  <a:pt x="4" y="11"/>
                </a:cubicBezTo>
                <a:cubicBezTo>
                  <a:pt x="1" y="19"/>
                  <a:pt x="4" y="29"/>
                  <a:pt x="14" y="35"/>
                </a:cubicBezTo>
                <a:lnTo>
                  <a:pt x="251" y="146"/>
                </a:lnTo>
                <a:cubicBezTo>
                  <a:pt x="253" y="146"/>
                  <a:pt x="255" y="148"/>
                  <a:pt x="259" y="148"/>
                </a:cubicBezTo>
                <a:cubicBezTo>
                  <a:pt x="265" y="148"/>
                  <a:pt x="271" y="144"/>
                  <a:pt x="275" y="136"/>
                </a:cubicBezTo>
                <a:cubicBezTo>
                  <a:pt x="279" y="128"/>
                  <a:pt x="275" y="118"/>
                  <a:pt x="267" y="114"/>
                </a:cubicBezTo>
                <a:lnTo>
                  <a:pt x="28" y="4"/>
                </a:lnTo>
                <a:cubicBezTo>
                  <a:pt x="26" y="2"/>
                  <a:pt x="23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3977207" y="2655621"/>
            <a:ext cx="57591" cy="30563"/>
          </a:xfrm>
          <a:custGeom>
            <a:avLst/>
            <a:gdLst/>
            <a:ahLst/>
            <a:cxnLst/>
            <a:rect l="l" t="t" r="r" b="b"/>
            <a:pathLst>
              <a:path w="277" h="147" extrusionOk="0">
                <a:moveTo>
                  <a:pt x="19" y="1"/>
                </a:moveTo>
                <a:cubicBezTo>
                  <a:pt x="13" y="1"/>
                  <a:pt x="7" y="4"/>
                  <a:pt x="4" y="10"/>
                </a:cubicBezTo>
                <a:cubicBezTo>
                  <a:pt x="0" y="18"/>
                  <a:pt x="4" y="30"/>
                  <a:pt x="12" y="34"/>
                </a:cubicBezTo>
                <a:lnTo>
                  <a:pt x="249" y="144"/>
                </a:lnTo>
                <a:cubicBezTo>
                  <a:pt x="253" y="144"/>
                  <a:pt x="255" y="146"/>
                  <a:pt x="257" y="146"/>
                </a:cubicBezTo>
                <a:cubicBezTo>
                  <a:pt x="265" y="146"/>
                  <a:pt x="271" y="142"/>
                  <a:pt x="273" y="137"/>
                </a:cubicBezTo>
                <a:cubicBezTo>
                  <a:pt x="277" y="127"/>
                  <a:pt x="273" y="117"/>
                  <a:pt x="265" y="113"/>
                </a:cubicBezTo>
                <a:lnTo>
                  <a:pt x="26" y="2"/>
                </a:lnTo>
                <a:cubicBezTo>
                  <a:pt x="24" y="1"/>
                  <a:pt x="22" y="1"/>
                  <a:pt x="1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2902721" y="2212983"/>
            <a:ext cx="59670" cy="25989"/>
          </a:xfrm>
          <a:custGeom>
            <a:avLst/>
            <a:gdLst/>
            <a:ahLst/>
            <a:cxnLst/>
            <a:rect l="l" t="t" r="r" b="b"/>
            <a:pathLst>
              <a:path w="287" h="125" extrusionOk="0">
                <a:moveTo>
                  <a:pt x="19" y="1"/>
                </a:moveTo>
                <a:cubicBezTo>
                  <a:pt x="12" y="1"/>
                  <a:pt x="6" y="5"/>
                  <a:pt x="5" y="12"/>
                </a:cubicBezTo>
                <a:cubicBezTo>
                  <a:pt x="1" y="22"/>
                  <a:pt x="5" y="32"/>
                  <a:pt x="15" y="34"/>
                </a:cubicBezTo>
                <a:lnTo>
                  <a:pt x="261" y="125"/>
                </a:lnTo>
                <a:lnTo>
                  <a:pt x="267" y="125"/>
                </a:lnTo>
                <a:cubicBezTo>
                  <a:pt x="273" y="125"/>
                  <a:pt x="281" y="121"/>
                  <a:pt x="283" y="115"/>
                </a:cubicBezTo>
                <a:cubicBezTo>
                  <a:pt x="287" y="105"/>
                  <a:pt x="281" y="95"/>
                  <a:pt x="273" y="91"/>
                </a:cubicBezTo>
                <a:lnTo>
                  <a:pt x="26" y="2"/>
                </a:lnTo>
                <a:cubicBezTo>
                  <a:pt x="24" y="1"/>
                  <a:pt x="21" y="1"/>
                  <a:pt x="1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3995711" y="2610713"/>
            <a:ext cx="59670" cy="26197"/>
          </a:xfrm>
          <a:custGeom>
            <a:avLst/>
            <a:gdLst/>
            <a:ahLst/>
            <a:cxnLst/>
            <a:rect l="l" t="t" r="r" b="b"/>
            <a:pathLst>
              <a:path w="287" h="126" extrusionOk="0">
                <a:moveTo>
                  <a:pt x="21" y="1"/>
                </a:moveTo>
                <a:cubicBezTo>
                  <a:pt x="13" y="1"/>
                  <a:pt x="6" y="5"/>
                  <a:pt x="4" y="13"/>
                </a:cubicBezTo>
                <a:cubicBezTo>
                  <a:pt x="0" y="21"/>
                  <a:pt x="4" y="31"/>
                  <a:pt x="14" y="35"/>
                </a:cubicBezTo>
                <a:lnTo>
                  <a:pt x="261" y="126"/>
                </a:lnTo>
                <a:lnTo>
                  <a:pt x="267" y="126"/>
                </a:lnTo>
                <a:cubicBezTo>
                  <a:pt x="272" y="126"/>
                  <a:pt x="280" y="122"/>
                  <a:pt x="282" y="114"/>
                </a:cubicBezTo>
                <a:cubicBezTo>
                  <a:pt x="286" y="106"/>
                  <a:pt x="282" y="96"/>
                  <a:pt x="272" y="92"/>
                </a:cubicBezTo>
                <a:lnTo>
                  <a:pt x="26" y="1"/>
                </a:lnTo>
                <a:cubicBezTo>
                  <a:pt x="24" y="1"/>
                  <a:pt x="23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2886712" y="2263713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21" y="1"/>
                </a:moveTo>
                <a:cubicBezTo>
                  <a:pt x="14" y="1"/>
                  <a:pt x="6" y="6"/>
                  <a:pt x="3" y="13"/>
                </a:cubicBezTo>
                <a:cubicBezTo>
                  <a:pt x="1" y="23"/>
                  <a:pt x="7" y="33"/>
                  <a:pt x="17" y="35"/>
                </a:cubicBezTo>
                <a:lnTo>
                  <a:pt x="269" y="104"/>
                </a:lnTo>
                <a:lnTo>
                  <a:pt x="273" y="104"/>
                </a:lnTo>
                <a:cubicBezTo>
                  <a:pt x="281" y="104"/>
                  <a:pt x="289" y="98"/>
                  <a:pt x="291" y="90"/>
                </a:cubicBezTo>
                <a:cubicBezTo>
                  <a:pt x="293" y="82"/>
                  <a:pt x="287" y="72"/>
                  <a:pt x="279" y="68"/>
                </a:cubicBezTo>
                <a:lnTo>
                  <a:pt x="25" y="1"/>
                </a:lnTo>
                <a:cubicBezTo>
                  <a:pt x="24" y="1"/>
                  <a:pt x="22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4010473" y="2564765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19" y="1"/>
                </a:moveTo>
                <a:cubicBezTo>
                  <a:pt x="11" y="1"/>
                  <a:pt x="4" y="5"/>
                  <a:pt x="2" y="13"/>
                </a:cubicBezTo>
                <a:cubicBezTo>
                  <a:pt x="0" y="23"/>
                  <a:pt x="4" y="33"/>
                  <a:pt x="14" y="35"/>
                </a:cubicBezTo>
                <a:lnTo>
                  <a:pt x="267" y="102"/>
                </a:lnTo>
                <a:cubicBezTo>
                  <a:pt x="269" y="102"/>
                  <a:pt x="271" y="104"/>
                  <a:pt x="273" y="104"/>
                </a:cubicBezTo>
                <a:cubicBezTo>
                  <a:pt x="280" y="104"/>
                  <a:pt x="286" y="98"/>
                  <a:pt x="288" y="90"/>
                </a:cubicBezTo>
                <a:cubicBezTo>
                  <a:pt x="292" y="80"/>
                  <a:pt x="286" y="70"/>
                  <a:pt x="276" y="68"/>
                </a:cubicBezTo>
                <a:lnTo>
                  <a:pt x="24" y="1"/>
                </a:lnTo>
                <a:cubicBezTo>
                  <a:pt x="22" y="1"/>
                  <a:pt x="21" y="1"/>
                  <a:pt x="1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2875277" y="2315482"/>
            <a:ext cx="61749" cy="17049"/>
          </a:xfrm>
          <a:custGeom>
            <a:avLst/>
            <a:gdLst/>
            <a:ahLst/>
            <a:cxnLst/>
            <a:rect l="l" t="t" r="r" b="b"/>
            <a:pathLst>
              <a:path w="297" h="82" extrusionOk="0">
                <a:moveTo>
                  <a:pt x="19" y="0"/>
                </a:moveTo>
                <a:cubicBezTo>
                  <a:pt x="11" y="0"/>
                  <a:pt x="4" y="7"/>
                  <a:pt x="3" y="15"/>
                </a:cubicBezTo>
                <a:cubicBezTo>
                  <a:pt x="1" y="24"/>
                  <a:pt x="7" y="34"/>
                  <a:pt x="16" y="36"/>
                </a:cubicBezTo>
                <a:lnTo>
                  <a:pt x="275" y="82"/>
                </a:lnTo>
                <a:lnTo>
                  <a:pt x="279" y="82"/>
                </a:lnTo>
                <a:cubicBezTo>
                  <a:pt x="287" y="82"/>
                  <a:pt x="295" y="76"/>
                  <a:pt x="295" y="68"/>
                </a:cubicBezTo>
                <a:cubicBezTo>
                  <a:pt x="297" y="58"/>
                  <a:pt x="291" y="48"/>
                  <a:pt x="281" y="46"/>
                </a:cubicBezTo>
                <a:lnTo>
                  <a:pt x="22" y="1"/>
                </a:lnTo>
                <a:cubicBezTo>
                  <a:pt x="21" y="0"/>
                  <a:pt x="20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4020660" y="2517777"/>
            <a:ext cx="61749" cy="16633"/>
          </a:xfrm>
          <a:custGeom>
            <a:avLst/>
            <a:gdLst/>
            <a:ahLst/>
            <a:cxnLst/>
            <a:rect l="l" t="t" r="r" b="b"/>
            <a:pathLst>
              <a:path w="297" h="80" extrusionOk="0">
                <a:moveTo>
                  <a:pt x="19" y="0"/>
                </a:moveTo>
                <a:cubicBezTo>
                  <a:pt x="10" y="0"/>
                  <a:pt x="4" y="6"/>
                  <a:pt x="3" y="14"/>
                </a:cubicBezTo>
                <a:cubicBezTo>
                  <a:pt x="1" y="22"/>
                  <a:pt x="6" y="32"/>
                  <a:pt x="16" y="34"/>
                </a:cubicBezTo>
                <a:lnTo>
                  <a:pt x="275" y="79"/>
                </a:lnTo>
                <a:lnTo>
                  <a:pt x="279" y="79"/>
                </a:lnTo>
                <a:cubicBezTo>
                  <a:pt x="287" y="79"/>
                  <a:pt x="295" y="73"/>
                  <a:pt x="295" y="66"/>
                </a:cubicBezTo>
                <a:cubicBezTo>
                  <a:pt x="297" y="56"/>
                  <a:pt x="291" y="48"/>
                  <a:pt x="281" y="46"/>
                </a:cubicBezTo>
                <a:lnTo>
                  <a:pt x="22" y="0"/>
                </a:lnTo>
                <a:cubicBezTo>
                  <a:pt x="21" y="0"/>
                  <a:pt x="20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2868832" y="2368291"/>
            <a:ext cx="61957" cy="12267"/>
          </a:xfrm>
          <a:custGeom>
            <a:avLst/>
            <a:gdLst/>
            <a:ahLst/>
            <a:cxnLst/>
            <a:rect l="l" t="t" r="r" b="b"/>
            <a:pathLst>
              <a:path w="298" h="59" extrusionOk="0">
                <a:moveTo>
                  <a:pt x="17" y="1"/>
                </a:moveTo>
                <a:cubicBezTo>
                  <a:pt x="8" y="1"/>
                  <a:pt x="2" y="8"/>
                  <a:pt x="0" y="17"/>
                </a:cubicBezTo>
                <a:cubicBezTo>
                  <a:pt x="0" y="25"/>
                  <a:pt x="6" y="35"/>
                  <a:pt x="16" y="35"/>
                </a:cubicBezTo>
                <a:lnTo>
                  <a:pt x="278" y="58"/>
                </a:lnTo>
                <a:cubicBezTo>
                  <a:pt x="288" y="58"/>
                  <a:pt x="296" y="51"/>
                  <a:pt x="296" y="43"/>
                </a:cubicBezTo>
                <a:cubicBezTo>
                  <a:pt x="298" y="33"/>
                  <a:pt x="290" y="25"/>
                  <a:pt x="280" y="23"/>
                </a:cubicBezTo>
                <a:lnTo>
                  <a:pt x="20" y="1"/>
                </a:lnTo>
                <a:cubicBezTo>
                  <a:pt x="19" y="1"/>
                  <a:pt x="18" y="1"/>
                  <a:pt x="1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4027313" y="2469750"/>
            <a:ext cx="62165" cy="12059"/>
          </a:xfrm>
          <a:custGeom>
            <a:avLst/>
            <a:gdLst/>
            <a:ahLst/>
            <a:cxnLst/>
            <a:rect l="l" t="t" r="r" b="b"/>
            <a:pathLst>
              <a:path w="299" h="58" extrusionOk="0">
                <a:moveTo>
                  <a:pt x="17" y="0"/>
                </a:moveTo>
                <a:cubicBezTo>
                  <a:pt x="8" y="0"/>
                  <a:pt x="2" y="8"/>
                  <a:pt x="2" y="16"/>
                </a:cubicBezTo>
                <a:cubicBezTo>
                  <a:pt x="0" y="24"/>
                  <a:pt x="8" y="34"/>
                  <a:pt x="18" y="34"/>
                </a:cubicBezTo>
                <a:lnTo>
                  <a:pt x="278" y="58"/>
                </a:lnTo>
                <a:lnTo>
                  <a:pt x="280" y="58"/>
                </a:lnTo>
                <a:cubicBezTo>
                  <a:pt x="288" y="58"/>
                  <a:pt x="296" y="50"/>
                  <a:pt x="298" y="42"/>
                </a:cubicBezTo>
                <a:cubicBezTo>
                  <a:pt x="298" y="32"/>
                  <a:pt x="290" y="24"/>
                  <a:pt x="282" y="22"/>
                </a:cubicBezTo>
                <a:lnTo>
                  <a:pt x="20" y="1"/>
                </a:lnTo>
                <a:cubicBezTo>
                  <a:pt x="19" y="0"/>
                  <a:pt x="18" y="0"/>
                  <a:pt x="1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2864674" y="2419228"/>
            <a:ext cx="83788" cy="11435"/>
          </a:xfrm>
          <a:custGeom>
            <a:avLst/>
            <a:gdLst/>
            <a:ahLst/>
            <a:cxnLst/>
            <a:rect l="l" t="t" r="r" b="b"/>
            <a:pathLst>
              <a:path w="403" h="55" extrusionOk="0">
                <a:moveTo>
                  <a:pt x="26" y="1"/>
                </a:moveTo>
                <a:cubicBezTo>
                  <a:pt x="12" y="1"/>
                  <a:pt x="0" y="13"/>
                  <a:pt x="0" y="29"/>
                </a:cubicBezTo>
                <a:cubicBezTo>
                  <a:pt x="0" y="42"/>
                  <a:pt x="12" y="54"/>
                  <a:pt x="26" y="54"/>
                </a:cubicBezTo>
                <a:lnTo>
                  <a:pt x="377" y="54"/>
                </a:lnTo>
                <a:cubicBezTo>
                  <a:pt x="391" y="54"/>
                  <a:pt x="403" y="42"/>
                  <a:pt x="403" y="29"/>
                </a:cubicBezTo>
                <a:cubicBezTo>
                  <a:pt x="403" y="13"/>
                  <a:pt x="391" y="1"/>
                  <a:pt x="37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4009641" y="2419228"/>
            <a:ext cx="83788" cy="11435"/>
          </a:xfrm>
          <a:custGeom>
            <a:avLst/>
            <a:gdLst/>
            <a:ahLst/>
            <a:cxnLst/>
            <a:rect l="l" t="t" r="r" b="b"/>
            <a:pathLst>
              <a:path w="403" h="55" extrusionOk="0">
                <a:moveTo>
                  <a:pt x="26" y="1"/>
                </a:moveTo>
                <a:cubicBezTo>
                  <a:pt x="12" y="1"/>
                  <a:pt x="0" y="13"/>
                  <a:pt x="0" y="29"/>
                </a:cubicBezTo>
                <a:cubicBezTo>
                  <a:pt x="0" y="42"/>
                  <a:pt x="12" y="54"/>
                  <a:pt x="26" y="54"/>
                </a:cubicBezTo>
                <a:lnTo>
                  <a:pt x="375" y="54"/>
                </a:lnTo>
                <a:cubicBezTo>
                  <a:pt x="391" y="54"/>
                  <a:pt x="403" y="42"/>
                  <a:pt x="401" y="29"/>
                </a:cubicBezTo>
                <a:cubicBezTo>
                  <a:pt x="401" y="13"/>
                  <a:pt x="391" y="1"/>
                  <a:pt x="375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2868832" y="2469335"/>
            <a:ext cx="61749" cy="12475"/>
          </a:xfrm>
          <a:custGeom>
            <a:avLst/>
            <a:gdLst/>
            <a:ahLst/>
            <a:cxnLst/>
            <a:rect l="l" t="t" r="r" b="b"/>
            <a:pathLst>
              <a:path w="297" h="60" extrusionOk="0">
                <a:moveTo>
                  <a:pt x="276" y="1"/>
                </a:moveTo>
                <a:lnTo>
                  <a:pt x="16" y="24"/>
                </a:lnTo>
                <a:cubicBezTo>
                  <a:pt x="6" y="26"/>
                  <a:pt x="0" y="34"/>
                  <a:pt x="0" y="44"/>
                </a:cubicBezTo>
                <a:cubicBezTo>
                  <a:pt x="2" y="52"/>
                  <a:pt x="8" y="60"/>
                  <a:pt x="18" y="60"/>
                </a:cubicBezTo>
                <a:lnTo>
                  <a:pt x="20" y="60"/>
                </a:lnTo>
                <a:lnTo>
                  <a:pt x="280" y="36"/>
                </a:lnTo>
                <a:cubicBezTo>
                  <a:pt x="290" y="36"/>
                  <a:pt x="296" y="26"/>
                  <a:pt x="296" y="16"/>
                </a:cubicBezTo>
                <a:cubicBezTo>
                  <a:pt x="296" y="9"/>
                  <a:pt x="286" y="1"/>
                  <a:pt x="27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4027313" y="2368083"/>
            <a:ext cx="62165" cy="12475"/>
          </a:xfrm>
          <a:custGeom>
            <a:avLst/>
            <a:gdLst/>
            <a:ahLst/>
            <a:cxnLst/>
            <a:rect l="l" t="t" r="r" b="b"/>
            <a:pathLst>
              <a:path w="299" h="60" extrusionOk="0">
                <a:moveTo>
                  <a:pt x="278" y="0"/>
                </a:moveTo>
                <a:lnTo>
                  <a:pt x="16" y="24"/>
                </a:lnTo>
                <a:cubicBezTo>
                  <a:pt x="6" y="26"/>
                  <a:pt x="0" y="34"/>
                  <a:pt x="0" y="44"/>
                </a:cubicBezTo>
                <a:cubicBezTo>
                  <a:pt x="2" y="52"/>
                  <a:pt x="10" y="59"/>
                  <a:pt x="18" y="59"/>
                </a:cubicBezTo>
                <a:lnTo>
                  <a:pt x="20" y="59"/>
                </a:lnTo>
                <a:lnTo>
                  <a:pt x="280" y="36"/>
                </a:lnTo>
                <a:cubicBezTo>
                  <a:pt x="290" y="36"/>
                  <a:pt x="298" y="26"/>
                  <a:pt x="296" y="16"/>
                </a:cubicBezTo>
                <a:cubicBezTo>
                  <a:pt x="296" y="8"/>
                  <a:pt x="286" y="0"/>
                  <a:pt x="27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2875277" y="2517362"/>
            <a:ext cx="61749" cy="17049"/>
          </a:xfrm>
          <a:custGeom>
            <a:avLst/>
            <a:gdLst/>
            <a:ahLst/>
            <a:cxnLst/>
            <a:rect l="l" t="t" r="r" b="b"/>
            <a:pathLst>
              <a:path w="297" h="82" extrusionOk="0">
                <a:moveTo>
                  <a:pt x="275" y="0"/>
                </a:moveTo>
                <a:lnTo>
                  <a:pt x="16" y="48"/>
                </a:lnTo>
                <a:cubicBezTo>
                  <a:pt x="7" y="48"/>
                  <a:pt x="1" y="58"/>
                  <a:pt x="3" y="68"/>
                </a:cubicBezTo>
                <a:cubicBezTo>
                  <a:pt x="5" y="75"/>
                  <a:pt x="12" y="81"/>
                  <a:pt x="20" y="81"/>
                </a:cubicBezTo>
                <a:lnTo>
                  <a:pt x="22" y="81"/>
                </a:lnTo>
                <a:lnTo>
                  <a:pt x="281" y="36"/>
                </a:lnTo>
                <a:cubicBezTo>
                  <a:pt x="291" y="34"/>
                  <a:pt x="297" y="24"/>
                  <a:pt x="295" y="16"/>
                </a:cubicBezTo>
                <a:cubicBezTo>
                  <a:pt x="293" y="6"/>
                  <a:pt x="285" y="0"/>
                  <a:pt x="27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4020660" y="2315482"/>
            <a:ext cx="61749" cy="17049"/>
          </a:xfrm>
          <a:custGeom>
            <a:avLst/>
            <a:gdLst/>
            <a:ahLst/>
            <a:cxnLst/>
            <a:rect l="l" t="t" r="r" b="b"/>
            <a:pathLst>
              <a:path w="297" h="82" extrusionOk="0">
                <a:moveTo>
                  <a:pt x="278" y="0"/>
                </a:moveTo>
                <a:cubicBezTo>
                  <a:pt x="277" y="0"/>
                  <a:pt x="276" y="0"/>
                  <a:pt x="275" y="1"/>
                </a:cubicBezTo>
                <a:lnTo>
                  <a:pt x="16" y="46"/>
                </a:lnTo>
                <a:cubicBezTo>
                  <a:pt x="6" y="48"/>
                  <a:pt x="1" y="58"/>
                  <a:pt x="3" y="68"/>
                </a:cubicBezTo>
                <a:cubicBezTo>
                  <a:pt x="4" y="76"/>
                  <a:pt x="12" y="82"/>
                  <a:pt x="20" y="82"/>
                </a:cubicBezTo>
                <a:lnTo>
                  <a:pt x="22" y="82"/>
                </a:lnTo>
                <a:lnTo>
                  <a:pt x="281" y="36"/>
                </a:lnTo>
                <a:cubicBezTo>
                  <a:pt x="291" y="34"/>
                  <a:pt x="297" y="24"/>
                  <a:pt x="295" y="15"/>
                </a:cubicBezTo>
                <a:cubicBezTo>
                  <a:pt x="293" y="7"/>
                  <a:pt x="286" y="0"/>
                  <a:pt x="27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2886712" y="2564765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275" y="0"/>
                </a:moveTo>
                <a:cubicBezTo>
                  <a:pt x="273" y="0"/>
                  <a:pt x="271" y="1"/>
                  <a:pt x="269" y="1"/>
                </a:cubicBezTo>
                <a:lnTo>
                  <a:pt x="17" y="68"/>
                </a:lnTo>
                <a:cubicBezTo>
                  <a:pt x="7" y="70"/>
                  <a:pt x="1" y="80"/>
                  <a:pt x="3" y="90"/>
                </a:cubicBezTo>
                <a:cubicBezTo>
                  <a:pt x="5" y="98"/>
                  <a:pt x="13" y="104"/>
                  <a:pt x="21" y="104"/>
                </a:cubicBezTo>
                <a:cubicBezTo>
                  <a:pt x="23" y="104"/>
                  <a:pt x="23" y="104"/>
                  <a:pt x="25" y="102"/>
                </a:cubicBezTo>
                <a:lnTo>
                  <a:pt x="279" y="35"/>
                </a:lnTo>
                <a:cubicBezTo>
                  <a:pt x="287" y="33"/>
                  <a:pt x="293" y="23"/>
                  <a:pt x="291" y="13"/>
                </a:cubicBezTo>
                <a:cubicBezTo>
                  <a:pt x="289" y="5"/>
                  <a:pt x="283" y="0"/>
                  <a:pt x="27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4010473" y="2263713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271" y="1"/>
                </a:moveTo>
                <a:cubicBezTo>
                  <a:pt x="270" y="1"/>
                  <a:pt x="268" y="1"/>
                  <a:pt x="267" y="1"/>
                </a:cubicBezTo>
                <a:lnTo>
                  <a:pt x="14" y="68"/>
                </a:lnTo>
                <a:cubicBezTo>
                  <a:pt x="4" y="72"/>
                  <a:pt x="0" y="80"/>
                  <a:pt x="2" y="90"/>
                </a:cubicBezTo>
                <a:cubicBezTo>
                  <a:pt x="4" y="98"/>
                  <a:pt x="10" y="104"/>
                  <a:pt x="18" y="104"/>
                </a:cubicBezTo>
                <a:cubicBezTo>
                  <a:pt x="20" y="104"/>
                  <a:pt x="22" y="104"/>
                  <a:pt x="24" y="102"/>
                </a:cubicBezTo>
                <a:lnTo>
                  <a:pt x="276" y="35"/>
                </a:lnTo>
                <a:cubicBezTo>
                  <a:pt x="286" y="33"/>
                  <a:pt x="292" y="23"/>
                  <a:pt x="288" y="13"/>
                </a:cubicBezTo>
                <a:cubicBezTo>
                  <a:pt x="287" y="5"/>
                  <a:pt x="280" y="1"/>
                  <a:pt x="27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2902721" y="2610713"/>
            <a:ext cx="59670" cy="26197"/>
          </a:xfrm>
          <a:custGeom>
            <a:avLst/>
            <a:gdLst/>
            <a:ahLst/>
            <a:cxnLst/>
            <a:rect l="l" t="t" r="r" b="b"/>
            <a:pathLst>
              <a:path w="287" h="126" extrusionOk="0">
                <a:moveTo>
                  <a:pt x="267" y="0"/>
                </a:moveTo>
                <a:cubicBezTo>
                  <a:pt x="265" y="0"/>
                  <a:pt x="263" y="0"/>
                  <a:pt x="261" y="1"/>
                </a:cubicBezTo>
                <a:lnTo>
                  <a:pt x="15" y="92"/>
                </a:lnTo>
                <a:cubicBezTo>
                  <a:pt x="5" y="96"/>
                  <a:pt x="1" y="106"/>
                  <a:pt x="3" y="114"/>
                </a:cubicBezTo>
                <a:cubicBezTo>
                  <a:pt x="7" y="122"/>
                  <a:pt x="13" y="126"/>
                  <a:pt x="21" y="126"/>
                </a:cubicBezTo>
                <a:cubicBezTo>
                  <a:pt x="23" y="126"/>
                  <a:pt x="25" y="126"/>
                  <a:pt x="26" y="124"/>
                </a:cubicBezTo>
                <a:lnTo>
                  <a:pt x="273" y="35"/>
                </a:lnTo>
                <a:cubicBezTo>
                  <a:pt x="281" y="31"/>
                  <a:pt x="287" y="21"/>
                  <a:pt x="283" y="13"/>
                </a:cubicBezTo>
                <a:cubicBezTo>
                  <a:pt x="280" y="5"/>
                  <a:pt x="273" y="0"/>
                  <a:pt x="26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3995711" y="2212983"/>
            <a:ext cx="59670" cy="25989"/>
          </a:xfrm>
          <a:custGeom>
            <a:avLst/>
            <a:gdLst/>
            <a:ahLst/>
            <a:cxnLst/>
            <a:rect l="l" t="t" r="r" b="b"/>
            <a:pathLst>
              <a:path w="287" h="125" extrusionOk="0">
                <a:moveTo>
                  <a:pt x="267" y="1"/>
                </a:moveTo>
                <a:cubicBezTo>
                  <a:pt x="265" y="1"/>
                  <a:pt x="263" y="1"/>
                  <a:pt x="261" y="2"/>
                </a:cubicBezTo>
                <a:lnTo>
                  <a:pt x="14" y="91"/>
                </a:lnTo>
                <a:cubicBezTo>
                  <a:pt x="4" y="95"/>
                  <a:pt x="0" y="105"/>
                  <a:pt x="4" y="115"/>
                </a:cubicBezTo>
                <a:cubicBezTo>
                  <a:pt x="6" y="121"/>
                  <a:pt x="12" y="125"/>
                  <a:pt x="20" y="125"/>
                </a:cubicBezTo>
                <a:lnTo>
                  <a:pt x="26" y="125"/>
                </a:lnTo>
                <a:lnTo>
                  <a:pt x="272" y="34"/>
                </a:lnTo>
                <a:cubicBezTo>
                  <a:pt x="280" y="32"/>
                  <a:pt x="286" y="22"/>
                  <a:pt x="282" y="12"/>
                </a:cubicBezTo>
                <a:cubicBezTo>
                  <a:pt x="279" y="5"/>
                  <a:pt x="273" y="1"/>
                  <a:pt x="26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2922889" y="2655413"/>
            <a:ext cx="58007" cy="30771"/>
          </a:xfrm>
          <a:custGeom>
            <a:avLst/>
            <a:gdLst/>
            <a:ahLst/>
            <a:cxnLst/>
            <a:rect l="l" t="t" r="r" b="b"/>
            <a:pathLst>
              <a:path w="279" h="148" extrusionOk="0">
                <a:moveTo>
                  <a:pt x="260" y="1"/>
                </a:moveTo>
                <a:cubicBezTo>
                  <a:pt x="257" y="1"/>
                  <a:pt x="254" y="1"/>
                  <a:pt x="251" y="3"/>
                </a:cubicBezTo>
                <a:lnTo>
                  <a:pt x="14" y="114"/>
                </a:lnTo>
                <a:cubicBezTo>
                  <a:pt x="4" y="118"/>
                  <a:pt x="1" y="128"/>
                  <a:pt x="4" y="138"/>
                </a:cubicBezTo>
                <a:cubicBezTo>
                  <a:pt x="8" y="143"/>
                  <a:pt x="14" y="147"/>
                  <a:pt x="20" y="147"/>
                </a:cubicBezTo>
                <a:cubicBezTo>
                  <a:pt x="24" y="147"/>
                  <a:pt x="26" y="145"/>
                  <a:pt x="28" y="145"/>
                </a:cubicBezTo>
                <a:lnTo>
                  <a:pt x="267" y="35"/>
                </a:lnTo>
                <a:cubicBezTo>
                  <a:pt x="275" y="31"/>
                  <a:pt x="279" y="19"/>
                  <a:pt x="275" y="11"/>
                </a:cubicBezTo>
                <a:cubicBezTo>
                  <a:pt x="272" y="5"/>
                  <a:pt x="266" y="1"/>
                  <a:pt x="26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3977207" y="2163916"/>
            <a:ext cx="57591" cy="30771"/>
          </a:xfrm>
          <a:custGeom>
            <a:avLst/>
            <a:gdLst/>
            <a:ahLst/>
            <a:cxnLst/>
            <a:rect l="l" t="t" r="r" b="b"/>
            <a:pathLst>
              <a:path w="277" h="148" extrusionOk="0">
                <a:moveTo>
                  <a:pt x="259" y="1"/>
                </a:moveTo>
                <a:cubicBezTo>
                  <a:pt x="256" y="1"/>
                  <a:pt x="254" y="2"/>
                  <a:pt x="251" y="4"/>
                </a:cubicBezTo>
                <a:lnTo>
                  <a:pt x="12" y="114"/>
                </a:lnTo>
                <a:cubicBezTo>
                  <a:pt x="4" y="118"/>
                  <a:pt x="0" y="128"/>
                  <a:pt x="4" y="136"/>
                </a:cubicBezTo>
                <a:cubicBezTo>
                  <a:pt x="6" y="144"/>
                  <a:pt x="12" y="148"/>
                  <a:pt x="20" y="148"/>
                </a:cubicBezTo>
                <a:cubicBezTo>
                  <a:pt x="22" y="148"/>
                  <a:pt x="24" y="146"/>
                  <a:pt x="28" y="146"/>
                </a:cubicBezTo>
                <a:lnTo>
                  <a:pt x="265" y="35"/>
                </a:lnTo>
                <a:cubicBezTo>
                  <a:pt x="273" y="29"/>
                  <a:pt x="277" y="19"/>
                  <a:pt x="273" y="11"/>
                </a:cubicBezTo>
                <a:cubicBezTo>
                  <a:pt x="270" y="5"/>
                  <a:pt x="265" y="1"/>
                  <a:pt x="25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2947422" y="2698450"/>
            <a:ext cx="56136" cy="34929"/>
          </a:xfrm>
          <a:custGeom>
            <a:avLst/>
            <a:gdLst/>
            <a:ahLst/>
            <a:cxnLst/>
            <a:rect l="l" t="t" r="r" b="b"/>
            <a:pathLst>
              <a:path w="270" h="168" extrusionOk="0">
                <a:moveTo>
                  <a:pt x="248" y="1"/>
                </a:moveTo>
                <a:cubicBezTo>
                  <a:pt x="245" y="1"/>
                  <a:pt x="242" y="2"/>
                  <a:pt x="240" y="4"/>
                </a:cubicBezTo>
                <a:lnTo>
                  <a:pt x="13" y="134"/>
                </a:lnTo>
                <a:cubicBezTo>
                  <a:pt x="5" y="140"/>
                  <a:pt x="1" y="150"/>
                  <a:pt x="7" y="157"/>
                </a:cubicBezTo>
                <a:cubicBezTo>
                  <a:pt x="9" y="163"/>
                  <a:pt x="15" y="167"/>
                  <a:pt x="21" y="167"/>
                </a:cubicBezTo>
                <a:cubicBezTo>
                  <a:pt x="25" y="167"/>
                  <a:pt x="27" y="165"/>
                  <a:pt x="30" y="163"/>
                </a:cubicBezTo>
                <a:lnTo>
                  <a:pt x="257" y="33"/>
                </a:lnTo>
                <a:cubicBezTo>
                  <a:pt x="265" y="27"/>
                  <a:pt x="269" y="17"/>
                  <a:pt x="263" y="9"/>
                </a:cubicBezTo>
                <a:cubicBezTo>
                  <a:pt x="261" y="4"/>
                  <a:pt x="255" y="1"/>
                  <a:pt x="24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3954544" y="2116721"/>
            <a:ext cx="56136" cy="34929"/>
          </a:xfrm>
          <a:custGeom>
            <a:avLst/>
            <a:gdLst/>
            <a:ahLst/>
            <a:cxnLst/>
            <a:rect l="l" t="t" r="r" b="b"/>
            <a:pathLst>
              <a:path w="270" h="168" extrusionOk="0">
                <a:moveTo>
                  <a:pt x="248" y="1"/>
                </a:moveTo>
                <a:cubicBezTo>
                  <a:pt x="245" y="1"/>
                  <a:pt x="242" y="2"/>
                  <a:pt x="240" y="4"/>
                </a:cubicBezTo>
                <a:lnTo>
                  <a:pt x="13" y="134"/>
                </a:lnTo>
                <a:cubicBezTo>
                  <a:pt x="5" y="140"/>
                  <a:pt x="1" y="150"/>
                  <a:pt x="7" y="160"/>
                </a:cubicBezTo>
                <a:cubicBezTo>
                  <a:pt x="9" y="164"/>
                  <a:pt x="15" y="167"/>
                  <a:pt x="21" y="167"/>
                </a:cubicBezTo>
                <a:cubicBezTo>
                  <a:pt x="25" y="167"/>
                  <a:pt x="27" y="167"/>
                  <a:pt x="30" y="165"/>
                </a:cubicBezTo>
                <a:lnTo>
                  <a:pt x="257" y="33"/>
                </a:lnTo>
                <a:cubicBezTo>
                  <a:pt x="265" y="29"/>
                  <a:pt x="269" y="17"/>
                  <a:pt x="263" y="10"/>
                </a:cubicBezTo>
                <a:cubicBezTo>
                  <a:pt x="261" y="4"/>
                  <a:pt x="255" y="1"/>
                  <a:pt x="24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2976322" y="2739200"/>
            <a:ext cx="53017" cy="38879"/>
          </a:xfrm>
          <a:custGeom>
            <a:avLst/>
            <a:gdLst/>
            <a:ahLst/>
            <a:cxnLst/>
            <a:rect l="l" t="t" r="r" b="b"/>
            <a:pathLst>
              <a:path w="255" h="187" extrusionOk="0">
                <a:moveTo>
                  <a:pt x="234" y="0"/>
                </a:moveTo>
                <a:cubicBezTo>
                  <a:pt x="230" y="0"/>
                  <a:pt x="226" y="1"/>
                  <a:pt x="223" y="3"/>
                </a:cubicBezTo>
                <a:lnTo>
                  <a:pt x="8" y="155"/>
                </a:lnTo>
                <a:cubicBezTo>
                  <a:pt x="2" y="159"/>
                  <a:pt x="0" y="171"/>
                  <a:pt x="4" y="178"/>
                </a:cubicBezTo>
                <a:cubicBezTo>
                  <a:pt x="8" y="182"/>
                  <a:pt x="14" y="186"/>
                  <a:pt x="20" y="186"/>
                </a:cubicBezTo>
                <a:cubicBezTo>
                  <a:pt x="22" y="186"/>
                  <a:pt x="26" y="184"/>
                  <a:pt x="30" y="182"/>
                </a:cubicBezTo>
                <a:lnTo>
                  <a:pt x="245" y="32"/>
                </a:lnTo>
                <a:cubicBezTo>
                  <a:pt x="253" y="27"/>
                  <a:pt x="255" y="15"/>
                  <a:pt x="249" y="7"/>
                </a:cubicBezTo>
                <a:cubicBezTo>
                  <a:pt x="245" y="2"/>
                  <a:pt x="240" y="0"/>
                  <a:pt x="234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3928763" y="2072020"/>
            <a:ext cx="53225" cy="39087"/>
          </a:xfrm>
          <a:custGeom>
            <a:avLst/>
            <a:gdLst/>
            <a:ahLst/>
            <a:cxnLst/>
            <a:rect l="l" t="t" r="r" b="b"/>
            <a:pathLst>
              <a:path w="256" h="188" extrusionOk="0">
                <a:moveTo>
                  <a:pt x="235" y="0"/>
                </a:moveTo>
                <a:cubicBezTo>
                  <a:pt x="232" y="0"/>
                  <a:pt x="229" y="1"/>
                  <a:pt x="226" y="4"/>
                </a:cubicBezTo>
                <a:lnTo>
                  <a:pt x="10" y="154"/>
                </a:lnTo>
                <a:cubicBezTo>
                  <a:pt x="3" y="159"/>
                  <a:pt x="1" y="171"/>
                  <a:pt x="6" y="179"/>
                </a:cubicBezTo>
                <a:cubicBezTo>
                  <a:pt x="8" y="183"/>
                  <a:pt x="14" y="187"/>
                  <a:pt x="20" y="187"/>
                </a:cubicBezTo>
                <a:cubicBezTo>
                  <a:pt x="24" y="187"/>
                  <a:pt x="28" y="185"/>
                  <a:pt x="30" y="183"/>
                </a:cubicBezTo>
                <a:lnTo>
                  <a:pt x="245" y="33"/>
                </a:lnTo>
                <a:cubicBezTo>
                  <a:pt x="253" y="27"/>
                  <a:pt x="255" y="15"/>
                  <a:pt x="249" y="8"/>
                </a:cubicBezTo>
                <a:cubicBezTo>
                  <a:pt x="246" y="3"/>
                  <a:pt x="241" y="0"/>
                  <a:pt x="23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3008548" y="2777456"/>
            <a:ext cx="49898" cy="42414"/>
          </a:xfrm>
          <a:custGeom>
            <a:avLst/>
            <a:gdLst/>
            <a:ahLst/>
            <a:cxnLst/>
            <a:rect l="l" t="t" r="r" b="b"/>
            <a:pathLst>
              <a:path w="240" h="204" extrusionOk="0">
                <a:moveTo>
                  <a:pt x="219" y="1"/>
                </a:moveTo>
                <a:cubicBezTo>
                  <a:pt x="216" y="1"/>
                  <a:pt x="212" y="2"/>
                  <a:pt x="210" y="4"/>
                </a:cubicBezTo>
                <a:lnTo>
                  <a:pt x="9" y="174"/>
                </a:lnTo>
                <a:cubicBezTo>
                  <a:pt x="1" y="180"/>
                  <a:pt x="1" y="192"/>
                  <a:pt x="7" y="198"/>
                </a:cubicBezTo>
                <a:cubicBezTo>
                  <a:pt x="11" y="202"/>
                  <a:pt x="15" y="204"/>
                  <a:pt x="21" y="204"/>
                </a:cubicBezTo>
                <a:cubicBezTo>
                  <a:pt x="25" y="204"/>
                  <a:pt x="29" y="204"/>
                  <a:pt x="30" y="200"/>
                </a:cubicBezTo>
                <a:lnTo>
                  <a:pt x="232" y="32"/>
                </a:lnTo>
                <a:cubicBezTo>
                  <a:pt x="240" y="26"/>
                  <a:pt x="240" y="14"/>
                  <a:pt x="234" y="8"/>
                </a:cubicBezTo>
                <a:cubicBezTo>
                  <a:pt x="230" y="4"/>
                  <a:pt x="224" y="1"/>
                  <a:pt x="21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3899240" y="2030023"/>
            <a:ext cx="50314" cy="42414"/>
          </a:xfrm>
          <a:custGeom>
            <a:avLst/>
            <a:gdLst/>
            <a:ahLst/>
            <a:cxnLst/>
            <a:rect l="l" t="t" r="r" b="b"/>
            <a:pathLst>
              <a:path w="242" h="204" extrusionOk="0">
                <a:moveTo>
                  <a:pt x="222" y="0"/>
                </a:moveTo>
                <a:cubicBezTo>
                  <a:pt x="218" y="0"/>
                  <a:pt x="213" y="2"/>
                  <a:pt x="210" y="4"/>
                </a:cubicBezTo>
                <a:lnTo>
                  <a:pt x="10" y="172"/>
                </a:lnTo>
                <a:cubicBezTo>
                  <a:pt x="2" y="180"/>
                  <a:pt x="1" y="190"/>
                  <a:pt x="8" y="198"/>
                </a:cubicBezTo>
                <a:cubicBezTo>
                  <a:pt x="10" y="202"/>
                  <a:pt x="16" y="204"/>
                  <a:pt x="20" y="204"/>
                </a:cubicBezTo>
                <a:cubicBezTo>
                  <a:pt x="24" y="204"/>
                  <a:pt x="28" y="202"/>
                  <a:pt x="32" y="200"/>
                </a:cubicBezTo>
                <a:lnTo>
                  <a:pt x="233" y="32"/>
                </a:lnTo>
                <a:cubicBezTo>
                  <a:pt x="241" y="26"/>
                  <a:pt x="241" y="14"/>
                  <a:pt x="235" y="6"/>
                </a:cubicBezTo>
                <a:cubicBezTo>
                  <a:pt x="232" y="2"/>
                  <a:pt x="227" y="0"/>
                  <a:pt x="222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3044309" y="2813216"/>
            <a:ext cx="46988" cy="46156"/>
          </a:xfrm>
          <a:custGeom>
            <a:avLst/>
            <a:gdLst/>
            <a:ahLst/>
            <a:cxnLst/>
            <a:rect l="l" t="t" r="r" b="b"/>
            <a:pathLst>
              <a:path w="226" h="222" extrusionOk="0">
                <a:moveTo>
                  <a:pt x="206" y="0"/>
                </a:moveTo>
                <a:cubicBezTo>
                  <a:pt x="201" y="0"/>
                  <a:pt x="197" y="2"/>
                  <a:pt x="194" y="6"/>
                </a:cubicBezTo>
                <a:lnTo>
                  <a:pt x="8" y="191"/>
                </a:lnTo>
                <a:cubicBezTo>
                  <a:pt x="1" y="197"/>
                  <a:pt x="1" y="209"/>
                  <a:pt x="8" y="215"/>
                </a:cubicBezTo>
                <a:cubicBezTo>
                  <a:pt x="10" y="219"/>
                  <a:pt x="16" y="221"/>
                  <a:pt x="20" y="221"/>
                </a:cubicBezTo>
                <a:cubicBezTo>
                  <a:pt x="24" y="221"/>
                  <a:pt x="28" y="219"/>
                  <a:pt x="32" y="215"/>
                </a:cubicBezTo>
                <a:lnTo>
                  <a:pt x="218" y="30"/>
                </a:lnTo>
                <a:cubicBezTo>
                  <a:pt x="225" y="24"/>
                  <a:pt x="225" y="12"/>
                  <a:pt x="218" y="6"/>
                </a:cubicBezTo>
                <a:cubicBezTo>
                  <a:pt x="215" y="2"/>
                  <a:pt x="210" y="0"/>
                  <a:pt x="20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3866806" y="1990936"/>
            <a:ext cx="46572" cy="45740"/>
          </a:xfrm>
          <a:custGeom>
            <a:avLst/>
            <a:gdLst/>
            <a:ahLst/>
            <a:cxnLst/>
            <a:rect l="l" t="t" r="r" b="b"/>
            <a:pathLst>
              <a:path w="224" h="220" extrusionOk="0">
                <a:moveTo>
                  <a:pt x="206" y="0"/>
                </a:moveTo>
                <a:cubicBezTo>
                  <a:pt x="201" y="0"/>
                  <a:pt x="196" y="2"/>
                  <a:pt x="192" y="5"/>
                </a:cubicBezTo>
                <a:lnTo>
                  <a:pt x="7" y="190"/>
                </a:lnTo>
                <a:cubicBezTo>
                  <a:pt x="1" y="196"/>
                  <a:pt x="1" y="208"/>
                  <a:pt x="7" y="216"/>
                </a:cubicBezTo>
                <a:cubicBezTo>
                  <a:pt x="10" y="218"/>
                  <a:pt x="14" y="220"/>
                  <a:pt x="20" y="220"/>
                </a:cubicBezTo>
                <a:cubicBezTo>
                  <a:pt x="24" y="220"/>
                  <a:pt x="28" y="218"/>
                  <a:pt x="32" y="216"/>
                </a:cubicBezTo>
                <a:lnTo>
                  <a:pt x="218" y="31"/>
                </a:lnTo>
                <a:cubicBezTo>
                  <a:pt x="224" y="23"/>
                  <a:pt x="224" y="13"/>
                  <a:pt x="218" y="5"/>
                </a:cubicBezTo>
                <a:cubicBezTo>
                  <a:pt x="215" y="2"/>
                  <a:pt x="210" y="0"/>
                  <a:pt x="20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3083188" y="2845858"/>
            <a:ext cx="43869" cy="49067"/>
          </a:xfrm>
          <a:custGeom>
            <a:avLst/>
            <a:gdLst/>
            <a:ahLst/>
            <a:cxnLst/>
            <a:rect l="l" t="t" r="r" b="b"/>
            <a:pathLst>
              <a:path w="211" h="236" extrusionOk="0">
                <a:moveTo>
                  <a:pt x="189" y="1"/>
                </a:moveTo>
                <a:cubicBezTo>
                  <a:pt x="185" y="1"/>
                  <a:pt x="180" y="3"/>
                  <a:pt x="177" y="7"/>
                </a:cubicBezTo>
                <a:lnTo>
                  <a:pt x="9" y="208"/>
                </a:lnTo>
                <a:cubicBezTo>
                  <a:pt x="1" y="214"/>
                  <a:pt x="3" y="226"/>
                  <a:pt x="11" y="232"/>
                </a:cubicBezTo>
                <a:cubicBezTo>
                  <a:pt x="13" y="236"/>
                  <a:pt x="17" y="236"/>
                  <a:pt x="21" y="236"/>
                </a:cubicBezTo>
                <a:cubicBezTo>
                  <a:pt x="27" y="236"/>
                  <a:pt x="31" y="234"/>
                  <a:pt x="35" y="230"/>
                </a:cubicBezTo>
                <a:lnTo>
                  <a:pt x="204" y="29"/>
                </a:lnTo>
                <a:cubicBezTo>
                  <a:pt x="210" y="23"/>
                  <a:pt x="208" y="11"/>
                  <a:pt x="200" y="5"/>
                </a:cubicBezTo>
                <a:cubicBezTo>
                  <a:pt x="198" y="2"/>
                  <a:pt x="194" y="1"/>
                  <a:pt x="18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3831045" y="1954968"/>
            <a:ext cx="43453" cy="49483"/>
          </a:xfrm>
          <a:custGeom>
            <a:avLst/>
            <a:gdLst/>
            <a:ahLst/>
            <a:cxnLst/>
            <a:rect l="l" t="t" r="r" b="b"/>
            <a:pathLst>
              <a:path w="209" h="238" extrusionOk="0">
                <a:moveTo>
                  <a:pt x="188" y="0"/>
                </a:moveTo>
                <a:cubicBezTo>
                  <a:pt x="183" y="0"/>
                  <a:pt x="178" y="2"/>
                  <a:pt x="175" y="6"/>
                </a:cubicBezTo>
                <a:lnTo>
                  <a:pt x="7" y="208"/>
                </a:lnTo>
                <a:cubicBezTo>
                  <a:pt x="1" y="215"/>
                  <a:pt x="1" y="225"/>
                  <a:pt x="9" y="231"/>
                </a:cubicBezTo>
                <a:cubicBezTo>
                  <a:pt x="13" y="235"/>
                  <a:pt x="17" y="237"/>
                  <a:pt x="21" y="237"/>
                </a:cubicBezTo>
                <a:cubicBezTo>
                  <a:pt x="25" y="237"/>
                  <a:pt x="31" y="233"/>
                  <a:pt x="35" y="229"/>
                </a:cubicBezTo>
                <a:lnTo>
                  <a:pt x="202" y="28"/>
                </a:lnTo>
                <a:cubicBezTo>
                  <a:pt x="208" y="22"/>
                  <a:pt x="208" y="10"/>
                  <a:pt x="200" y="4"/>
                </a:cubicBezTo>
                <a:cubicBezTo>
                  <a:pt x="197" y="2"/>
                  <a:pt x="192" y="0"/>
                  <a:pt x="18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3125602" y="2875173"/>
            <a:ext cx="39503" cy="52185"/>
          </a:xfrm>
          <a:custGeom>
            <a:avLst/>
            <a:gdLst/>
            <a:ahLst/>
            <a:cxnLst/>
            <a:rect l="l" t="t" r="r" b="b"/>
            <a:pathLst>
              <a:path w="190" h="251" extrusionOk="0">
                <a:moveTo>
                  <a:pt x="170" y="1"/>
                </a:moveTo>
                <a:cubicBezTo>
                  <a:pt x="165" y="1"/>
                  <a:pt x="160" y="3"/>
                  <a:pt x="156" y="8"/>
                </a:cubicBezTo>
                <a:lnTo>
                  <a:pt x="6" y="223"/>
                </a:lnTo>
                <a:cubicBezTo>
                  <a:pt x="0" y="231"/>
                  <a:pt x="2" y="243"/>
                  <a:pt x="10" y="247"/>
                </a:cubicBezTo>
                <a:cubicBezTo>
                  <a:pt x="14" y="251"/>
                  <a:pt x="16" y="251"/>
                  <a:pt x="20" y="251"/>
                </a:cubicBezTo>
                <a:cubicBezTo>
                  <a:pt x="26" y="251"/>
                  <a:pt x="32" y="249"/>
                  <a:pt x="34" y="243"/>
                </a:cubicBezTo>
                <a:lnTo>
                  <a:pt x="186" y="28"/>
                </a:lnTo>
                <a:cubicBezTo>
                  <a:pt x="190" y="20"/>
                  <a:pt x="188" y="10"/>
                  <a:pt x="180" y="4"/>
                </a:cubicBezTo>
                <a:cubicBezTo>
                  <a:pt x="177" y="2"/>
                  <a:pt x="173" y="1"/>
                  <a:pt x="17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3792582" y="1922534"/>
            <a:ext cx="39919" cy="52393"/>
          </a:xfrm>
          <a:custGeom>
            <a:avLst/>
            <a:gdLst/>
            <a:ahLst/>
            <a:cxnLst/>
            <a:rect l="l" t="t" r="r" b="b"/>
            <a:pathLst>
              <a:path w="192" h="252" extrusionOk="0">
                <a:moveTo>
                  <a:pt x="171" y="1"/>
                </a:moveTo>
                <a:cubicBezTo>
                  <a:pt x="166" y="1"/>
                  <a:pt x="160" y="4"/>
                  <a:pt x="156" y="8"/>
                </a:cubicBezTo>
                <a:lnTo>
                  <a:pt x="6" y="223"/>
                </a:lnTo>
                <a:cubicBezTo>
                  <a:pt x="0" y="231"/>
                  <a:pt x="2" y="241"/>
                  <a:pt x="10" y="247"/>
                </a:cubicBezTo>
                <a:cubicBezTo>
                  <a:pt x="14" y="249"/>
                  <a:pt x="16" y="251"/>
                  <a:pt x="20" y="251"/>
                </a:cubicBezTo>
                <a:cubicBezTo>
                  <a:pt x="26" y="251"/>
                  <a:pt x="32" y="247"/>
                  <a:pt x="34" y="243"/>
                </a:cubicBezTo>
                <a:lnTo>
                  <a:pt x="186" y="28"/>
                </a:lnTo>
                <a:cubicBezTo>
                  <a:pt x="192" y="20"/>
                  <a:pt x="190" y="8"/>
                  <a:pt x="182" y="4"/>
                </a:cubicBezTo>
                <a:cubicBezTo>
                  <a:pt x="179" y="2"/>
                  <a:pt x="175" y="1"/>
                  <a:pt x="17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3170303" y="2901369"/>
            <a:ext cx="35761" cy="54680"/>
          </a:xfrm>
          <a:custGeom>
            <a:avLst/>
            <a:gdLst/>
            <a:ahLst/>
            <a:cxnLst/>
            <a:rect l="l" t="t" r="r" b="b"/>
            <a:pathLst>
              <a:path w="172" h="263" extrusionOk="0">
                <a:moveTo>
                  <a:pt x="152" y="0"/>
                </a:moveTo>
                <a:cubicBezTo>
                  <a:pt x="146" y="0"/>
                  <a:pt x="140" y="3"/>
                  <a:pt x="136" y="8"/>
                </a:cubicBezTo>
                <a:lnTo>
                  <a:pt x="6" y="235"/>
                </a:lnTo>
                <a:cubicBezTo>
                  <a:pt x="0" y="245"/>
                  <a:pt x="4" y="255"/>
                  <a:pt x="12" y="261"/>
                </a:cubicBezTo>
                <a:cubicBezTo>
                  <a:pt x="14" y="261"/>
                  <a:pt x="18" y="263"/>
                  <a:pt x="20" y="263"/>
                </a:cubicBezTo>
                <a:cubicBezTo>
                  <a:pt x="26" y="263"/>
                  <a:pt x="32" y="259"/>
                  <a:pt x="36" y="253"/>
                </a:cubicBezTo>
                <a:lnTo>
                  <a:pt x="168" y="26"/>
                </a:lnTo>
                <a:cubicBezTo>
                  <a:pt x="172" y="18"/>
                  <a:pt x="170" y="8"/>
                  <a:pt x="160" y="2"/>
                </a:cubicBezTo>
                <a:cubicBezTo>
                  <a:pt x="157" y="1"/>
                  <a:pt x="155" y="0"/>
                  <a:pt x="152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3752039" y="1894050"/>
            <a:ext cx="35761" cy="54472"/>
          </a:xfrm>
          <a:custGeom>
            <a:avLst/>
            <a:gdLst/>
            <a:ahLst/>
            <a:cxnLst/>
            <a:rect l="l" t="t" r="r" b="b"/>
            <a:pathLst>
              <a:path w="172" h="262" extrusionOk="0">
                <a:moveTo>
                  <a:pt x="151" y="0"/>
                </a:moveTo>
                <a:cubicBezTo>
                  <a:pt x="145" y="0"/>
                  <a:pt x="139" y="4"/>
                  <a:pt x="136" y="9"/>
                </a:cubicBezTo>
                <a:lnTo>
                  <a:pt x="4" y="236"/>
                </a:lnTo>
                <a:cubicBezTo>
                  <a:pt x="0" y="244"/>
                  <a:pt x="2" y="256"/>
                  <a:pt x="10" y="260"/>
                </a:cubicBezTo>
                <a:cubicBezTo>
                  <a:pt x="14" y="262"/>
                  <a:pt x="16" y="262"/>
                  <a:pt x="20" y="262"/>
                </a:cubicBezTo>
                <a:cubicBezTo>
                  <a:pt x="26" y="262"/>
                  <a:pt x="32" y="260"/>
                  <a:pt x="36" y="254"/>
                </a:cubicBezTo>
                <a:lnTo>
                  <a:pt x="166" y="27"/>
                </a:lnTo>
                <a:cubicBezTo>
                  <a:pt x="172" y="19"/>
                  <a:pt x="168" y="7"/>
                  <a:pt x="160" y="3"/>
                </a:cubicBezTo>
                <a:cubicBezTo>
                  <a:pt x="157" y="1"/>
                  <a:pt x="154" y="0"/>
                  <a:pt x="15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3217499" y="2923616"/>
            <a:ext cx="31394" cy="56759"/>
          </a:xfrm>
          <a:custGeom>
            <a:avLst/>
            <a:gdLst/>
            <a:ahLst/>
            <a:cxnLst/>
            <a:rect l="l" t="t" r="r" b="b"/>
            <a:pathLst>
              <a:path w="151" h="273" extrusionOk="0">
                <a:moveTo>
                  <a:pt x="131" y="0"/>
                </a:moveTo>
                <a:cubicBezTo>
                  <a:pt x="125" y="0"/>
                  <a:pt x="118" y="4"/>
                  <a:pt x="115" y="10"/>
                </a:cubicBezTo>
                <a:lnTo>
                  <a:pt x="4" y="248"/>
                </a:lnTo>
                <a:cubicBezTo>
                  <a:pt x="0" y="256"/>
                  <a:pt x="4" y="266"/>
                  <a:pt x="12" y="272"/>
                </a:cubicBezTo>
                <a:lnTo>
                  <a:pt x="20" y="272"/>
                </a:lnTo>
                <a:cubicBezTo>
                  <a:pt x="26" y="272"/>
                  <a:pt x="34" y="270"/>
                  <a:pt x="36" y="262"/>
                </a:cubicBezTo>
                <a:lnTo>
                  <a:pt x="146" y="25"/>
                </a:lnTo>
                <a:cubicBezTo>
                  <a:pt x="150" y="16"/>
                  <a:pt x="146" y="6"/>
                  <a:pt x="138" y="2"/>
                </a:cubicBezTo>
                <a:cubicBezTo>
                  <a:pt x="136" y="1"/>
                  <a:pt x="134" y="0"/>
                  <a:pt x="13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3708793" y="1869725"/>
            <a:ext cx="31810" cy="56759"/>
          </a:xfrm>
          <a:custGeom>
            <a:avLst/>
            <a:gdLst/>
            <a:ahLst/>
            <a:cxnLst/>
            <a:rect l="l" t="t" r="r" b="b"/>
            <a:pathLst>
              <a:path w="153" h="273" extrusionOk="0">
                <a:moveTo>
                  <a:pt x="132" y="0"/>
                </a:moveTo>
                <a:cubicBezTo>
                  <a:pt x="126" y="0"/>
                  <a:pt x="120" y="4"/>
                  <a:pt x="115" y="10"/>
                </a:cubicBezTo>
                <a:lnTo>
                  <a:pt x="5" y="247"/>
                </a:lnTo>
                <a:cubicBezTo>
                  <a:pt x="1" y="256"/>
                  <a:pt x="5" y="266"/>
                  <a:pt x="15" y="270"/>
                </a:cubicBezTo>
                <a:cubicBezTo>
                  <a:pt x="17" y="272"/>
                  <a:pt x="19" y="272"/>
                  <a:pt x="21" y="272"/>
                </a:cubicBezTo>
                <a:cubicBezTo>
                  <a:pt x="29" y="272"/>
                  <a:pt x="35" y="268"/>
                  <a:pt x="37" y="262"/>
                </a:cubicBezTo>
                <a:lnTo>
                  <a:pt x="147" y="24"/>
                </a:lnTo>
                <a:cubicBezTo>
                  <a:pt x="153" y="16"/>
                  <a:pt x="149" y="6"/>
                  <a:pt x="139" y="2"/>
                </a:cubicBezTo>
                <a:cubicBezTo>
                  <a:pt x="137" y="1"/>
                  <a:pt x="135" y="0"/>
                  <a:pt x="132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3266566" y="2942120"/>
            <a:ext cx="27028" cy="58631"/>
          </a:xfrm>
          <a:custGeom>
            <a:avLst/>
            <a:gdLst/>
            <a:ahLst/>
            <a:cxnLst/>
            <a:rect l="l" t="t" r="r" b="b"/>
            <a:pathLst>
              <a:path w="130" h="282" extrusionOk="0">
                <a:moveTo>
                  <a:pt x="110" y="0"/>
                </a:moveTo>
                <a:cubicBezTo>
                  <a:pt x="103" y="0"/>
                  <a:pt x="97" y="5"/>
                  <a:pt x="94" y="11"/>
                </a:cubicBezTo>
                <a:lnTo>
                  <a:pt x="3" y="258"/>
                </a:lnTo>
                <a:cubicBezTo>
                  <a:pt x="1" y="268"/>
                  <a:pt x="5" y="278"/>
                  <a:pt x="15" y="282"/>
                </a:cubicBezTo>
                <a:lnTo>
                  <a:pt x="21" y="282"/>
                </a:lnTo>
                <a:cubicBezTo>
                  <a:pt x="27" y="282"/>
                  <a:pt x="35" y="278"/>
                  <a:pt x="36" y="270"/>
                </a:cubicBezTo>
                <a:lnTo>
                  <a:pt x="125" y="23"/>
                </a:lnTo>
                <a:cubicBezTo>
                  <a:pt x="129" y="15"/>
                  <a:pt x="125" y="6"/>
                  <a:pt x="115" y="2"/>
                </a:cubicBezTo>
                <a:cubicBezTo>
                  <a:pt x="114" y="1"/>
                  <a:pt x="112" y="0"/>
                  <a:pt x="11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3664092" y="1849142"/>
            <a:ext cx="27444" cy="58839"/>
          </a:xfrm>
          <a:custGeom>
            <a:avLst/>
            <a:gdLst/>
            <a:ahLst/>
            <a:cxnLst/>
            <a:rect l="l" t="t" r="r" b="b"/>
            <a:pathLst>
              <a:path w="132" h="283" extrusionOk="0">
                <a:moveTo>
                  <a:pt x="111" y="1"/>
                </a:moveTo>
                <a:cubicBezTo>
                  <a:pt x="104" y="1"/>
                  <a:pt x="97" y="6"/>
                  <a:pt x="96" y="12"/>
                </a:cubicBezTo>
                <a:lnTo>
                  <a:pt x="5" y="259"/>
                </a:lnTo>
                <a:cubicBezTo>
                  <a:pt x="1" y="269"/>
                  <a:pt x="7" y="278"/>
                  <a:pt x="15" y="280"/>
                </a:cubicBezTo>
                <a:cubicBezTo>
                  <a:pt x="17" y="282"/>
                  <a:pt x="19" y="282"/>
                  <a:pt x="21" y="282"/>
                </a:cubicBezTo>
                <a:cubicBezTo>
                  <a:pt x="29" y="282"/>
                  <a:pt x="34" y="278"/>
                  <a:pt x="38" y="271"/>
                </a:cubicBezTo>
                <a:lnTo>
                  <a:pt x="127" y="24"/>
                </a:lnTo>
                <a:cubicBezTo>
                  <a:pt x="131" y="16"/>
                  <a:pt x="127" y="6"/>
                  <a:pt x="117" y="2"/>
                </a:cubicBezTo>
                <a:cubicBezTo>
                  <a:pt x="115" y="1"/>
                  <a:pt x="113" y="1"/>
                  <a:pt x="11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3317088" y="2956673"/>
            <a:ext cx="22454" cy="60086"/>
          </a:xfrm>
          <a:custGeom>
            <a:avLst/>
            <a:gdLst/>
            <a:ahLst/>
            <a:cxnLst/>
            <a:rect l="l" t="t" r="r" b="b"/>
            <a:pathLst>
              <a:path w="108" h="289" extrusionOk="0">
                <a:moveTo>
                  <a:pt x="90" y="0"/>
                </a:moveTo>
                <a:cubicBezTo>
                  <a:pt x="81" y="0"/>
                  <a:pt x="73" y="6"/>
                  <a:pt x="72" y="13"/>
                </a:cubicBezTo>
                <a:lnTo>
                  <a:pt x="5" y="267"/>
                </a:lnTo>
                <a:cubicBezTo>
                  <a:pt x="1" y="277"/>
                  <a:pt x="7" y="285"/>
                  <a:pt x="16" y="289"/>
                </a:cubicBezTo>
                <a:lnTo>
                  <a:pt x="20" y="289"/>
                </a:lnTo>
                <a:cubicBezTo>
                  <a:pt x="28" y="289"/>
                  <a:pt x="36" y="283"/>
                  <a:pt x="38" y="275"/>
                </a:cubicBezTo>
                <a:lnTo>
                  <a:pt x="105" y="22"/>
                </a:lnTo>
                <a:cubicBezTo>
                  <a:pt x="107" y="13"/>
                  <a:pt x="103" y="3"/>
                  <a:pt x="93" y="1"/>
                </a:cubicBezTo>
                <a:cubicBezTo>
                  <a:pt x="92" y="0"/>
                  <a:pt x="91" y="0"/>
                  <a:pt x="9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3618144" y="1833341"/>
            <a:ext cx="22454" cy="59878"/>
          </a:xfrm>
          <a:custGeom>
            <a:avLst/>
            <a:gdLst/>
            <a:ahLst/>
            <a:cxnLst/>
            <a:rect l="l" t="t" r="r" b="b"/>
            <a:pathLst>
              <a:path w="108" h="288" extrusionOk="0">
                <a:moveTo>
                  <a:pt x="87" y="0"/>
                </a:moveTo>
                <a:cubicBezTo>
                  <a:pt x="80" y="0"/>
                  <a:pt x="74" y="5"/>
                  <a:pt x="72" y="13"/>
                </a:cubicBezTo>
                <a:lnTo>
                  <a:pt x="3" y="266"/>
                </a:lnTo>
                <a:cubicBezTo>
                  <a:pt x="1" y="276"/>
                  <a:pt x="7" y="285"/>
                  <a:pt x="17" y="287"/>
                </a:cubicBezTo>
                <a:lnTo>
                  <a:pt x="21" y="287"/>
                </a:lnTo>
                <a:cubicBezTo>
                  <a:pt x="29" y="287"/>
                  <a:pt x="34" y="283"/>
                  <a:pt x="38" y="276"/>
                </a:cubicBezTo>
                <a:lnTo>
                  <a:pt x="106" y="23"/>
                </a:lnTo>
                <a:cubicBezTo>
                  <a:pt x="107" y="13"/>
                  <a:pt x="102" y="3"/>
                  <a:pt x="94" y="1"/>
                </a:cubicBezTo>
                <a:cubicBezTo>
                  <a:pt x="92" y="0"/>
                  <a:pt x="89" y="0"/>
                  <a:pt x="8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3369274" y="2967277"/>
            <a:ext cx="17464" cy="60918"/>
          </a:xfrm>
          <a:custGeom>
            <a:avLst/>
            <a:gdLst/>
            <a:ahLst/>
            <a:cxnLst/>
            <a:rect l="l" t="t" r="r" b="b"/>
            <a:pathLst>
              <a:path w="84" h="293" extrusionOk="0">
                <a:moveTo>
                  <a:pt x="64" y="1"/>
                </a:moveTo>
                <a:cubicBezTo>
                  <a:pt x="56" y="1"/>
                  <a:pt x="49" y="6"/>
                  <a:pt x="48" y="15"/>
                </a:cubicBezTo>
                <a:lnTo>
                  <a:pt x="2" y="273"/>
                </a:lnTo>
                <a:cubicBezTo>
                  <a:pt x="0" y="281"/>
                  <a:pt x="6" y="291"/>
                  <a:pt x="16" y="293"/>
                </a:cubicBezTo>
                <a:lnTo>
                  <a:pt x="20" y="293"/>
                </a:lnTo>
                <a:cubicBezTo>
                  <a:pt x="28" y="293"/>
                  <a:pt x="36" y="287"/>
                  <a:pt x="36" y="279"/>
                </a:cubicBezTo>
                <a:lnTo>
                  <a:pt x="81" y="21"/>
                </a:lnTo>
                <a:cubicBezTo>
                  <a:pt x="83" y="11"/>
                  <a:pt x="77" y="1"/>
                  <a:pt x="67" y="1"/>
                </a:cubicBezTo>
                <a:cubicBezTo>
                  <a:pt x="66" y="1"/>
                  <a:pt x="65" y="1"/>
                  <a:pt x="6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3571156" y="1821906"/>
            <a:ext cx="17672" cy="61126"/>
          </a:xfrm>
          <a:custGeom>
            <a:avLst/>
            <a:gdLst/>
            <a:ahLst/>
            <a:cxnLst/>
            <a:rect l="l" t="t" r="r" b="b"/>
            <a:pathLst>
              <a:path w="85" h="294" extrusionOk="0">
                <a:moveTo>
                  <a:pt x="65" y="1"/>
                </a:moveTo>
                <a:cubicBezTo>
                  <a:pt x="57" y="1"/>
                  <a:pt x="49" y="6"/>
                  <a:pt x="47" y="15"/>
                </a:cubicBezTo>
                <a:lnTo>
                  <a:pt x="2" y="273"/>
                </a:lnTo>
                <a:cubicBezTo>
                  <a:pt x="0" y="281"/>
                  <a:pt x="8" y="291"/>
                  <a:pt x="16" y="293"/>
                </a:cubicBezTo>
                <a:lnTo>
                  <a:pt x="20" y="293"/>
                </a:lnTo>
                <a:cubicBezTo>
                  <a:pt x="28" y="293"/>
                  <a:pt x="36" y="287"/>
                  <a:pt x="38" y="279"/>
                </a:cubicBezTo>
                <a:lnTo>
                  <a:pt x="83" y="21"/>
                </a:lnTo>
                <a:cubicBezTo>
                  <a:pt x="85" y="11"/>
                  <a:pt x="79" y="1"/>
                  <a:pt x="69" y="1"/>
                </a:cubicBezTo>
                <a:cubicBezTo>
                  <a:pt x="68" y="1"/>
                  <a:pt x="67" y="1"/>
                  <a:pt x="65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3422084" y="2973514"/>
            <a:ext cx="12475" cy="61749"/>
          </a:xfrm>
          <a:custGeom>
            <a:avLst/>
            <a:gdLst/>
            <a:ahLst/>
            <a:cxnLst/>
            <a:rect l="l" t="t" r="r" b="b"/>
            <a:pathLst>
              <a:path w="60" h="297" extrusionOk="0">
                <a:moveTo>
                  <a:pt x="40" y="0"/>
                </a:moveTo>
                <a:cubicBezTo>
                  <a:pt x="32" y="0"/>
                  <a:pt x="24" y="8"/>
                  <a:pt x="24" y="16"/>
                </a:cubicBezTo>
                <a:lnTo>
                  <a:pt x="1" y="277"/>
                </a:lnTo>
                <a:cubicBezTo>
                  <a:pt x="1" y="287"/>
                  <a:pt x="7" y="295"/>
                  <a:pt x="17" y="297"/>
                </a:cubicBezTo>
                <a:lnTo>
                  <a:pt x="19" y="297"/>
                </a:lnTo>
                <a:cubicBezTo>
                  <a:pt x="28" y="297"/>
                  <a:pt x="34" y="289"/>
                  <a:pt x="36" y="281"/>
                </a:cubicBezTo>
                <a:lnTo>
                  <a:pt x="58" y="18"/>
                </a:lnTo>
                <a:cubicBezTo>
                  <a:pt x="60" y="10"/>
                  <a:pt x="52" y="1"/>
                  <a:pt x="42" y="1"/>
                </a:cubicBezTo>
                <a:cubicBezTo>
                  <a:pt x="41" y="0"/>
                  <a:pt x="41" y="0"/>
                  <a:pt x="4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3523544" y="1815045"/>
            <a:ext cx="12475" cy="61749"/>
          </a:xfrm>
          <a:custGeom>
            <a:avLst/>
            <a:gdLst/>
            <a:ahLst/>
            <a:cxnLst/>
            <a:rect l="l" t="t" r="r" b="b"/>
            <a:pathLst>
              <a:path w="60" h="297" extrusionOk="0">
                <a:moveTo>
                  <a:pt x="40" y="0"/>
                </a:moveTo>
                <a:cubicBezTo>
                  <a:pt x="32" y="0"/>
                  <a:pt x="24" y="7"/>
                  <a:pt x="24" y="16"/>
                </a:cubicBezTo>
                <a:lnTo>
                  <a:pt x="0" y="277"/>
                </a:lnTo>
                <a:cubicBezTo>
                  <a:pt x="0" y="287"/>
                  <a:pt x="6" y="294"/>
                  <a:pt x="16" y="296"/>
                </a:cubicBezTo>
                <a:lnTo>
                  <a:pt x="18" y="296"/>
                </a:lnTo>
                <a:cubicBezTo>
                  <a:pt x="28" y="296"/>
                  <a:pt x="34" y="289"/>
                  <a:pt x="36" y="281"/>
                </a:cubicBezTo>
                <a:lnTo>
                  <a:pt x="59" y="18"/>
                </a:lnTo>
                <a:cubicBezTo>
                  <a:pt x="59" y="8"/>
                  <a:pt x="51" y="1"/>
                  <a:pt x="44" y="1"/>
                </a:cubicBezTo>
                <a:cubicBezTo>
                  <a:pt x="43" y="0"/>
                  <a:pt x="41" y="0"/>
                  <a:pt x="4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"/>
          <p:cNvSpPr/>
          <p:nvPr/>
        </p:nvSpPr>
        <p:spPr>
          <a:xfrm>
            <a:off x="3478843" y="2425050"/>
            <a:ext cx="208" cy="20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1875" cap="rnd" cmpd="sng">
            <a:solidFill>
              <a:srgbClr val="ED1C24"/>
            </a:solidFill>
            <a:prstDash val="solid"/>
            <a:miter lim="19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3396718" y="2046863"/>
            <a:ext cx="164249" cy="894429"/>
          </a:xfrm>
          <a:custGeom>
            <a:avLst/>
            <a:gdLst/>
            <a:ahLst/>
            <a:cxnLst/>
            <a:rect l="l" t="t" r="r" b="b"/>
            <a:pathLst>
              <a:path w="790" h="4302" extrusionOk="0">
                <a:moveTo>
                  <a:pt x="395" y="0"/>
                </a:moveTo>
                <a:cubicBezTo>
                  <a:pt x="338" y="0"/>
                  <a:pt x="290" y="48"/>
                  <a:pt x="290" y="105"/>
                </a:cubicBezTo>
                <a:lnTo>
                  <a:pt x="290" y="1439"/>
                </a:lnTo>
                <a:cubicBezTo>
                  <a:pt x="125" y="1484"/>
                  <a:pt x="0" y="1638"/>
                  <a:pt x="0" y="1820"/>
                </a:cubicBezTo>
                <a:cubicBezTo>
                  <a:pt x="0" y="2001"/>
                  <a:pt x="125" y="2153"/>
                  <a:pt x="290" y="2200"/>
                </a:cubicBezTo>
                <a:lnTo>
                  <a:pt x="290" y="2550"/>
                </a:lnTo>
                <a:cubicBezTo>
                  <a:pt x="290" y="2583"/>
                  <a:pt x="308" y="2615"/>
                  <a:pt x="334" y="2634"/>
                </a:cubicBezTo>
                <a:lnTo>
                  <a:pt x="334" y="4241"/>
                </a:lnTo>
                <a:cubicBezTo>
                  <a:pt x="334" y="4274"/>
                  <a:pt x="362" y="4302"/>
                  <a:pt x="395" y="4302"/>
                </a:cubicBezTo>
                <a:cubicBezTo>
                  <a:pt x="429" y="4302"/>
                  <a:pt x="456" y="4274"/>
                  <a:pt x="456" y="4241"/>
                </a:cubicBezTo>
                <a:lnTo>
                  <a:pt x="456" y="2634"/>
                </a:lnTo>
                <a:cubicBezTo>
                  <a:pt x="484" y="2615"/>
                  <a:pt x="500" y="2583"/>
                  <a:pt x="500" y="2550"/>
                </a:cubicBezTo>
                <a:lnTo>
                  <a:pt x="500" y="2200"/>
                </a:lnTo>
                <a:cubicBezTo>
                  <a:pt x="667" y="2153"/>
                  <a:pt x="790" y="2001"/>
                  <a:pt x="790" y="1820"/>
                </a:cubicBezTo>
                <a:cubicBezTo>
                  <a:pt x="790" y="1638"/>
                  <a:pt x="667" y="1484"/>
                  <a:pt x="500" y="1439"/>
                </a:cubicBezTo>
                <a:lnTo>
                  <a:pt x="500" y="105"/>
                </a:lnTo>
                <a:cubicBezTo>
                  <a:pt x="500" y="48"/>
                  <a:pt x="454" y="0"/>
                  <a:pt x="39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3427489" y="2376815"/>
            <a:ext cx="102708" cy="95847"/>
          </a:xfrm>
          <a:custGeom>
            <a:avLst/>
            <a:gdLst/>
            <a:ahLst/>
            <a:cxnLst/>
            <a:rect l="l" t="t" r="r" b="b"/>
            <a:pathLst>
              <a:path w="494" h="461" extrusionOk="0">
                <a:moveTo>
                  <a:pt x="247" y="1"/>
                </a:moveTo>
                <a:cubicBezTo>
                  <a:pt x="136" y="1"/>
                  <a:pt x="38" y="81"/>
                  <a:pt x="20" y="193"/>
                </a:cubicBezTo>
                <a:cubicBezTo>
                  <a:pt x="0" y="319"/>
                  <a:pt x="85" y="436"/>
                  <a:pt x="210" y="457"/>
                </a:cubicBezTo>
                <a:cubicBezTo>
                  <a:pt x="222" y="459"/>
                  <a:pt x="234" y="460"/>
                  <a:pt x="246" y="460"/>
                </a:cubicBezTo>
                <a:cubicBezTo>
                  <a:pt x="356" y="460"/>
                  <a:pt x="454" y="380"/>
                  <a:pt x="472" y="268"/>
                </a:cubicBezTo>
                <a:cubicBezTo>
                  <a:pt x="494" y="142"/>
                  <a:pt x="409" y="23"/>
                  <a:pt x="283" y="4"/>
                </a:cubicBezTo>
                <a:cubicBezTo>
                  <a:pt x="270" y="2"/>
                  <a:pt x="258" y="1"/>
                  <a:pt x="2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589400" y="1698200"/>
            <a:ext cx="1454123" cy="1453915"/>
          </a:xfrm>
          <a:custGeom>
            <a:avLst/>
            <a:gdLst/>
            <a:ahLst/>
            <a:cxnLst/>
            <a:rect l="l" t="t" r="r" b="b"/>
            <a:pathLst>
              <a:path w="6994" h="6993" extrusionOk="0">
                <a:moveTo>
                  <a:pt x="3497" y="0"/>
                </a:moveTo>
                <a:cubicBezTo>
                  <a:pt x="1565" y="0"/>
                  <a:pt x="1" y="1565"/>
                  <a:pt x="1" y="3497"/>
                </a:cubicBezTo>
                <a:cubicBezTo>
                  <a:pt x="1" y="5426"/>
                  <a:pt x="1565" y="6993"/>
                  <a:pt x="3497" y="6993"/>
                </a:cubicBezTo>
                <a:cubicBezTo>
                  <a:pt x="5429" y="6993"/>
                  <a:pt x="6993" y="5426"/>
                  <a:pt x="6993" y="3497"/>
                </a:cubicBezTo>
                <a:cubicBezTo>
                  <a:pt x="6993" y="1565"/>
                  <a:pt x="5429" y="0"/>
                  <a:pt x="3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610399" y="1781572"/>
            <a:ext cx="1412125" cy="1286755"/>
          </a:xfrm>
          <a:custGeom>
            <a:avLst/>
            <a:gdLst/>
            <a:ahLst/>
            <a:cxnLst/>
            <a:rect l="l" t="t" r="r" b="b"/>
            <a:pathLst>
              <a:path w="6792" h="6189" extrusionOk="0">
                <a:moveTo>
                  <a:pt x="3395" y="0"/>
                </a:moveTo>
                <a:cubicBezTo>
                  <a:pt x="2603" y="0"/>
                  <a:pt x="1812" y="303"/>
                  <a:pt x="1208" y="907"/>
                </a:cubicBezTo>
                <a:cubicBezTo>
                  <a:pt x="0" y="2115"/>
                  <a:pt x="0" y="4074"/>
                  <a:pt x="1208" y="5282"/>
                </a:cubicBezTo>
                <a:cubicBezTo>
                  <a:pt x="1812" y="5886"/>
                  <a:pt x="2603" y="6189"/>
                  <a:pt x="3395" y="6189"/>
                </a:cubicBezTo>
                <a:cubicBezTo>
                  <a:pt x="4187" y="6189"/>
                  <a:pt x="4979" y="5886"/>
                  <a:pt x="5584" y="5282"/>
                </a:cubicBezTo>
                <a:cubicBezTo>
                  <a:pt x="6792" y="4074"/>
                  <a:pt x="6792" y="2115"/>
                  <a:pt x="5584" y="907"/>
                </a:cubicBezTo>
                <a:cubicBezTo>
                  <a:pt x="4979" y="303"/>
                  <a:pt x="4187" y="0"/>
                  <a:pt x="3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"/>
          <p:cNvSpPr/>
          <p:nvPr/>
        </p:nvSpPr>
        <p:spPr>
          <a:xfrm>
            <a:off x="860325" y="1968050"/>
            <a:ext cx="912300" cy="913800"/>
          </a:xfrm>
          <a:prstGeom prst="pie">
            <a:avLst>
              <a:gd name="adj1" fmla="val 16184064"/>
              <a:gd name="adj2" fmla="val 215951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Porque devemos falar sobre isso?</a:t>
            </a:r>
            <a:endParaRPr dirty="0"/>
          </a:p>
        </p:txBody>
      </p:sp>
      <p:sp>
        <p:nvSpPr>
          <p:cNvPr id="229" name="Google Shape;229;p17"/>
          <p:cNvSpPr txBox="1"/>
          <p:nvPr/>
        </p:nvSpPr>
        <p:spPr>
          <a:xfrm>
            <a:off x="4834461" y="3314624"/>
            <a:ext cx="1661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DIA A DIA </a:t>
            </a:r>
            <a:endParaRPr sz="24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4843732" y="3841538"/>
            <a:ext cx="16614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Corremos contra o relógio todos os dias.</a:t>
            </a:r>
            <a:endParaRPr sz="1600" dirty="0"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7020782" y="3314624"/>
            <a:ext cx="1746027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VIDA ESPIRITUAL</a:t>
            </a:r>
            <a:endParaRPr sz="24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6998114" y="3854015"/>
            <a:ext cx="16614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Isso também afeta a sua vida espiritual. </a:t>
            </a:r>
            <a:endParaRPr sz="1600" dirty="0"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461817" y="3314624"/>
            <a:ext cx="1661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 CULTURA </a:t>
            </a:r>
            <a:endParaRPr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480360" y="3802826"/>
            <a:ext cx="16614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Cultura Brasileira do atraso.</a:t>
            </a:r>
            <a:endParaRPr sz="1600" dirty="0"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2648139" y="3314624"/>
            <a:ext cx="1661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 IGREJA</a:t>
            </a:r>
            <a:endParaRPr sz="24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2666681" y="3841538"/>
            <a:ext cx="16614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Pessoas chegam atrasadas na Igreja.</a:t>
            </a:r>
            <a:endParaRPr sz="1600" dirty="0"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5048709" y="2417357"/>
            <a:ext cx="87946" cy="15385"/>
          </a:xfrm>
          <a:custGeom>
            <a:avLst/>
            <a:gdLst/>
            <a:ahLst/>
            <a:cxnLst/>
            <a:rect l="l" t="t" r="r" b="b"/>
            <a:pathLst>
              <a:path w="423" h="74" extrusionOk="0">
                <a:moveTo>
                  <a:pt x="36" y="0"/>
                </a:moveTo>
                <a:cubicBezTo>
                  <a:pt x="16" y="0"/>
                  <a:pt x="1" y="16"/>
                  <a:pt x="1" y="38"/>
                </a:cubicBezTo>
                <a:cubicBezTo>
                  <a:pt x="1" y="57"/>
                  <a:pt x="16" y="73"/>
                  <a:pt x="36" y="73"/>
                </a:cubicBezTo>
                <a:lnTo>
                  <a:pt x="387" y="73"/>
                </a:lnTo>
                <a:cubicBezTo>
                  <a:pt x="407" y="73"/>
                  <a:pt x="423" y="57"/>
                  <a:pt x="423" y="38"/>
                </a:cubicBezTo>
                <a:cubicBezTo>
                  <a:pt x="423" y="16"/>
                  <a:pt x="407" y="0"/>
                  <a:pt x="38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6193260" y="2417357"/>
            <a:ext cx="88362" cy="15385"/>
          </a:xfrm>
          <a:custGeom>
            <a:avLst/>
            <a:gdLst/>
            <a:ahLst/>
            <a:cxnLst/>
            <a:rect l="l" t="t" r="r" b="b"/>
            <a:pathLst>
              <a:path w="425" h="74" extrusionOk="0">
                <a:moveTo>
                  <a:pt x="38" y="0"/>
                </a:moveTo>
                <a:cubicBezTo>
                  <a:pt x="18" y="0"/>
                  <a:pt x="0" y="16"/>
                  <a:pt x="0" y="38"/>
                </a:cubicBezTo>
                <a:cubicBezTo>
                  <a:pt x="0" y="57"/>
                  <a:pt x="18" y="73"/>
                  <a:pt x="38" y="73"/>
                </a:cubicBezTo>
                <a:lnTo>
                  <a:pt x="387" y="73"/>
                </a:lnTo>
                <a:cubicBezTo>
                  <a:pt x="409" y="73"/>
                  <a:pt x="425" y="57"/>
                  <a:pt x="425" y="38"/>
                </a:cubicBezTo>
                <a:cubicBezTo>
                  <a:pt x="425" y="16"/>
                  <a:pt x="409" y="0"/>
                  <a:pt x="38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5053283" y="2468087"/>
            <a:ext cx="65284" cy="15385"/>
          </a:xfrm>
          <a:custGeom>
            <a:avLst/>
            <a:gdLst/>
            <a:ahLst/>
            <a:cxnLst/>
            <a:rect l="l" t="t" r="r" b="b"/>
            <a:pathLst>
              <a:path w="314" h="74" extrusionOk="0">
                <a:moveTo>
                  <a:pt x="288" y="0"/>
                </a:moveTo>
                <a:cubicBezTo>
                  <a:pt x="287" y="0"/>
                  <a:pt x="286" y="1"/>
                  <a:pt x="284" y="1"/>
                </a:cubicBezTo>
                <a:lnTo>
                  <a:pt x="24" y="24"/>
                </a:lnTo>
                <a:cubicBezTo>
                  <a:pt x="10" y="24"/>
                  <a:pt x="0" y="36"/>
                  <a:pt x="2" y="50"/>
                </a:cubicBezTo>
                <a:cubicBezTo>
                  <a:pt x="2" y="64"/>
                  <a:pt x="14" y="74"/>
                  <a:pt x="26" y="74"/>
                </a:cubicBezTo>
                <a:cubicBezTo>
                  <a:pt x="27" y="74"/>
                  <a:pt x="28" y="73"/>
                  <a:pt x="28" y="73"/>
                </a:cubicBezTo>
                <a:cubicBezTo>
                  <a:pt x="28" y="73"/>
                  <a:pt x="28" y="73"/>
                  <a:pt x="28" y="74"/>
                </a:cubicBezTo>
                <a:lnTo>
                  <a:pt x="290" y="50"/>
                </a:lnTo>
                <a:cubicBezTo>
                  <a:pt x="302" y="48"/>
                  <a:pt x="314" y="36"/>
                  <a:pt x="312" y="22"/>
                </a:cubicBezTo>
                <a:cubicBezTo>
                  <a:pt x="310" y="10"/>
                  <a:pt x="300" y="0"/>
                  <a:pt x="28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6211764" y="2366835"/>
            <a:ext cx="65284" cy="14970"/>
          </a:xfrm>
          <a:custGeom>
            <a:avLst/>
            <a:gdLst/>
            <a:ahLst/>
            <a:cxnLst/>
            <a:rect l="l" t="t" r="r" b="b"/>
            <a:pathLst>
              <a:path w="314" h="72" extrusionOk="0">
                <a:moveTo>
                  <a:pt x="290" y="0"/>
                </a:moveTo>
                <a:cubicBezTo>
                  <a:pt x="289" y="0"/>
                  <a:pt x="288" y="0"/>
                  <a:pt x="286" y="0"/>
                </a:cubicBezTo>
                <a:lnTo>
                  <a:pt x="24" y="24"/>
                </a:lnTo>
                <a:cubicBezTo>
                  <a:pt x="10" y="24"/>
                  <a:pt x="0" y="36"/>
                  <a:pt x="2" y="50"/>
                </a:cubicBezTo>
                <a:cubicBezTo>
                  <a:pt x="4" y="63"/>
                  <a:pt x="14" y="71"/>
                  <a:pt x="26" y="71"/>
                </a:cubicBezTo>
                <a:lnTo>
                  <a:pt x="28" y="71"/>
                </a:lnTo>
                <a:lnTo>
                  <a:pt x="290" y="50"/>
                </a:lnTo>
                <a:cubicBezTo>
                  <a:pt x="304" y="48"/>
                  <a:pt x="314" y="36"/>
                  <a:pt x="312" y="22"/>
                </a:cubicBezTo>
                <a:cubicBezTo>
                  <a:pt x="312" y="9"/>
                  <a:pt x="302" y="0"/>
                  <a:pt x="29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5060144" y="2516114"/>
            <a:ext cx="64660" cy="19959"/>
          </a:xfrm>
          <a:custGeom>
            <a:avLst/>
            <a:gdLst/>
            <a:ahLst/>
            <a:cxnLst/>
            <a:rect l="l" t="t" r="r" b="b"/>
            <a:pathLst>
              <a:path w="311" h="96" extrusionOk="0">
                <a:moveTo>
                  <a:pt x="285" y="0"/>
                </a:moveTo>
                <a:cubicBezTo>
                  <a:pt x="283" y="0"/>
                  <a:pt x="282" y="0"/>
                  <a:pt x="281" y="1"/>
                </a:cubicBezTo>
                <a:lnTo>
                  <a:pt x="22" y="46"/>
                </a:lnTo>
                <a:cubicBezTo>
                  <a:pt x="9" y="48"/>
                  <a:pt x="1" y="62"/>
                  <a:pt x="3" y="74"/>
                </a:cubicBezTo>
                <a:cubicBezTo>
                  <a:pt x="5" y="87"/>
                  <a:pt x="15" y="95"/>
                  <a:pt x="26" y="95"/>
                </a:cubicBezTo>
                <a:lnTo>
                  <a:pt x="30" y="95"/>
                </a:lnTo>
                <a:lnTo>
                  <a:pt x="289" y="48"/>
                </a:lnTo>
                <a:cubicBezTo>
                  <a:pt x="303" y="46"/>
                  <a:pt x="311" y="34"/>
                  <a:pt x="309" y="20"/>
                </a:cubicBezTo>
                <a:cubicBezTo>
                  <a:pt x="307" y="8"/>
                  <a:pt x="295" y="0"/>
                  <a:pt x="28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6205527" y="2314027"/>
            <a:ext cx="65076" cy="20167"/>
          </a:xfrm>
          <a:custGeom>
            <a:avLst/>
            <a:gdLst/>
            <a:ahLst/>
            <a:cxnLst/>
            <a:rect l="l" t="t" r="r" b="b"/>
            <a:pathLst>
              <a:path w="313" h="97" extrusionOk="0">
                <a:moveTo>
                  <a:pt x="286" y="1"/>
                </a:moveTo>
                <a:cubicBezTo>
                  <a:pt x="284" y="1"/>
                  <a:pt x="283" y="1"/>
                  <a:pt x="281" y="2"/>
                </a:cubicBezTo>
                <a:lnTo>
                  <a:pt x="22" y="47"/>
                </a:lnTo>
                <a:cubicBezTo>
                  <a:pt x="9" y="49"/>
                  <a:pt x="1" y="61"/>
                  <a:pt x="3" y="75"/>
                </a:cubicBezTo>
                <a:cubicBezTo>
                  <a:pt x="5" y="87"/>
                  <a:pt x="14" y="96"/>
                  <a:pt x="26" y="96"/>
                </a:cubicBezTo>
                <a:cubicBezTo>
                  <a:pt x="28" y="96"/>
                  <a:pt x="28" y="95"/>
                  <a:pt x="30" y="95"/>
                </a:cubicBezTo>
                <a:lnTo>
                  <a:pt x="289" y="49"/>
                </a:lnTo>
                <a:cubicBezTo>
                  <a:pt x="303" y="47"/>
                  <a:pt x="312" y="33"/>
                  <a:pt x="308" y="22"/>
                </a:cubicBezTo>
                <a:cubicBezTo>
                  <a:pt x="307" y="10"/>
                  <a:pt x="297" y="1"/>
                  <a:pt x="28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"/>
          <p:cNvSpPr/>
          <p:nvPr/>
        </p:nvSpPr>
        <p:spPr>
          <a:xfrm>
            <a:off x="5071371" y="2563101"/>
            <a:ext cx="64036" cy="24533"/>
          </a:xfrm>
          <a:custGeom>
            <a:avLst/>
            <a:gdLst/>
            <a:ahLst/>
            <a:cxnLst/>
            <a:rect l="l" t="t" r="r" b="b"/>
            <a:pathLst>
              <a:path w="308" h="118" extrusionOk="0">
                <a:moveTo>
                  <a:pt x="281" y="0"/>
                </a:moveTo>
                <a:cubicBezTo>
                  <a:pt x="279" y="0"/>
                  <a:pt x="277" y="1"/>
                  <a:pt x="274" y="1"/>
                </a:cubicBezTo>
                <a:lnTo>
                  <a:pt x="22" y="71"/>
                </a:lnTo>
                <a:cubicBezTo>
                  <a:pt x="8" y="72"/>
                  <a:pt x="0" y="86"/>
                  <a:pt x="4" y="100"/>
                </a:cubicBezTo>
                <a:cubicBezTo>
                  <a:pt x="6" y="112"/>
                  <a:pt x="16" y="118"/>
                  <a:pt x="28" y="118"/>
                </a:cubicBezTo>
                <a:lnTo>
                  <a:pt x="34" y="118"/>
                </a:lnTo>
                <a:lnTo>
                  <a:pt x="288" y="49"/>
                </a:lnTo>
                <a:cubicBezTo>
                  <a:pt x="300" y="47"/>
                  <a:pt x="308" y="33"/>
                  <a:pt x="306" y="19"/>
                </a:cubicBezTo>
                <a:cubicBezTo>
                  <a:pt x="303" y="8"/>
                  <a:pt x="293" y="0"/>
                  <a:pt x="28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6194923" y="2262465"/>
            <a:ext cx="64244" cy="24118"/>
          </a:xfrm>
          <a:custGeom>
            <a:avLst/>
            <a:gdLst/>
            <a:ahLst/>
            <a:cxnLst/>
            <a:rect l="l" t="t" r="r" b="b"/>
            <a:pathLst>
              <a:path w="309" h="116" extrusionOk="0">
                <a:moveTo>
                  <a:pt x="281" y="0"/>
                </a:moveTo>
                <a:cubicBezTo>
                  <a:pt x="279" y="0"/>
                  <a:pt x="277" y="0"/>
                  <a:pt x="275" y="1"/>
                </a:cubicBezTo>
                <a:lnTo>
                  <a:pt x="20" y="68"/>
                </a:lnTo>
                <a:cubicBezTo>
                  <a:pt x="8" y="72"/>
                  <a:pt x="0" y="86"/>
                  <a:pt x="4" y="98"/>
                </a:cubicBezTo>
                <a:cubicBezTo>
                  <a:pt x="6" y="110"/>
                  <a:pt x="16" y="116"/>
                  <a:pt x="28" y="116"/>
                </a:cubicBezTo>
                <a:lnTo>
                  <a:pt x="34" y="116"/>
                </a:lnTo>
                <a:lnTo>
                  <a:pt x="286" y="49"/>
                </a:lnTo>
                <a:cubicBezTo>
                  <a:pt x="300" y="45"/>
                  <a:pt x="308" y="31"/>
                  <a:pt x="304" y="17"/>
                </a:cubicBezTo>
                <a:cubicBezTo>
                  <a:pt x="301" y="7"/>
                  <a:pt x="291" y="0"/>
                  <a:pt x="28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5087172" y="2609257"/>
            <a:ext cx="62997" cy="29315"/>
          </a:xfrm>
          <a:custGeom>
            <a:avLst/>
            <a:gdLst/>
            <a:ahLst/>
            <a:cxnLst/>
            <a:rect l="l" t="t" r="r" b="b"/>
            <a:pathLst>
              <a:path w="303" h="141" extrusionOk="0">
                <a:moveTo>
                  <a:pt x="276" y="0"/>
                </a:moveTo>
                <a:cubicBezTo>
                  <a:pt x="273" y="0"/>
                  <a:pt x="270" y="1"/>
                  <a:pt x="267" y="2"/>
                </a:cubicBezTo>
                <a:lnTo>
                  <a:pt x="21" y="91"/>
                </a:lnTo>
                <a:cubicBezTo>
                  <a:pt x="7" y="97"/>
                  <a:pt x="1" y="111"/>
                  <a:pt x="5" y="123"/>
                </a:cubicBezTo>
                <a:cubicBezTo>
                  <a:pt x="9" y="135"/>
                  <a:pt x="19" y="141"/>
                  <a:pt x="29" y="141"/>
                </a:cubicBezTo>
                <a:cubicBezTo>
                  <a:pt x="31" y="141"/>
                  <a:pt x="35" y="139"/>
                  <a:pt x="36" y="139"/>
                </a:cubicBezTo>
                <a:lnTo>
                  <a:pt x="283" y="48"/>
                </a:lnTo>
                <a:cubicBezTo>
                  <a:pt x="297" y="44"/>
                  <a:pt x="303" y="30"/>
                  <a:pt x="299" y="16"/>
                </a:cubicBezTo>
                <a:cubicBezTo>
                  <a:pt x="294" y="7"/>
                  <a:pt x="285" y="0"/>
                  <a:pt x="27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6180162" y="2211527"/>
            <a:ext cx="62997" cy="29107"/>
          </a:xfrm>
          <a:custGeom>
            <a:avLst/>
            <a:gdLst/>
            <a:ahLst/>
            <a:cxnLst/>
            <a:rect l="l" t="t" r="r" b="b"/>
            <a:pathLst>
              <a:path w="303" h="140" extrusionOk="0">
                <a:moveTo>
                  <a:pt x="274" y="0"/>
                </a:moveTo>
                <a:cubicBezTo>
                  <a:pt x="272" y="0"/>
                  <a:pt x="269" y="1"/>
                  <a:pt x="267" y="2"/>
                </a:cubicBezTo>
                <a:lnTo>
                  <a:pt x="20" y="92"/>
                </a:lnTo>
                <a:cubicBezTo>
                  <a:pt x="6" y="96"/>
                  <a:pt x="0" y="110"/>
                  <a:pt x="4" y="124"/>
                </a:cubicBezTo>
                <a:cubicBezTo>
                  <a:pt x="8" y="134"/>
                  <a:pt x="18" y="140"/>
                  <a:pt x="28" y="140"/>
                </a:cubicBezTo>
                <a:cubicBezTo>
                  <a:pt x="32" y="140"/>
                  <a:pt x="34" y="140"/>
                  <a:pt x="36" y="138"/>
                </a:cubicBezTo>
                <a:lnTo>
                  <a:pt x="282" y="49"/>
                </a:lnTo>
                <a:cubicBezTo>
                  <a:pt x="296" y="43"/>
                  <a:pt x="302" y="29"/>
                  <a:pt x="298" y="17"/>
                </a:cubicBezTo>
                <a:cubicBezTo>
                  <a:pt x="294" y="6"/>
                  <a:pt x="284" y="0"/>
                  <a:pt x="274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"/>
          <p:cNvSpPr/>
          <p:nvPr/>
        </p:nvSpPr>
        <p:spPr>
          <a:xfrm>
            <a:off x="5107340" y="2653958"/>
            <a:ext cx="61333" cy="33474"/>
          </a:xfrm>
          <a:custGeom>
            <a:avLst/>
            <a:gdLst/>
            <a:ahLst/>
            <a:cxnLst/>
            <a:rect l="l" t="t" r="r" b="b"/>
            <a:pathLst>
              <a:path w="295" h="161" extrusionOk="0">
                <a:moveTo>
                  <a:pt x="267" y="0"/>
                </a:moveTo>
                <a:cubicBezTo>
                  <a:pt x="264" y="0"/>
                  <a:pt x="260" y="1"/>
                  <a:pt x="257" y="2"/>
                </a:cubicBezTo>
                <a:lnTo>
                  <a:pt x="18" y="113"/>
                </a:lnTo>
                <a:cubicBezTo>
                  <a:pt x="7" y="119"/>
                  <a:pt x="1" y="135"/>
                  <a:pt x="7" y="147"/>
                </a:cubicBezTo>
                <a:cubicBezTo>
                  <a:pt x="11" y="156"/>
                  <a:pt x="20" y="160"/>
                  <a:pt x="30" y="160"/>
                </a:cubicBezTo>
                <a:cubicBezTo>
                  <a:pt x="32" y="160"/>
                  <a:pt x="36" y="160"/>
                  <a:pt x="40" y="158"/>
                </a:cubicBezTo>
                <a:lnTo>
                  <a:pt x="277" y="48"/>
                </a:lnTo>
                <a:cubicBezTo>
                  <a:pt x="291" y="42"/>
                  <a:pt x="295" y="28"/>
                  <a:pt x="289" y="14"/>
                </a:cubicBezTo>
                <a:cubicBezTo>
                  <a:pt x="284" y="6"/>
                  <a:pt x="276" y="0"/>
                  <a:pt x="26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6161658" y="2162461"/>
            <a:ext cx="61333" cy="33474"/>
          </a:xfrm>
          <a:custGeom>
            <a:avLst/>
            <a:gdLst/>
            <a:ahLst/>
            <a:cxnLst/>
            <a:rect l="l" t="t" r="r" b="b"/>
            <a:pathLst>
              <a:path w="295" h="161" extrusionOk="0">
                <a:moveTo>
                  <a:pt x="265" y="0"/>
                </a:moveTo>
                <a:cubicBezTo>
                  <a:pt x="262" y="0"/>
                  <a:pt x="258" y="1"/>
                  <a:pt x="255" y="3"/>
                </a:cubicBezTo>
                <a:lnTo>
                  <a:pt x="18" y="113"/>
                </a:lnTo>
                <a:cubicBezTo>
                  <a:pt x="4" y="119"/>
                  <a:pt x="1" y="135"/>
                  <a:pt x="6" y="147"/>
                </a:cubicBezTo>
                <a:cubicBezTo>
                  <a:pt x="10" y="157"/>
                  <a:pt x="18" y="161"/>
                  <a:pt x="28" y="161"/>
                </a:cubicBezTo>
                <a:cubicBezTo>
                  <a:pt x="32" y="161"/>
                  <a:pt x="36" y="161"/>
                  <a:pt x="38" y="159"/>
                </a:cubicBezTo>
                <a:lnTo>
                  <a:pt x="277" y="48"/>
                </a:lnTo>
                <a:cubicBezTo>
                  <a:pt x="289" y="42"/>
                  <a:pt x="295" y="26"/>
                  <a:pt x="289" y="15"/>
                </a:cubicBezTo>
                <a:cubicBezTo>
                  <a:pt x="284" y="6"/>
                  <a:pt x="275" y="0"/>
                  <a:pt x="26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5132081" y="2696787"/>
            <a:ext cx="59254" cy="37840"/>
          </a:xfrm>
          <a:custGeom>
            <a:avLst/>
            <a:gdLst/>
            <a:ahLst/>
            <a:cxnLst/>
            <a:rect l="l" t="t" r="r" b="b"/>
            <a:pathLst>
              <a:path w="285" h="182" extrusionOk="0">
                <a:moveTo>
                  <a:pt x="254" y="1"/>
                </a:moveTo>
                <a:cubicBezTo>
                  <a:pt x="250" y="1"/>
                  <a:pt x="246" y="2"/>
                  <a:pt x="243" y="4"/>
                </a:cubicBezTo>
                <a:lnTo>
                  <a:pt x="16" y="136"/>
                </a:lnTo>
                <a:cubicBezTo>
                  <a:pt x="4" y="142"/>
                  <a:pt x="0" y="158"/>
                  <a:pt x="6" y="169"/>
                </a:cubicBezTo>
                <a:cubicBezTo>
                  <a:pt x="12" y="177"/>
                  <a:pt x="20" y="181"/>
                  <a:pt x="28" y="181"/>
                </a:cubicBezTo>
                <a:cubicBezTo>
                  <a:pt x="32" y="181"/>
                  <a:pt x="38" y="181"/>
                  <a:pt x="41" y="179"/>
                </a:cubicBezTo>
                <a:lnTo>
                  <a:pt x="268" y="47"/>
                </a:lnTo>
                <a:cubicBezTo>
                  <a:pt x="280" y="41"/>
                  <a:pt x="284" y="25"/>
                  <a:pt x="276" y="14"/>
                </a:cubicBezTo>
                <a:cubicBezTo>
                  <a:pt x="272" y="5"/>
                  <a:pt x="263" y="1"/>
                  <a:pt x="25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6139203" y="2115266"/>
            <a:ext cx="59254" cy="38048"/>
          </a:xfrm>
          <a:custGeom>
            <a:avLst/>
            <a:gdLst/>
            <a:ahLst/>
            <a:cxnLst/>
            <a:rect l="l" t="t" r="r" b="b"/>
            <a:pathLst>
              <a:path w="285" h="183" extrusionOk="0">
                <a:moveTo>
                  <a:pt x="256" y="1"/>
                </a:moveTo>
                <a:cubicBezTo>
                  <a:pt x="252" y="1"/>
                  <a:pt x="247" y="2"/>
                  <a:pt x="243" y="5"/>
                </a:cubicBezTo>
                <a:lnTo>
                  <a:pt x="16" y="135"/>
                </a:lnTo>
                <a:cubicBezTo>
                  <a:pt x="4" y="143"/>
                  <a:pt x="0" y="157"/>
                  <a:pt x="8" y="169"/>
                </a:cubicBezTo>
                <a:cubicBezTo>
                  <a:pt x="12" y="176"/>
                  <a:pt x="20" y="182"/>
                  <a:pt x="30" y="182"/>
                </a:cubicBezTo>
                <a:cubicBezTo>
                  <a:pt x="34" y="182"/>
                  <a:pt x="38" y="180"/>
                  <a:pt x="41" y="178"/>
                </a:cubicBezTo>
                <a:lnTo>
                  <a:pt x="268" y="48"/>
                </a:lnTo>
                <a:cubicBezTo>
                  <a:pt x="280" y="40"/>
                  <a:pt x="284" y="24"/>
                  <a:pt x="278" y="13"/>
                </a:cubicBezTo>
                <a:cubicBezTo>
                  <a:pt x="273" y="5"/>
                  <a:pt x="265" y="1"/>
                  <a:pt x="25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5160773" y="2737537"/>
            <a:ext cx="56344" cy="41790"/>
          </a:xfrm>
          <a:custGeom>
            <a:avLst/>
            <a:gdLst/>
            <a:ahLst/>
            <a:cxnLst/>
            <a:rect l="l" t="t" r="r" b="b"/>
            <a:pathLst>
              <a:path w="271" h="201" extrusionOk="0">
                <a:moveTo>
                  <a:pt x="242" y="1"/>
                </a:moveTo>
                <a:cubicBezTo>
                  <a:pt x="237" y="1"/>
                  <a:pt x="233" y="2"/>
                  <a:pt x="229" y="5"/>
                </a:cubicBezTo>
                <a:lnTo>
                  <a:pt x="14" y="155"/>
                </a:lnTo>
                <a:cubicBezTo>
                  <a:pt x="2" y="163"/>
                  <a:pt x="0" y="179"/>
                  <a:pt x="8" y="190"/>
                </a:cubicBezTo>
                <a:cubicBezTo>
                  <a:pt x="12" y="196"/>
                  <a:pt x="20" y="200"/>
                  <a:pt x="28" y="200"/>
                </a:cubicBezTo>
                <a:cubicBezTo>
                  <a:pt x="32" y="200"/>
                  <a:pt x="38" y="200"/>
                  <a:pt x="42" y="196"/>
                </a:cubicBezTo>
                <a:lnTo>
                  <a:pt x="257" y="46"/>
                </a:lnTo>
                <a:cubicBezTo>
                  <a:pt x="269" y="39"/>
                  <a:pt x="270" y="23"/>
                  <a:pt x="263" y="11"/>
                </a:cubicBezTo>
                <a:cubicBezTo>
                  <a:pt x="258" y="5"/>
                  <a:pt x="249" y="1"/>
                  <a:pt x="242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6113214" y="2070565"/>
            <a:ext cx="56552" cy="41790"/>
          </a:xfrm>
          <a:custGeom>
            <a:avLst/>
            <a:gdLst/>
            <a:ahLst/>
            <a:cxnLst/>
            <a:rect l="l" t="t" r="r" b="b"/>
            <a:pathLst>
              <a:path w="272" h="201" extrusionOk="0">
                <a:moveTo>
                  <a:pt x="243" y="1"/>
                </a:moveTo>
                <a:cubicBezTo>
                  <a:pt x="239" y="1"/>
                  <a:pt x="234" y="2"/>
                  <a:pt x="230" y="5"/>
                </a:cubicBezTo>
                <a:lnTo>
                  <a:pt x="15" y="155"/>
                </a:lnTo>
                <a:cubicBezTo>
                  <a:pt x="3" y="163"/>
                  <a:pt x="1" y="178"/>
                  <a:pt x="9" y="190"/>
                </a:cubicBezTo>
                <a:cubicBezTo>
                  <a:pt x="13" y="196"/>
                  <a:pt x="20" y="200"/>
                  <a:pt x="28" y="200"/>
                </a:cubicBezTo>
                <a:cubicBezTo>
                  <a:pt x="34" y="200"/>
                  <a:pt x="38" y="198"/>
                  <a:pt x="42" y="196"/>
                </a:cubicBezTo>
                <a:lnTo>
                  <a:pt x="257" y="46"/>
                </a:lnTo>
                <a:cubicBezTo>
                  <a:pt x="269" y="38"/>
                  <a:pt x="271" y="22"/>
                  <a:pt x="263" y="11"/>
                </a:cubicBezTo>
                <a:cubicBezTo>
                  <a:pt x="258" y="4"/>
                  <a:pt x="251" y="1"/>
                  <a:pt x="243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>
            <a:off x="5193207" y="2776000"/>
            <a:ext cx="53017" cy="45532"/>
          </a:xfrm>
          <a:custGeom>
            <a:avLst/>
            <a:gdLst/>
            <a:ahLst/>
            <a:cxnLst/>
            <a:rect l="l" t="t" r="r" b="b"/>
            <a:pathLst>
              <a:path w="255" h="219" extrusionOk="0">
                <a:moveTo>
                  <a:pt x="228" y="1"/>
                </a:moveTo>
                <a:cubicBezTo>
                  <a:pt x="223" y="1"/>
                  <a:pt x="216" y="3"/>
                  <a:pt x="211" y="7"/>
                </a:cubicBezTo>
                <a:lnTo>
                  <a:pt x="12" y="175"/>
                </a:lnTo>
                <a:cubicBezTo>
                  <a:pt x="0" y="183"/>
                  <a:pt x="0" y="199"/>
                  <a:pt x="8" y="211"/>
                </a:cubicBezTo>
                <a:cubicBezTo>
                  <a:pt x="14" y="217"/>
                  <a:pt x="20" y="219"/>
                  <a:pt x="28" y="219"/>
                </a:cubicBezTo>
                <a:cubicBezTo>
                  <a:pt x="34" y="219"/>
                  <a:pt x="38" y="217"/>
                  <a:pt x="43" y="213"/>
                </a:cubicBezTo>
                <a:lnTo>
                  <a:pt x="243" y="45"/>
                </a:lnTo>
                <a:cubicBezTo>
                  <a:pt x="255" y="35"/>
                  <a:pt x="255" y="19"/>
                  <a:pt x="247" y="9"/>
                </a:cubicBezTo>
                <a:cubicBezTo>
                  <a:pt x="242" y="4"/>
                  <a:pt x="236" y="1"/>
                  <a:pt x="2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6083691" y="2028360"/>
            <a:ext cx="53641" cy="45740"/>
          </a:xfrm>
          <a:custGeom>
            <a:avLst/>
            <a:gdLst/>
            <a:ahLst/>
            <a:cxnLst/>
            <a:rect l="l" t="t" r="r" b="b"/>
            <a:pathLst>
              <a:path w="258" h="220" extrusionOk="0">
                <a:moveTo>
                  <a:pt x="230" y="1"/>
                </a:moveTo>
                <a:cubicBezTo>
                  <a:pt x="224" y="1"/>
                  <a:pt x="218" y="3"/>
                  <a:pt x="214" y="6"/>
                </a:cubicBezTo>
                <a:lnTo>
                  <a:pt x="12" y="176"/>
                </a:lnTo>
                <a:cubicBezTo>
                  <a:pt x="3" y="184"/>
                  <a:pt x="1" y="200"/>
                  <a:pt x="11" y="210"/>
                </a:cubicBezTo>
                <a:cubicBezTo>
                  <a:pt x="14" y="216"/>
                  <a:pt x="22" y="220"/>
                  <a:pt x="28" y="220"/>
                </a:cubicBezTo>
                <a:cubicBezTo>
                  <a:pt x="34" y="220"/>
                  <a:pt x="40" y="218"/>
                  <a:pt x="44" y="214"/>
                </a:cubicBezTo>
                <a:lnTo>
                  <a:pt x="245" y="44"/>
                </a:lnTo>
                <a:cubicBezTo>
                  <a:pt x="255" y="36"/>
                  <a:pt x="257" y="20"/>
                  <a:pt x="249" y="10"/>
                </a:cubicBezTo>
                <a:cubicBezTo>
                  <a:pt x="244" y="4"/>
                  <a:pt x="237" y="1"/>
                  <a:pt x="23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5228760" y="2811553"/>
            <a:ext cx="50314" cy="49275"/>
          </a:xfrm>
          <a:custGeom>
            <a:avLst/>
            <a:gdLst/>
            <a:ahLst/>
            <a:cxnLst/>
            <a:rect l="l" t="t" r="r" b="b"/>
            <a:pathLst>
              <a:path w="242" h="237" extrusionOk="0">
                <a:moveTo>
                  <a:pt x="214" y="1"/>
                </a:moveTo>
                <a:cubicBezTo>
                  <a:pt x="207" y="1"/>
                  <a:pt x="201" y="3"/>
                  <a:pt x="196" y="8"/>
                </a:cubicBezTo>
                <a:lnTo>
                  <a:pt x="11" y="194"/>
                </a:lnTo>
                <a:cubicBezTo>
                  <a:pt x="1" y="203"/>
                  <a:pt x="1" y="219"/>
                  <a:pt x="11" y="229"/>
                </a:cubicBezTo>
                <a:cubicBezTo>
                  <a:pt x="16" y="233"/>
                  <a:pt x="22" y="237"/>
                  <a:pt x="28" y="237"/>
                </a:cubicBezTo>
                <a:cubicBezTo>
                  <a:pt x="34" y="237"/>
                  <a:pt x="42" y="233"/>
                  <a:pt x="46" y="229"/>
                </a:cubicBezTo>
                <a:lnTo>
                  <a:pt x="232" y="44"/>
                </a:lnTo>
                <a:cubicBezTo>
                  <a:pt x="241" y="34"/>
                  <a:pt x="241" y="18"/>
                  <a:pt x="232" y="8"/>
                </a:cubicBezTo>
                <a:cubicBezTo>
                  <a:pt x="227" y="3"/>
                  <a:pt x="220" y="1"/>
                  <a:pt x="21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6051257" y="1989481"/>
            <a:ext cx="49898" cy="48859"/>
          </a:xfrm>
          <a:custGeom>
            <a:avLst/>
            <a:gdLst/>
            <a:ahLst/>
            <a:cxnLst/>
            <a:rect l="l" t="t" r="r" b="b"/>
            <a:pathLst>
              <a:path w="240" h="235" extrusionOk="0">
                <a:moveTo>
                  <a:pt x="214" y="1"/>
                </a:moveTo>
                <a:cubicBezTo>
                  <a:pt x="207" y="1"/>
                  <a:pt x="201" y="3"/>
                  <a:pt x="196" y="8"/>
                </a:cubicBezTo>
                <a:lnTo>
                  <a:pt x="11" y="193"/>
                </a:lnTo>
                <a:cubicBezTo>
                  <a:pt x="1" y="201"/>
                  <a:pt x="1" y="217"/>
                  <a:pt x="11" y="227"/>
                </a:cubicBezTo>
                <a:cubicBezTo>
                  <a:pt x="15" y="233"/>
                  <a:pt x="22" y="235"/>
                  <a:pt x="28" y="235"/>
                </a:cubicBezTo>
                <a:cubicBezTo>
                  <a:pt x="34" y="235"/>
                  <a:pt x="40" y="233"/>
                  <a:pt x="46" y="227"/>
                </a:cubicBezTo>
                <a:lnTo>
                  <a:pt x="232" y="42"/>
                </a:lnTo>
                <a:cubicBezTo>
                  <a:pt x="240" y="32"/>
                  <a:pt x="240" y="16"/>
                  <a:pt x="232" y="8"/>
                </a:cubicBezTo>
                <a:cubicBezTo>
                  <a:pt x="227" y="3"/>
                  <a:pt x="220" y="1"/>
                  <a:pt x="21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5268263" y="2844402"/>
            <a:ext cx="46572" cy="52185"/>
          </a:xfrm>
          <a:custGeom>
            <a:avLst/>
            <a:gdLst/>
            <a:ahLst/>
            <a:cxnLst/>
            <a:rect l="l" t="t" r="r" b="b"/>
            <a:pathLst>
              <a:path w="224" h="251" extrusionOk="0">
                <a:moveTo>
                  <a:pt x="195" y="0"/>
                </a:moveTo>
                <a:cubicBezTo>
                  <a:pt x="188" y="0"/>
                  <a:pt x="181" y="3"/>
                  <a:pt x="176" y="10"/>
                </a:cubicBezTo>
                <a:lnTo>
                  <a:pt x="8" y="209"/>
                </a:lnTo>
                <a:cubicBezTo>
                  <a:pt x="0" y="221"/>
                  <a:pt x="0" y="237"/>
                  <a:pt x="12" y="245"/>
                </a:cubicBezTo>
                <a:cubicBezTo>
                  <a:pt x="16" y="249"/>
                  <a:pt x="22" y="251"/>
                  <a:pt x="28" y="251"/>
                </a:cubicBezTo>
                <a:cubicBezTo>
                  <a:pt x="34" y="251"/>
                  <a:pt x="42" y="247"/>
                  <a:pt x="45" y="243"/>
                </a:cubicBezTo>
                <a:lnTo>
                  <a:pt x="215" y="41"/>
                </a:lnTo>
                <a:cubicBezTo>
                  <a:pt x="223" y="30"/>
                  <a:pt x="221" y="14"/>
                  <a:pt x="211" y="6"/>
                </a:cubicBezTo>
                <a:cubicBezTo>
                  <a:pt x="207" y="2"/>
                  <a:pt x="201" y="0"/>
                  <a:pt x="19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6015704" y="1953512"/>
            <a:ext cx="46572" cy="52185"/>
          </a:xfrm>
          <a:custGeom>
            <a:avLst/>
            <a:gdLst/>
            <a:ahLst/>
            <a:cxnLst/>
            <a:rect l="l" t="t" r="r" b="b"/>
            <a:pathLst>
              <a:path w="224" h="251" extrusionOk="0">
                <a:moveTo>
                  <a:pt x="197" y="0"/>
                </a:moveTo>
                <a:cubicBezTo>
                  <a:pt x="190" y="0"/>
                  <a:pt x="182" y="4"/>
                  <a:pt x="178" y="9"/>
                </a:cubicBezTo>
                <a:lnTo>
                  <a:pt x="8" y="211"/>
                </a:lnTo>
                <a:cubicBezTo>
                  <a:pt x="0" y="220"/>
                  <a:pt x="2" y="236"/>
                  <a:pt x="12" y="244"/>
                </a:cubicBezTo>
                <a:cubicBezTo>
                  <a:pt x="16" y="248"/>
                  <a:pt x="22" y="250"/>
                  <a:pt x="28" y="250"/>
                </a:cubicBezTo>
                <a:cubicBezTo>
                  <a:pt x="34" y="250"/>
                  <a:pt x="42" y="248"/>
                  <a:pt x="47" y="242"/>
                </a:cubicBezTo>
                <a:lnTo>
                  <a:pt x="215" y="41"/>
                </a:lnTo>
                <a:cubicBezTo>
                  <a:pt x="223" y="31"/>
                  <a:pt x="223" y="15"/>
                  <a:pt x="211" y="5"/>
                </a:cubicBezTo>
                <a:cubicBezTo>
                  <a:pt x="207" y="2"/>
                  <a:pt x="202" y="0"/>
                  <a:pt x="19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5310053" y="2873718"/>
            <a:ext cx="43245" cy="55304"/>
          </a:xfrm>
          <a:custGeom>
            <a:avLst/>
            <a:gdLst/>
            <a:ahLst/>
            <a:cxnLst/>
            <a:rect l="l" t="t" r="r" b="b"/>
            <a:pathLst>
              <a:path w="208" h="266" extrusionOk="0">
                <a:moveTo>
                  <a:pt x="180" y="1"/>
                </a:moveTo>
                <a:cubicBezTo>
                  <a:pt x="171" y="1"/>
                  <a:pt x="163" y="5"/>
                  <a:pt x="158" y="11"/>
                </a:cubicBezTo>
                <a:lnTo>
                  <a:pt x="8" y="226"/>
                </a:lnTo>
                <a:cubicBezTo>
                  <a:pt x="0" y="238"/>
                  <a:pt x="2" y="254"/>
                  <a:pt x="14" y="262"/>
                </a:cubicBezTo>
                <a:cubicBezTo>
                  <a:pt x="18" y="264"/>
                  <a:pt x="24" y="265"/>
                  <a:pt x="28" y="265"/>
                </a:cubicBezTo>
                <a:cubicBezTo>
                  <a:pt x="36" y="265"/>
                  <a:pt x="44" y="262"/>
                  <a:pt x="50" y="254"/>
                </a:cubicBezTo>
                <a:lnTo>
                  <a:pt x="200" y="41"/>
                </a:lnTo>
                <a:cubicBezTo>
                  <a:pt x="208" y="29"/>
                  <a:pt x="204" y="13"/>
                  <a:pt x="194" y="5"/>
                </a:cubicBezTo>
                <a:cubicBezTo>
                  <a:pt x="189" y="2"/>
                  <a:pt x="185" y="1"/>
                  <a:pt x="18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5977032" y="1921079"/>
            <a:ext cx="43245" cy="54888"/>
          </a:xfrm>
          <a:custGeom>
            <a:avLst/>
            <a:gdLst/>
            <a:ahLst/>
            <a:cxnLst/>
            <a:rect l="l" t="t" r="r" b="b"/>
            <a:pathLst>
              <a:path w="208" h="264" extrusionOk="0">
                <a:moveTo>
                  <a:pt x="179" y="1"/>
                </a:moveTo>
                <a:cubicBezTo>
                  <a:pt x="171" y="1"/>
                  <a:pt x="163" y="4"/>
                  <a:pt x="158" y="11"/>
                </a:cubicBezTo>
                <a:lnTo>
                  <a:pt x="9" y="226"/>
                </a:lnTo>
                <a:cubicBezTo>
                  <a:pt x="1" y="236"/>
                  <a:pt x="5" y="252"/>
                  <a:pt x="14" y="260"/>
                </a:cubicBezTo>
                <a:cubicBezTo>
                  <a:pt x="18" y="264"/>
                  <a:pt x="24" y="264"/>
                  <a:pt x="28" y="264"/>
                </a:cubicBezTo>
                <a:cubicBezTo>
                  <a:pt x="36" y="264"/>
                  <a:pt x="44" y="262"/>
                  <a:pt x="50" y="254"/>
                </a:cubicBezTo>
                <a:lnTo>
                  <a:pt x="200" y="39"/>
                </a:lnTo>
                <a:cubicBezTo>
                  <a:pt x="208" y="27"/>
                  <a:pt x="204" y="13"/>
                  <a:pt x="194" y="5"/>
                </a:cubicBezTo>
                <a:cubicBezTo>
                  <a:pt x="189" y="2"/>
                  <a:pt x="184" y="1"/>
                  <a:pt x="17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>
            <a:off x="5354754" y="2899706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159" y="0"/>
                </a:moveTo>
                <a:cubicBezTo>
                  <a:pt x="151" y="0"/>
                  <a:pt x="144" y="5"/>
                  <a:pt x="139" y="12"/>
                </a:cubicBezTo>
                <a:lnTo>
                  <a:pt x="8" y="241"/>
                </a:lnTo>
                <a:cubicBezTo>
                  <a:pt x="0" y="251"/>
                  <a:pt x="4" y="267"/>
                  <a:pt x="16" y="275"/>
                </a:cubicBezTo>
                <a:cubicBezTo>
                  <a:pt x="20" y="277"/>
                  <a:pt x="24" y="277"/>
                  <a:pt x="28" y="277"/>
                </a:cubicBezTo>
                <a:cubicBezTo>
                  <a:pt x="38" y="277"/>
                  <a:pt x="46" y="273"/>
                  <a:pt x="50" y="265"/>
                </a:cubicBezTo>
                <a:lnTo>
                  <a:pt x="182" y="38"/>
                </a:lnTo>
                <a:cubicBezTo>
                  <a:pt x="188" y="26"/>
                  <a:pt x="184" y="10"/>
                  <a:pt x="172" y="4"/>
                </a:cubicBezTo>
                <a:cubicBezTo>
                  <a:pt x="168" y="2"/>
                  <a:pt x="163" y="0"/>
                  <a:pt x="15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5936490" y="1892595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159" y="0"/>
                </a:moveTo>
                <a:cubicBezTo>
                  <a:pt x="150" y="0"/>
                  <a:pt x="142" y="5"/>
                  <a:pt x="138" y="12"/>
                </a:cubicBezTo>
                <a:lnTo>
                  <a:pt x="6" y="239"/>
                </a:lnTo>
                <a:cubicBezTo>
                  <a:pt x="0" y="251"/>
                  <a:pt x="4" y="267"/>
                  <a:pt x="16" y="273"/>
                </a:cubicBezTo>
                <a:cubicBezTo>
                  <a:pt x="20" y="277"/>
                  <a:pt x="24" y="277"/>
                  <a:pt x="28" y="277"/>
                </a:cubicBezTo>
                <a:cubicBezTo>
                  <a:pt x="36" y="277"/>
                  <a:pt x="46" y="273"/>
                  <a:pt x="50" y="265"/>
                </a:cubicBezTo>
                <a:lnTo>
                  <a:pt x="180" y="38"/>
                </a:lnTo>
                <a:cubicBezTo>
                  <a:pt x="188" y="26"/>
                  <a:pt x="184" y="10"/>
                  <a:pt x="172" y="4"/>
                </a:cubicBezTo>
                <a:cubicBezTo>
                  <a:pt x="168" y="2"/>
                  <a:pt x="163" y="0"/>
                  <a:pt x="15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5401950" y="2922160"/>
            <a:ext cx="35137" cy="59878"/>
          </a:xfrm>
          <a:custGeom>
            <a:avLst/>
            <a:gdLst/>
            <a:ahLst/>
            <a:cxnLst/>
            <a:rect l="l" t="t" r="r" b="b"/>
            <a:pathLst>
              <a:path w="169" h="288" extrusionOk="0">
                <a:moveTo>
                  <a:pt x="140" y="1"/>
                </a:moveTo>
                <a:cubicBezTo>
                  <a:pt x="131" y="1"/>
                  <a:pt x="121" y="6"/>
                  <a:pt x="117" y="15"/>
                </a:cubicBezTo>
                <a:lnTo>
                  <a:pt x="6" y="252"/>
                </a:lnTo>
                <a:cubicBezTo>
                  <a:pt x="0" y="265"/>
                  <a:pt x="6" y="279"/>
                  <a:pt x="18" y="285"/>
                </a:cubicBezTo>
                <a:cubicBezTo>
                  <a:pt x="22" y="287"/>
                  <a:pt x="26" y="287"/>
                  <a:pt x="28" y="287"/>
                </a:cubicBezTo>
                <a:cubicBezTo>
                  <a:pt x="38" y="287"/>
                  <a:pt x="48" y="281"/>
                  <a:pt x="52" y="273"/>
                </a:cubicBezTo>
                <a:lnTo>
                  <a:pt x="162" y="34"/>
                </a:lnTo>
                <a:cubicBezTo>
                  <a:pt x="168" y="23"/>
                  <a:pt x="162" y="9"/>
                  <a:pt x="150" y="3"/>
                </a:cubicBezTo>
                <a:cubicBezTo>
                  <a:pt x="147" y="1"/>
                  <a:pt x="144" y="1"/>
                  <a:pt x="14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5893452" y="1867854"/>
            <a:ext cx="34929" cy="60294"/>
          </a:xfrm>
          <a:custGeom>
            <a:avLst/>
            <a:gdLst/>
            <a:ahLst/>
            <a:cxnLst/>
            <a:rect l="l" t="t" r="r" b="b"/>
            <a:pathLst>
              <a:path w="168" h="290" extrusionOk="0">
                <a:moveTo>
                  <a:pt x="140" y="1"/>
                </a:moveTo>
                <a:cubicBezTo>
                  <a:pt x="130" y="1"/>
                  <a:pt x="121" y="6"/>
                  <a:pt x="117" y="15"/>
                </a:cubicBezTo>
                <a:lnTo>
                  <a:pt x="6" y="254"/>
                </a:lnTo>
                <a:cubicBezTo>
                  <a:pt x="0" y="265"/>
                  <a:pt x="6" y="281"/>
                  <a:pt x="18" y="287"/>
                </a:cubicBezTo>
                <a:cubicBezTo>
                  <a:pt x="22" y="287"/>
                  <a:pt x="26" y="289"/>
                  <a:pt x="28" y="289"/>
                </a:cubicBezTo>
                <a:cubicBezTo>
                  <a:pt x="38" y="289"/>
                  <a:pt x="47" y="283"/>
                  <a:pt x="51" y="275"/>
                </a:cubicBezTo>
                <a:lnTo>
                  <a:pt x="162" y="37"/>
                </a:lnTo>
                <a:cubicBezTo>
                  <a:pt x="168" y="25"/>
                  <a:pt x="162" y="9"/>
                  <a:pt x="150" y="3"/>
                </a:cubicBezTo>
                <a:cubicBezTo>
                  <a:pt x="147" y="1"/>
                  <a:pt x="143" y="1"/>
                  <a:pt x="14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"/>
          <p:cNvSpPr/>
          <p:nvPr/>
        </p:nvSpPr>
        <p:spPr>
          <a:xfrm>
            <a:off x="5451225" y="2940664"/>
            <a:ext cx="30147" cy="61749"/>
          </a:xfrm>
          <a:custGeom>
            <a:avLst/>
            <a:gdLst/>
            <a:ahLst/>
            <a:cxnLst/>
            <a:rect l="l" t="t" r="r" b="b"/>
            <a:pathLst>
              <a:path w="145" h="297" extrusionOk="0">
                <a:moveTo>
                  <a:pt x="117" y="1"/>
                </a:moveTo>
                <a:cubicBezTo>
                  <a:pt x="107" y="1"/>
                  <a:pt x="98" y="7"/>
                  <a:pt x="95" y="16"/>
                </a:cubicBezTo>
                <a:lnTo>
                  <a:pt x="4" y="263"/>
                </a:lnTo>
                <a:cubicBezTo>
                  <a:pt x="0" y="275"/>
                  <a:pt x="6" y="291"/>
                  <a:pt x="20" y="295"/>
                </a:cubicBezTo>
                <a:cubicBezTo>
                  <a:pt x="22" y="295"/>
                  <a:pt x="26" y="297"/>
                  <a:pt x="28" y="297"/>
                </a:cubicBezTo>
                <a:cubicBezTo>
                  <a:pt x="38" y="297"/>
                  <a:pt x="47" y="291"/>
                  <a:pt x="51" y="279"/>
                </a:cubicBezTo>
                <a:lnTo>
                  <a:pt x="140" y="34"/>
                </a:lnTo>
                <a:cubicBezTo>
                  <a:pt x="144" y="20"/>
                  <a:pt x="138" y="7"/>
                  <a:pt x="126" y="3"/>
                </a:cubicBezTo>
                <a:cubicBezTo>
                  <a:pt x="123" y="1"/>
                  <a:pt x="120" y="1"/>
                  <a:pt x="11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"/>
          <p:cNvSpPr/>
          <p:nvPr/>
        </p:nvSpPr>
        <p:spPr>
          <a:xfrm>
            <a:off x="5848751" y="1847687"/>
            <a:ext cx="30563" cy="61957"/>
          </a:xfrm>
          <a:custGeom>
            <a:avLst/>
            <a:gdLst/>
            <a:ahLst/>
            <a:cxnLst/>
            <a:rect l="l" t="t" r="r" b="b"/>
            <a:pathLst>
              <a:path w="147" h="298" extrusionOk="0">
                <a:moveTo>
                  <a:pt x="119" y="0"/>
                </a:moveTo>
                <a:cubicBezTo>
                  <a:pt x="109" y="0"/>
                  <a:pt x="99" y="6"/>
                  <a:pt x="95" y="17"/>
                </a:cubicBezTo>
                <a:lnTo>
                  <a:pt x="6" y="264"/>
                </a:lnTo>
                <a:cubicBezTo>
                  <a:pt x="0" y="276"/>
                  <a:pt x="8" y="289"/>
                  <a:pt x="20" y="295"/>
                </a:cubicBezTo>
                <a:cubicBezTo>
                  <a:pt x="24" y="295"/>
                  <a:pt x="26" y="297"/>
                  <a:pt x="30" y="297"/>
                </a:cubicBezTo>
                <a:cubicBezTo>
                  <a:pt x="40" y="297"/>
                  <a:pt x="47" y="289"/>
                  <a:pt x="51" y="280"/>
                </a:cubicBezTo>
                <a:lnTo>
                  <a:pt x="142" y="33"/>
                </a:lnTo>
                <a:cubicBezTo>
                  <a:pt x="146" y="21"/>
                  <a:pt x="140" y="7"/>
                  <a:pt x="126" y="1"/>
                </a:cubicBezTo>
                <a:cubicBezTo>
                  <a:pt x="124" y="1"/>
                  <a:pt x="121" y="0"/>
                  <a:pt x="1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"/>
          <p:cNvSpPr/>
          <p:nvPr/>
        </p:nvSpPr>
        <p:spPr>
          <a:xfrm>
            <a:off x="5501955" y="2955218"/>
            <a:ext cx="25781" cy="63205"/>
          </a:xfrm>
          <a:custGeom>
            <a:avLst/>
            <a:gdLst/>
            <a:ahLst/>
            <a:cxnLst/>
            <a:rect l="l" t="t" r="r" b="b"/>
            <a:pathLst>
              <a:path w="124" h="304" extrusionOk="0">
                <a:moveTo>
                  <a:pt x="94" y="1"/>
                </a:moveTo>
                <a:cubicBezTo>
                  <a:pt x="83" y="1"/>
                  <a:pt x="73" y="8"/>
                  <a:pt x="72" y="20"/>
                </a:cubicBezTo>
                <a:lnTo>
                  <a:pt x="3" y="272"/>
                </a:lnTo>
                <a:cubicBezTo>
                  <a:pt x="1" y="286"/>
                  <a:pt x="9" y="298"/>
                  <a:pt x="21" y="302"/>
                </a:cubicBezTo>
                <a:cubicBezTo>
                  <a:pt x="22" y="302"/>
                  <a:pt x="24" y="304"/>
                  <a:pt x="26" y="304"/>
                </a:cubicBezTo>
                <a:cubicBezTo>
                  <a:pt x="38" y="304"/>
                  <a:pt x="48" y="296"/>
                  <a:pt x="50" y="284"/>
                </a:cubicBezTo>
                <a:lnTo>
                  <a:pt x="119" y="31"/>
                </a:lnTo>
                <a:cubicBezTo>
                  <a:pt x="123" y="18"/>
                  <a:pt x="115" y="4"/>
                  <a:pt x="101" y="2"/>
                </a:cubicBezTo>
                <a:cubicBezTo>
                  <a:pt x="99" y="1"/>
                  <a:pt x="97" y="1"/>
                  <a:pt x="9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"/>
          <p:cNvSpPr/>
          <p:nvPr/>
        </p:nvSpPr>
        <p:spPr>
          <a:xfrm>
            <a:off x="5802803" y="1831678"/>
            <a:ext cx="25573" cy="63205"/>
          </a:xfrm>
          <a:custGeom>
            <a:avLst/>
            <a:gdLst/>
            <a:ahLst/>
            <a:cxnLst/>
            <a:rect l="l" t="t" r="r" b="b"/>
            <a:pathLst>
              <a:path w="123" h="304" extrusionOk="0">
                <a:moveTo>
                  <a:pt x="96" y="0"/>
                </a:moveTo>
                <a:cubicBezTo>
                  <a:pt x="84" y="0"/>
                  <a:pt x="74" y="8"/>
                  <a:pt x="71" y="19"/>
                </a:cubicBezTo>
                <a:lnTo>
                  <a:pt x="4" y="272"/>
                </a:lnTo>
                <a:cubicBezTo>
                  <a:pt x="0" y="286"/>
                  <a:pt x="8" y="299"/>
                  <a:pt x="22" y="303"/>
                </a:cubicBezTo>
                <a:lnTo>
                  <a:pt x="28" y="303"/>
                </a:lnTo>
                <a:cubicBezTo>
                  <a:pt x="40" y="303"/>
                  <a:pt x="49" y="295"/>
                  <a:pt x="51" y="286"/>
                </a:cubicBezTo>
                <a:lnTo>
                  <a:pt x="120" y="31"/>
                </a:lnTo>
                <a:cubicBezTo>
                  <a:pt x="122" y="19"/>
                  <a:pt x="115" y="5"/>
                  <a:pt x="103" y="1"/>
                </a:cubicBezTo>
                <a:cubicBezTo>
                  <a:pt x="100" y="1"/>
                  <a:pt x="98" y="0"/>
                  <a:pt x="9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"/>
          <p:cNvSpPr/>
          <p:nvPr/>
        </p:nvSpPr>
        <p:spPr>
          <a:xfrm>
            <a:off x="5553725" y="2965613"/>
            <a:ext cx="21207" cy="64244"/>
          </a:xfrm>
          <a:custGeom>
            <a:avLst/>
            <a:gdLst/>
            <a:ahLst/>
            <a:cxnLst/>
            <a:rect l="l" t="t" r="r" b="b"/>
            <a:pathLst>
              <a:path w="102" h="309" extrusionOk="0">
                <a:moveTo>
                  <a:pt x="71" y="0"/>
                </a:moveTo>
                <a:cubicBezTo>
                  <a:pt x="60" y="0"/>
                  <a:pt x="51" y="9"/>
                  <a:pt x="50" y="21"/>
                </a:cubicBezTo>
                <a:lnTo>
                  <a:pt x="4" y="279"/>
                </a:lnTo>
                <a:cubicBezTo>
                  <a:pt x="0" y="293"/>
                  <a:pt x="10" y="305"/>
                  <a:pt x="24" y="307"/>
                </a:cubicBezTo>
                <a:cubicBezTo>
                  <a:pt x="24" y="309"/>
                  <a:pt x="26" y="309"/>
                  <a:pt x="28" y="309"/>
                </a:cubicBezTo>
                <a:cubicBezTo>
                  <a:pt x="40" y="309"/>
                  <a:pt x="50" y="299"/>
                  <a:pt x="52" y="287"/>
                </a:cubicBezTo>
                <a:lnTo>
                  <a:pt x="97" y="29"/>
                </a:lnTo>
                <a:cubicBezTo>
                  <a:pt x="101" y="15"/>
                  <a:pt x="91" y="3"/>
                  <a:pt x="77" y="1"/>
                </a:cubicBezTo>
                <a:cubicBezTo>
                  <a:pt x="75" y="0"/>
                  <a:pt x="73" y="0"/>
                  <a:pt x="7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"/>
          <p:cNvSpPr/>
          <p:nvPr/>
        </p:nvSpPr>
        <p:spPr>
          <a:xfrm>
            <a:off x="5755607" y="1820243"/>
            <a:ext cx="20999" cy="64244"/>
          </a:xfrm>
          <a:custGeom>
            <a:avLst/>
            <a:gdLst/>
            <a:ahLst/>
            <a:cxnLst/>
            <a:rect l="l" t="t" r="r" b="b"/>
            <a:pathLst>
              <a:path w="101" h="309" extrusionOk="0">
                <a:moveTo>
                  <a:pt x="71" y="0"/>
                </a:moveTo>
                <a:cubicBezTo>
                  <a:pt x="60" y="0"/>
                  <a:pt x="51" y="9"/>
                  <a:pt x="49" y="21"/>
                </a:cubicBezTo>
                <a:lnTo>
                  <a:pt x="4" y="279"/>
                </a:lnTo>
                <a:cubicBezTo>
                  <a:pt x="0" y="293"/>
                  <a:pt x="10" y="305"/>
                  <a:pt x="24" y="307"/>
                </a:cubicBezTo>
                <a:cubicBezTo>
                  <a:pt x="26" y="307"/>
                  <a:pt x="26" y="309"/>
                  <a:pt x="28" y="309"/>
                </a:cubicBezTo>
                <a:cubicBezTo>
                  <a:pt x="40" y="309"/>
                  <a:pt x="49" y="299"/>
                  <a:pt x="51" y="287"/>
                </a:cubicBezTo>
                <a:lnTo>
                  <a:pt x="97" y="29"/>
                </a:lnTo>
                <a:cubicBezTo>
                  <a:pt x="101" y="15"/>
                  <a:pt x="91" y="3"/>
                  <a:pt x="77" y="1"/>
                </a:cubicBezTo>
                <a:cubicBezTo>
                  <a:pt x="75" y="1"/>
                  <a:pt x="73" y="0"/>
                  <a:pt x="7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"/>
          <p:cNvSpPr/>
          <p:nvPr/>
        </p:nvSpPr>
        <p:spPr>
          <a:xfrm>
            <a:off x="5606535" y="2971851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52" y="1"/>
                </a:moveTo>
                <a:cubicBezTo>
                  <a:pt x="38" y="1"/>
                  <a:pt x="27" y="11"/>
                  <a:pt x="25" y="24"/>
                </a:cubicBezTo>
                <a:lnTo>
                  <a:pt x="3" y="285"/>
                </a:lnTo>
                <a:cubicBezTo>
                  <a:pt x="1" y="299"/>
                  <a:pt x="11" y="310"/>
                  <a:pt x="25" y="310"/>
                </a:cubicBezTo>
                <a:lnTo>
                  <a:pt x="27" y="310"/>
                </a:lnTo>
                <a:cubicBezTo>
                  <a:pt x="40" y="310"/>
                  <a:pt x="50" y="303"/>
                  <a:pt x="52" y="289"/>
                </a:cubicBezTo>
                <a:lnTo>
                  <a:pt x="74" y="28"/>
                </a:lnTo>
                <a:cubicBezTo>
                  <a:pt x="76" y="14"/>
                  <a:pt x="66" y="3"/>
                  <a:pt x="52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"/>
          <p:cNvSpPr/>
          <p:nvPr/>
        </p:nvSpPr>
        <p:spPr>
          <a:xfrm>
            <a:off x="5707995" y="1813382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48" y="0"/>
                </a:moveTo>
                <a:cubicBezTo>
                  <a:pt x="36" y="0"/>
                  <a:pt x="26" y="10"/>
                  <a:pt x="24" y="22"/>
                </a:cubicBezTo>
                <a:lnTo>
                  <a:pt x="2" y="285"/>
                </a:lnTo>
                <a:cubicBezTo>
                  <a:pt x="0" y="299"/>
                  <a:pt x="10" y="310"/>
                  <a:pt x="24" y="310"/>
                </a:cubicBezTo>
                <a:lnTo>
                  <a:pt x="26" y="310"/>
                </a:lnTo>
                <a:cubicBezTo>
                  <a:pt x="40" y="310"/>
                  <a:pt x="50" y="301"/>
                  <a:pt x="52" y="289"/>
                </a:cubicBezTo>
                <a:lnTo>
                  <a:pt x="73" y="26"/>
                </a:lnTo>
                <a:cubicBezTo>
                  <a:pt x="75" y="14"/>
                  <a:pt x="65" y="3"/>
                  <a:pt x="52" y="1"/>
                </a:cubicBezTo>
                <a:cubicBezTo>
                  <a:pt x="50" y="0"/>
                  <a:pt x="49" y="0"/>
                  <a:pt x="4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"/>
          <p:cNvSpPr/>
          <p:nvPr/>
        </p:nvSpPr>
        <p:spPr>
          <a:xfrm>
            <a:off x="5657473" y="2953347"/>
            <a:ext cx="15385" cy="88154"/>
          </a:xfrm>
          <a:custGeom>
            <a:avLst/>
            <a:gdLst/>
            <a:ahLst/>
            <a:cxnLst/>
            <a:rect l="l" t="t" r="r" b="b"/>
            <a:pathLst>
              <a:path w="74" h="424" extrusionOk="0">
                <a:moveTo>
                  <a:pt x="36" y="1"/>
                </a:moveTo>
                <a:cubicBezTo>
                  <a:pt x="16" y="1"/>
                  <a:pt x="1" y="17"/>
                  <a:pt x="1" y="36"/>
                </a:cubicBezTo>
                <a:lnTo>
                  <a:pt x="1" y="388"/>
                </a:lnTo>
                <a:cubicBezTo>
                  <a:pt x="1" y="407"/>
                  <a:pt x="16" y="423"/>
                  <a:pt x="36" y="423"/>
                </a:cubicBezTo>
                <a:cubicBezTo>
                  <a:pt x="58" y="423"/>
                  <a:pt x="74" y="407"/>
                  <a:pt x="74" y="388"/>
                </a:cubicBezTo>
                <a:lnTo>
                  <a:pt x="74" y="36"/>
                </a:lnTo>
                <a:cubicBezTo>
                  <a:pt x="74" y="17"/>
                  <a:pt x="58" y="1"/>
                  <a:pt x="3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>
            <a:off x="5657473" y="1808392"/>
            <a:ext cx="15385" cy="88570"/>
          </a:xfrm>
          <a:custGeom>
            <a:avLst/>
            <a:gdLst/>
            <a:ahLst/>
            <a:cxnLst/>
            <a:rect l="l" t="t" r="r" b="b"/>
            <a:pathLst>
              <a:path w="74" h="426" extrusionOk="0">
                <a:moveTo>
                  <a:pt x="36" y="1"/>
                </a:moveTo>
                <a:cubicBezTo>
                  <a:pt x="16" y="1"/>
                  <a:pt x="1" y="17"/>
                  <a:pt x="1" y="38"/>
                </a:cubicBezTo>
                <a:lnTo>
                  <a:pt x="1" y="388"/>
                </a:lnTo>
                <a:cubicBezTo>
                  <a:pt x="1" y="407"/>
                  <a:pt x="16" y="425"/>
                  <a:pt x="36" y="425"/>
                </a:cubicBezTo>
                <a:cubicBezTo>
                  <a:pt x="58" y="425"/>
                  <a:pt x="74" y="407"/>
                  <a:pt x="74" y="388"/>
                </a:cubicBezTo>
                <a:lnTo>
                  <a:pt x="74" y="38"/>
                </a:lnTo>
                <a:cubicBezTo>
                  <a:pt x="74" y="17"/>
                  <a:pt x="58" y="1"/>
                  <a:pt x="3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5707995" y="2971851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24" y="1"/>
                </a:moveTo>
                <a:cubicBezTo>
                  <a:pt x="10" y="3"/>
                  <a:pt x="0" y="14"/>
                  <a:pt x="2" y="28"/>
                </a:cubicBezTo>
                <a:lnTo>
                  <a:pt x="24" y="289"/>
                </a:lnTo>
                <a:cubicBezTo>
                  <a:pt x="26" y="303"/>
                  <a:pt x="36" y="310"/>
                  <a:pt x="50" y="310"/>
                </a:cubicBezTo>
                <a:lnTo>
                  <a:pt x="52" y="310"/>
                </a:lnTo>
                <a:cubicBezTo>
                  <a:pt x="65" y="310"/>
                  <a:pt x="75" y="299"/>
                  <a:pt x="73" y="285"/>
                </a:cubicBezTo>
                <a:lnTo>
                  <a:pt x="52" y="24"/>
                </a:lnTo>
                <a:cubicBezTo>
                  <a:pt x="50" y="11"/>
                  <a:pt x="38" y="1"/>
                  <a:pt x="2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5606535" y="1813382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28" y="0"/>
                </a:moveTo>
                <a:cubicBezTo>
                  <a:pt x="27" y="0"/>
                  <a:pt x="26" y="0"/>
                  <a:pt x="25" y="1"/>
                </a:cubicBezTo>
                <a:cubicBezTo>
                  <a:pt x="11" y="1"/>
                  <a:pt x="1" y="14"/>
                  <a:pt x="3" y="26"/>
                </a:cubicBezTo>
                <a:lnTo>
                  <a:pt x="25" y="289"/>
                </a:lnTo>
                <a:cubicBezTo>
                  <a:pt x="27" y="301"/>
                  <a:pt x="36" y="310"/>
                  <a:pt x="50" y="310"/>
                </a:cubicBezTo>
                <a:lnTo>
                  <a:pt x="52" y="310"/>
                </a:lnTo>
                <a:cubicBezTo>
                  <a:pt x="66" y="310"/>
                  <a:pt x="76" y="299"/>
                  <a:pt x="74" y="285"/>
                </a:cubicBezTo>
                <a:lnTo>
                  <a:pt x="50" y="22"/>
                </a:lnTo>
                <a:cubicBezTo>
                  <a:pt x="50" y="10"/>
                  <a:pt x="40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56023" y="2965613"/>
            <a:ext cx="20583" cy="64244"/>
          </a:xfrm>
          <a:custGeom>
            <a:avLst/>
            <a:gdLst/>
            <a:ahLst/>
            <a:cxnLst/>
            <a:rect l="l" t="t" r="r" b="b"/>
            <a:pathLst>
              <a:path w="99" h="309" extrusionOk="0">
                <a:moveTo>
                  <a:pt x="26" y="1"/>
                </a:moveTo>
                <a:cubicBezTo>
                  <a:pt x="25" y="1"/>
                  <a:pt x="23" y="1"/>
                  <a:pt x="22" y="1"/>
                </a:cubicBezTo>
                <a:cubicBezTo>
                  <a:pt x="8" y="3"/>
                  <a:pt x="0" y="17"/>
                  <a:pt x="2" y="29"/>
                </a:cubicBezTo>
                <a:lnTo>
                  <a:pt x="47" y="287"/>
                </a:lnTo>
                <a:cubicBezTo>
                  <a:pt x="49" y="299"/>
                  <a:pt x="59" y="309"/>
                  <a:pt x="71" y="309"/>
                </a:cubicBezTo>
                <a:cubicBezTo>
                  <a:pt x="73" y="309"/>
                  <a:pt x="75" y="309"/>
                  <a:pt x="75" y="307"/>
                </a:cubicBezTo>
                <a:cubicBezTo>
                  <a:pt x="89" y="305"/>
                  <a:pt x="99" y="291"/>
                  <a:pt x="97" y="279"/>
                </a:cubicBezTo>
                <a:lnTo>
                  <a:pt x="49" y="21"/>
                </a:lnTo>
                <a:cubicBezTo>
                  <a:pt x="48" y="8"/>
                  <a:pt x="38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5553725" y="1820243"/>
            <a:ext cx="20791" cy="64244"/>
          </a:xfrm>
          <a:custGeom>
            <a:avLst/>
            <a:gdLst/>
            <a:ahLst/>
            <a:cxnLst/>
            <a:rect l="l" t="t" r="r" b="b"/>
            <a:pathLst>
              <a:path w="100" h="309" extrusionOk="0">
                <a:moveTo>
                  <a:pt x="26" y="1"/>
                </a:moveTo>
                <a:cubicBezTo>
                  <a:pt x="25" y="1"/>
                  <a:pt x="24" y="1"/>
                  <a:pt x="22" y="1"/>
                </a:cubicBezTo>
                <a:cubicBezTo>
                  <a:pt x="10" y="3"/>
                  <a:pt x="0" y="17"/>
                  <a:pt x="2" y="29"/>
                </a:cubicBezTo>
                <a:lnTo>
                  <a:pt x="50" y="287"/>
                </a:lnTo>
                <a:cubicBezTo>
                  <a:pt x="52" y="299"/>
                  <a:pt x="62" y="309"/>
                  <a:pt x="73" y="309"/>
                </a:cubicBezTo>
                <a:cubicBezTo>
                  <a:pt x="75" y="309"/>
                  <a:pt x="75" y="309"/>
                  <a:pt x="77" y="307"/>
                </a:cubicBezTo>
                <a:cubicBezTo>
                  <a:pt x="91" y="305"/>
                  <a:pt x="99" y="293"/>
                  <a:pt x="97" y="279"/>
                </a:cubicBezTo>
                <a:lnTo>
                  <a:pt x="52" y="21"/>
                </a:lnTo>
                <a:cubicBezTo>
                  <a:pt x="50" y="8"/>
                  <a:pt x="39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5802803" y="2955218"/>
            <a:ext cx="25573" cy="63205"/>
          </a:xfrm>
          <a:custGeom>
            <a:avLst/>
            <a:gdLst/>
            <a:ahLst/>
            <a:cxnLst/>
            <a:rect l="l" t="t" r="r" b="b"/>
            <a:pathLst>
              <a:path w="123" h="304" extrusionOk="0">
                <a:moveTo>
                  <a:pt x="29" y="1"/>
                </a:moveTo>
                <a:cubicBezTo>
                  <a:pt x="27" y="1"/>
                  <a:pt x="24" y="1"/>
                  <a:pt x="22" y="2"/>
                </a:cubicBezTo>
                <a:cubicBezTo>
                  <a:pt x="8" y="4"/>
                  <a:pt x="0" y="18"/>
                  <a:pt x="4" y="31"/>
                </a:cubicBezTo>
                <a:lnTo>
                  <a:pt x="71" y="284"/>
                </a:lnTo>
                <a:cubicBezTo>
                  <a:pt x="75" y="296"/>
                  <a:pt x="85" y="304"/>
                  <a:pt x="97" y="304"/>
                </a:cubicBezTo>
                <a:cubicBezTo>
                  <a:pt x="99" y="304"/>
                  <a:pt x="101" y="302"/>
                  <a:pt x="103" y="302"/>
                </a:cubicBezTo>
                <a:cubicBezTo>
                  <a:pt x="115" y="298"/>
                  <a:pt x="122" y="286"/>
                  <a:pt x="120" y="272"/>
                </a:cubicBezTo>
                <a:lnTo>
                  <a:pt x="51" y="20"/>
                </a:lnTo>
                <a:cubicBezTo>
                  <a:pt x="48" y="8"/>
                  <a:pt x="39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>
            <a:off x="5501955" y="1831678"/>
            <a:ext cx="25781" cy="63205"/>
          </a:xfrm>
          <a:custGeom>
            <a:avLst/>
            <a:gdLst/>
            <a:ahLst/>
            <a:cxnLst/>
            <a:rect l="l" t="t" r="r" b="b"/>
            <a:pathLst>
              <a:path w="124" h="304" extrusionOk="0">
                <a:moveTo>
                  <a:pt x="28" y="0"/>
                </a:moveTo>
                <a:cubicBezTo>
                  <a:pt x="25" y="0"/>
                  <a:pt x="23" y="1"/>
                  <a:pt x="21" y="1"/>
                </a:cubicBezTo>
                <a:cubicBezTo>
                  <a:pt x="9" y="5"/>
                  <a:pt x="1" y="19"/>
                  <a:pt x="3" y="31"/>
                </a:cubicBezTo>
                <a:lnTo>
                  <a:pt x="72" y="286"/>
                </a:lnTo>
                <a:cubicBezTo>
                  <a:pt x="74" y="295"/>
                  <a:pt x="84" y="303"/>
                  <a:pt x="95" y="303"/>
                </a:cubicBezTo>
                <a:lnTo>
                  <a:pt x="101" y="303"/>
                </a:lnTo>
                <a:cubicBezTo>
                  <a:pt x="115" y="299"/>
                  <a:pt x="123" y="286"/>
                  <a:pt x="119" y="272"/>
                </a:cubicBezTo>
                <a:lnTo>
                  <a:pt x="52" y="19"/>
                </a:lnTo>
                <a:cubicBezTo>
                  <a:pt x="49" y="8"/>
                  <a:pt x="39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848751" y="2940664"/>
            <a:ext cx="30563" cy="61749"/>
          </a:xfrm>
          <a:custGeom>
            <a:avLst/>
            <a:gdLst/>
            <a:ahLst/>
            <a:cxnLst/>
            <a:rect l="l" t="t" r="r" b="b"/>
            <a:pathLst>
              <a:path w="147" h="297" extrusionOk="0">
                <a:moveTo>
                  <a:pt x="29" y="1"/>
                </a:moveTo>
                <a:cubicBezTo>
                  <a:pt x="26" y="1"/>
                  <a:pt x="23" y="1"/>
                  <a:pt x="20" y="3"/>
                </a:cubicBezTo>
                <a:cubicBezTo>
                  <a:pt x="8" y="7"/>
                  <a:pt x="0" y="20"/>
                  <a:pt x="6" y="34"/>
                </a:cubicBezTo>
                <a:lnTo>
                  <a:pt x="95" y="279"/>
                </a:lnTo>
                <a:cubicBezTo>
                  <a:pt x="99" y="291"/>
                  <a:pt x="109" y="297"/>
                  <a:pt x="118" y="297"/>
                </a:cubicBezTo>
                <a:cubicBezTo>
                  <a:pt x="120" y="297"/>
                  <a:pt x="124" y="295"/>
                  <a:pt x="126" y="295"/>
                </a:cubicBezTo>
                <a:cubicBezTo>
                  <a:pt x="140" y="289"/>
                  <a:pt x="146" y="275"/>
                  <a:pt x="142" y="263"/>
                </a:cubicBezTo>
                <a:lnTo>
                  <a:pt x="51" y="16"/>
                </a:lnTo>
                <a:cubicBezTo>
                  <a:pt x="48" y="7"/>
                  <a:pt x="40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5451225" y="1847687"/>
            <a:ext cx="30563" cy="61957"/>
          </a:xfrm>
          <a:custGeom>
            <a:avLst/>
            <a:gdLst/>
            <a:ahLst/>
            <a:cxnLst/>
            <a:rect l="l" t="t" r="r" b="b"/>
            <a:pathLst>
              <a:path w="147" h="298" extrusionOk="0">
                <a:moveTo>
                  <a:pt x="27" y="0"/>
                </a:moveTo>
                <a:cubicBezTo>
                  <a:pt x="25" y="0"/>
                  <a:pt x="22" y="1"/>
                  <a:pt x="20" y="1"/>
                </a:cubicBezTo>
                <a:cubicBezTo>
                  <a:pt x="6" y="7"/>
                  <a:pt x="0" y="21"/>
                  <a:pt x="4" y="33"/>
                </a:cubicBezTo>
                <a:lnTo>
                  <a:pt x="95" y="280"/>
                </a:lnTo>
                <a:cubicBezTo>
                  <a:pt x="99" y="289"/>
                  <a:pt x="107" y="297"/>
                  <a:pt x="117" y="297"/>
                </a:cubicBezTo>
                <a:cubicBezTo>
                  <a:pt x="120" y="297"/>
                  <a:pt x="122" y="295"/>
                  <a:pt x="126" y="295"/>
                </a:cubicBezTo>
                <a:cubicBezTo>
                  <a:pt x="138" y="289"/>
                  <a:pt x="146" y="276"/>
                  <a:pt x="140" y="264"/>
                </a:cubicBezTo>
                <a:lnTo>
                  <a:pt x="51" y="17"/>
                </a:lnTo>
                <a:cubicBezTo>
                  <a:pt x="47" y="6"/>
                  <a:pt x="37" y="0"/>
                  <a:pt x="2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>
            <a:off x="5893452" y="2922160"/>
            <a:ext cx="34929" cy="59878"/>
          </a:xfrm>
          <a:custGeom>
            <a:avLst/>
            <a:gdLst/>
            <a:ahLst/>
            <a:cxnLst/>
            <a:rect l="l" t="t" r="r" b="b"/>
            <a:pathLst>
              <a:path w="168" h="288" extrusionOk="0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6" y="9"/>
                  <a:pt x="0" y="23"/>
                  <a:pt x="6" y="34"/>
                </a:cubicBezTo>
                <a:lnTo>
                  <a:pt x="117" y="273"/>
                </a:lnTo>
                <a:cubicBezTo>
                  <a:pt x="120" y="281"/>
                  <a:pt x="130" y="287"/>
                  <a:pt x="140" y="287"/>
                </a:cubicBezTo>
                <a:cubicBezTo>
                  <a:pt x="142" y="287"/>
                  <a:pt x="146" y="287"/>
                  <a:pt x="150" y="285"/>
                </a:cubicBezTo>
                <a:cubicBezTo>
                  <a:pt x="162" y="279"/>
                  <a:pt x="168" y="263"/>
                  <a:pt x="162" y="252"/>
                </a:cubicBezTo>
                <a:lnTo>
                  <a:pt x="51" y="15"/>
                </a:lnTo>
                <a:cubicBezTo>
                  <a:pt x="47" y="5"/>
                  <a:pt x="38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>
            <a:off x="5401950" y="1867854"/>
            <a:ext cx="35137" cy="60294"/>
          </a:xfrm>
          <a:custGeom>
            <a:avLst/>
            <a:gdLst/>
            <a:ahLst/>
            <a:cxnLst/>
            <a:rect l="l" t="t" r="r" b="b"/>
            <a:pathLst>
              <a:path w="169" h="290" extrusionOk="0">
                <a:moveTo>
                  <a:pt x="28" y="1"/>
                </a:moveTo>
                <a:cubicBezTo>
                  <a:pt x="25" y="1"/>
                  <a:pt x="21" y="1"/>
                  <a:pt x="18" y="3"/>
                </a:cubicBezTo>
                <a:cubicBezTo>
                  <a:pt x="6" y="9"/>
                  <a:pt x="0" y="25"/>
                  <a:pt x="6" y="37"/>
                </a:cubicBezTo>
                <a:lnTo>
                  <a:pt x="117" y="273"/>
                </a:lnTo>
                <a:cubicBezTo>
                  <a:pt x="121" y="283"/>
                  <a:pt x="131" y="289"/>
                  <a:pt x="140" y="289"/>
                </a:cubicBezTo>
                <a:cubicBezTo>
                  <a:pt x="142" y="289"/>
                  <a:pt x="146" y="287"/>
                  <a:pt x="150" y="285"/>
                </a:cubicBezTo>
                <a:cubicBezTo>
                  <a:pt x="162" y="281"/>
                  <a:pt x="168" y="265"/>
                  <a:pt x="162" y="254"/>
                </a:cubicBezTo>
                <a:lnTo>
                  <a:pt x="52" y="15"/>
                </a:lnTo>
                <a:cubicBezTo>
                  <a:pt x="47" y="6"/>
                  <a:pt x="38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5936490" y="2899706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29" y="0"/>
                </a:moveTo>
                <a:cubicBezTo>
                  <a:pt x="25" y="0"/>
                  <a:pt x="20" y="2"/>
                  <a:pt x="16" y="4"/>
                </a:cubicBezTo>
                <a:cubicBezTo>
                  <a:pt x="4" y="10"/>
                  <a:pt x="0" y="26"/>
                  <a:pt x="6" y="38"/>
                </a:cubicBezTo>
                <a:lnTo>
                  <a:pt x="138" y="265"/>
                </a:lnTo>
                <a:cubicBezTo>
                  <a:pt x="142" y="273"/>
                  <a:pt x="150" y="277"/>
                  <a:pt x="158" y="277"/>
                </a:cubicBezTo>
                <a:cubicBezTo>
                  <a:pt x="162" y="277"/>
                  <a:pt x="168" y="277"/>
                  <a:pt x="172" y="275"/>
                </a:cubicBezTo>
                <a:cubicBezTo>
                  <a:pt x="184" y="267"/>
                  <a:pt x="188" y="253"/>
                  <a:pt x="180" y="241"/>
                </a:cubicBezTo>
                <a:lnTo>
                  <a:pt x="50" y="12"/>
                </a:lnTo>
                <a:cubicBezTo>
                  <a:pt x="45" y="5"/>
                  <a:pt x="37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5354754" y="1892595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30" y="0"/>
                </a:moveTo>
                <a:cubicBezTo>
                  <a:pt x="25" y="0"/>
                  <a:pt x="20" y="2"/>
                  <a:pt x="16" y="4"/>
                </a:cubicBezTo>
                <a:cubicBezTo>
                  <a:pt x="4" y="10"/>
                  <a:pt x="0" y="26"/>
                  <a:pt x="6" y="38"/>
                </a:cubicBezTo>
                <a:lnTo>
                  <a:pt x="139" y="265"/>
                </a:lnTo>
                <a:cubicBezTo>
                  <a:pt x="143" y="273"/>
                  <a:pt x="152" y="277"/>
                  <a:pt x="160" y="277"/>
                </a:cubicBezTo>
                <a:cubicBezTo>
                  <a:pt x="164" y="277"/>
                  <a:pt x="168" y="277"/>
                  <a:pt x="172" y="273"/>
                </a:cubicBezTo>
                <a:cubicBezTo>
                  <a:pt x="184" y="267"/>
                  <a:pt x="188" y="251"/>
                  <a:pt x="182" y="239"/>
                </a:cubicBezTo>
                <a:lnTo>
                  <a:pt x="50" y="12"/>
                </a:lnTo>
                <a:cubicBezTo>
                  <a:pt x="46" y="5"/>
                  <a:pt x="38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5977032" y="2873718"/>
            <a:ext cx="43245" cy="55304"/>
          </a:xfrm>
          <a:custGeom>
            <a:avLst/>
            <a:gdLst/>
            <a:ahLst/>
            <a:cxnLst/>
            <a:rect l="l" t="t" r="r" b="b"/>
            <a:pathLst>
              <a:path w="208" h="266" extrusionOk="0">
                <a:moveTo>
                  <a:pt x="29" y="1"/>
                </a:moveTo>
                <a:cubicBezTo>
                  <a:pt x="24" y="1"/>
                  <a:pt x="19" y="2"/>
                  <a:pt x="14" y="5"/>
                </a:cubicBezTo>
                <a:cubicBezTo>
                  <a:pt x="5" y="13"/>
                  <a:pt x="1" y="29"/>
                  <a:pt x="9" y="41"/>
                </a:cubicBezTo>
                <a:lnTo>
                  <a:pt x="158" y="254"/>
                </a:lnTo>
                <a:cubicBezTo>
                  <a:pt x="164" y="262"/>
                  <a:pt x="172" y="265"/>
                  <a:pt x="180" y="265"/>
                </a:cubicBezTo>
                <a:cubicBezTo>
                  <a:pt x="184" y="265"/>
                  <a:pt x="190" y="264"/>
                  <a:pt x="194" y="262"/>
                </a:cubicBezTo>
                <a:cubicBezTo>
                  <a:pt x="206" y="254"/>
                  <a:pt x="208" y="238"/>
                  <a:pt x="200" y="226"/>
                </a:cubicBezTo>
                <a:lnTo>
                  <a:pt x="50" y="11"/>
                </a:lnTo>
                <a:cubicBezTo>
                  <a:pt x="45" y="5"/>
                  <a:pt x="37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5310053" y="1921079"/>
            <a:ext cx="43245" cy="54888"/>
          </a:xfrm>
          <a:custGeom>
            <a:avLst/>
            <a:gdLst/>
            <a:ahLst/>
            <a:cxnLst/>
            <a:rect l="l" t="t" r="r" b="b"/>
            <a:pathLst>
              <a:path w="208" h="264" extrusionOk="0">
                <a:moveTo>
                  <a:pt x="30" y="1"/>
                </a:moveTo>
                <a:cubicBezTo>
                  <a:pt x="24" y="1"/>
                  <a:pt x="19" y="2"/>
                  <a:pt x="14" y="5"/>
                </a:cubicBezTo>
                <a:cubicBezTo>
                  <a:pt x="2" y="13"/>
                  <a:pt x="0" y="27"/>
                  <a:pt x="8" y="39"/>
                </a:cubicBezTo>
                <a:lnTo>
                  <a:pt x="158" y="254"/>
                </a:lnTo>
                <a:cubicBezTo>
                  <a:pt x="164" y="260"/>
                  <a:pt x="172" y="264"/>
                  <a:pt x="180" y="264"/>
                </a:cubicBezTo>
                <a:cubicBezTo>
                  <a:pt x="184" y="264"/>
                  <a:pt x="190" y="264"/>
                  <a:pt x="194" y="260"/>
                </a:cubicBezTo>
                <a:cubicBezTo>
                  <a:pt x="204" y="252"/>
                  <a:pt x="208" y="236"/>
                  <a:pt x="200" y="226"/>
                </a:cubicBezTo>
                <a:lnTo>
                  <a:pt x="50" y="11"/>
                </a:lnTo>
                <a:cubicBezTo>
                  <a:pt x="45" y="4"/>
                  <a:pt x="37" y="1"/>
                  <a:pt x="3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6015704" y="2844402"/>
            <a:ext cx="46572" cy="52185"/>
          </a:xfrm>
          <a:custGeom>
            <a:avLst/>
            <a:gdLst/>
            <a:ahLst/>
            <a:cxnLst/>
            <a:rect l="l" t="t" r="r" b="b"/>
            <a:pathLst>
              <a:path w="224" h="251" extrusionOk="0">
                <a:moveTo>
                  <a:pt x="29" y="0"/>
                </a:moveTo>
                <a:cubicBezTo>
                  <a:pt x="23" y="0"/>
                  <a:pt x="17" y="2"/>
                  <a:pt x="12" y="6"/>
                </a:cubicBezTo>
                <a:cubicBezTo>
                  <a:pt x="2" y="16"/>
                  <a:pt x="0" y="30"/>
                  <a:pt x="8" y="41"/>
                </a:cubicBezTo>
                <a:lnTo>
                  <a:pt x="178" y="241"/>
                </a:lnTo>
                <a:cubicBezTo>
                  <a:pt x="182" y="247"/>
                  <a:pt x="190" y="251"/>
                  <a:pt x="195" y="251"/>
                </a:cubicBezTo>
                <a:cubicBezTo>
                  <a:pt x="201" y="251"/>
                  <a:pt x="207" y="249"/>
                  <a:pt x="211" y="245"/>
                </a:cubicBezTo>
                <a:cubicBezTo>
                  <a:pt x="223" y="235"/>
                  <a:pt x="223" y="221"/>
                  <a:pt x="215" y="209"/>
                </a:cubicBezTo>
                <a:lnTo>
                  <a:pt x="47" y="8"/>
                </a:lnTo>
                <a:cubicBezTo>
                  <a:pt x="42" y="3"/>
                  <a:pt x="35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5268263" y="1953304"/>
            <a:ext cx="46572" cy="52393"/>
          </a:xfrm>
          <a:custGeom>
            <a:avLst/>
            <a:gdLst/>
            <a:ahLst/>
            <a:cxnLst/>
            <a:rect l="l" t="t" r="r" b="b"/>
            <a:pathLst>
              <a:path w="224" h="252" extrusionOk="0">
                <a:moveTo>
                  <a:pt x="28" y="1"/>
                </a:moveTo>
                <a:cubicBezTo>
                  <a:pt x="22" y="1"/>
                  <a:pt x="16" y="3"/>
                  <a:pt x="12" y="6"/>
                </a:cubicBezTo>
                <a:cubicBezTo>
                  <a:pt x="0" y="16"/>
                  <a:pt x="0" y="32"/>
                  <a:pt x="8" y="42"/>
                </a:cubicBezTo>
                <a:lnTo>
                  <a:pt x="176" y="243"/>
                </a:lnTo>
                <a:cubicBezTo>
                  <a:pt x="182" y="249"/>
                  <a:pt x="188" y="251"/>
                  <a:pt x="195" y="251"/>
                </a:cubicBezTo>
                <a:cubicBezTo>
                  <a:pt x="201" y="251"/>
                  <a:pt x="207" y="249"/>
                  <a:pt x="211" y="245"/>
                </a:cubicBezTo>
                <a:cubicBezTo>
                  <a:pt x="221" y="237"/>
                  <a:pt x="223" y="221"/>
                  <a:pt x="215" y="210"/>
                </a:cubicBezTo>
                <a:lnTo>
                  <a:pt x="45" y="10"/>
                </a:lnTo>
                <a:cubicBezTo>
                  <a:pt x="41" y="4"/>
                  <a:pt x="34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6051257" y="2811553"/>
            <a:ext cx="49898" cy="49275"/>
          </a:xfrm>
          <a:custGeom>
            <a:avLst/>
            <a:gdLst/>
            <a:ahLst/>
            <a:cxnLst/>
            <a:rect l="l" t="t" r="r" b="b"/>
            <a:pathLst>
              <a:path w="240" h="237" extrusionOk="0">
                <a:moveTo>
                  <a:pt x="28" y="1"/>
                </a:moveTo>
                <a:cubicBezTo>
                  <a:pt x="22" y="1"/>
                  <a:pt x="16" y="3"/>
                  <a:pt x="11" y="8"/>
                </a:cubicBezTo>
                <a:cubicBezTo>
                  <a:pt x="1" y="18"/>
                  <a:pt x="1" y="34"/>
                  <a:pt x="11" y="44"/>
                </a:cubicBezTo>
                <a:lnTo>
                  <a:pt x="196" y="229"/>
                </a:lnTo>
                <a:cubicBezTo>
                  <a:pt x="200" y="233"/>
                  <a:pt x="208" y="237"/>
                  <a:pt x="214" y="237"/>
                </a:cubicBezTo>
                <a:cubicBezTo>
                  <a:pt x="220" y="237"/>
                  <a:pt x="226" y="233"/>
                  <a:pt x="232" y="229"/>
                </a:cubicBezTo>
                <a:cubicBezTo>
                  <a:pt x="240" y="219"/>
                  <a:pt x="240" y="203"/>
                  <a:pt x="232" y="194"/>
                </a:cubicBezTo>
                <a:lnTo>
                  <a:pt x="46" y="8"/>
                </a:lnTo>
                <a:cubicBezTo>
                  <a:pt x="41" y="3"/>
                  <a:pt x="35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5228760" y="1989481"/>
            <a:ext cx="50314" cy="48859"/>
          </a:xfrm>
          <a:custGeom>
            <a:avLst/>
            <a:gdLst/>
            <a:ahLst/>
            <a:cxnLst/>
            <a:rect l="l" t="t" r="r" b="b"/>
            <a:pathLst>
              <a:path w="242" h="235" extrusionOk="0">
                <a:moveTo>
                  <a:pt x="28" y="1"/>
                </a:moveTo>
                <a:cubicBezTo>
                  <a:pt x="22" y="1"/>
                  <a:pt x="15" y="3"/>
                  <a:pt x="11" y="8"/>
                </a:cubicBezTo>
                <a:cubicBezTo>
                  <a:pt x="1" y="16"/>
                  <a:pt x="1" y="32"/>
                  <a:pt x="11" y="42"/>
                </a:cubicBezTo>
                <a:lnTo>
                  <a:pt x="196" y="227"/>
                </a:lnTo>
                <a:cubicBezTo>
                  <a:pt x="202" y="233"/>
                  <a:pt x="208" y="235"/>
                  <a:pt x="214" y="235"/>
                </a:cubicBezTo>
                <a:cubicBezTo>
                  <a:pt x="220" y="235"/>
                  <a:pt x="228" y="233"/>
                  <a:pt x="232" y="227"/>
                </a:cubicBezTo>
                <a:cubicBezTo>
                  <a:pt x="241" y="217"/>
                  <a:pt x="241" y="201"/>
                  <a:pt x="232" y="193"/>
                </a:cubicBezTo>
                <a:lnTo>
                  <a:pt x="46" y="8"/>
                </a:lnTo>
                <a:cubicBezTo>
                  <a:pt x="41" y="3"/>
                  <a:pt x="35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083691" y="2776000"/>
            <a:ext cx="53641" cy="45532"/>
          </a:xfrm>
          <a:custGeom>
            <a:avLst/>
            <a:gdLst/>
            <a:ahLst/>
            <a:cxnLst/>
            <a:rect l="l" t="t" r="r" b="b"/>
            <a:pathLst>
              <a:path w="258" h="219" extrusionOk="0">
                <a:moveTo>
                  <a:pt x="29" y="1"/>
                </a:moveTo>
                <a:cubicBezTo>
                  <a:pt x="22" y="1"/>
                  <a:pt x="15" y="4"/>
                  <a:pt x="11" y="9"/>
                </a:cubicBezTo>
                <a:cubicBezTo>
                  <a:pt x="1" y="19"/>
                  <a:pt x="3" y="35"/>
                  <a:pt x="12" y="45"/>
                </a:cubicBezTo>
                <a:lnTo>
                  <a:pt x="214" y="213"/>
                </a:lnTo>
                <a:cubicBezTo>
                  <a:pt x="220" y="217"/>
                  <a:pt x="224" y="219"/>
                  <a:pt x="230" y="219"/>
                </a:cubicBezTo>
                <a:cubicBezTo>
                  <a:pt x="237" y="219"/>
                  <a:pt x="243" y="217"/>
                  <a:pt x="249" y="211"/>
                </a:cubicBezTo>
                <a:cubicBezTo>
                  <a:pt x="257" y="199"/>
                  <a:pt x="257" y="183"/>
                  <a:pt x="245" y="175"/>
                </a:cubicBezTo>
                <a:lnTo>
                  <a:pt x="46" y="7"/>
                </a:lnTo>
                <a:cubicBezTo>
                  <a:pt x="41" y="3"/>
                  <a:pt x="35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193207" y="2028567"/>
            <a:ext cx="53433" cy="45532"/>
          </a:xfrm>
          <a:custGeom>
            <a:avLst/>
            <a:gdLst/>
            <a:ahLst/>
            <a:cxnLst/>
            <a:rect l="l" t="t" r="r" b="b"/>
            <a:pathLst>
              <a:path w="257" h="219" extrusionOk="0">
                <a:moveTo>
                  <a:pt x="28" y="1"/>
                </a:moveTo>
                <a:cubicBezTo>
                  <a:pt x="21" y="1"/>
                  <a:pt x="14" y="4"/>
                  <a:pt x="8" y="9"/>
                </a:cubicBezTo>
                <a:cubicBezTo>
                  <a:pt x="0" y="19"/>
                  <a:pt x="0" y="35"/>
                  <a:pt x="12" y="43"/>
                </a:cubicBezTo>
                <a:lnTo>
                  <a:pt x="211" y="213"/>
                </a:lnTo>
                <a:cubicBezTo>
                  <a:pt x="217" y="217"/>
                  <a:pt x="223" y="219"/>
                  <a:pt x="227" y="219"/>
                </a:cubicBezTo>
                <a:cubicBezTo>
                  <a:pt x="235" y="219"/>
                  <a:pt x="243" y="215"/>
                  <a:pt x="247" y="209"/>
                </a:cubicBezTo>
                <a:cubicBezTo>
                  <a:pt x="257" y="199"/>
                  <a:pt x="255" y="183"/>
                  <a:pt x="245" y="175"/>
                </a:cubicBezTo>
                <a:lnTo>
                  <a:pt x="43" y="5"/>
                </a:lnTo>
                <a:cubicBezTo>
                  <a:pt x="39" y="2"/>
                  <a:pt x="33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6113214" y="2737537"/>
            <a:ext cx="56552" cy="41790"/>
          </a:xfrm>
          <a:custGeom>
            <a:avLst/>
            <a:gdLst/>
            <a:ahLst/>
            <a:cxnLst/>
            <a:rect l="l" t="t" r="r" b="b"/>
            <a:pathLst>
              <a:path w="272" h="201" extrusionOk="0">
                <a:moveTo>
                  <a:pt x="30" y="1"/>
                </a:moveTo>
                <a:cubicBezTo>
                  <a:pt x="22" y="1"/>
                  <a:pt x="14" y="5"/>
                  <a:pt x="9" y="11"/>
                </a:cubicBezTo>
                <a:cubicBezTo>
                  <a:pt x="1" y="23"/>
                  <a:pt x="3" y="39"/>
                  <a:pt x="15" y="46"/>
                </a:cubicBezTo>
                <a:lnTo>
                  <a:pt x="230" y="196"/>
                </a:lnTo>
                <a:cubicBezTo>
                  <a:pt x="234" y="200"/>
                  <a:pt x="237" y="200"/>
                  <a:pt x="243" y="200"/>
                </a:cubicBezTo>
                <a:cubicBezTo>
                  <a:pt x="251" y="200"/>
                  <a:pt x="259" y="196"/>
                  <a:pt x="263" y="190"/>
                </a:cubicBezTo>
                <a:cubicBezTo>
                  <a:pt x="271" y="179"/>
                  <a:pt x="269" y="163"/>
                  <a:pt x="257" y="155"/>
                </a:cubicBezTo>
                <a:lnTo>
                  <a:pt x="42" y="5"/>
                </a:lnTo>
                <a:cubicBezTo>
                  <a:pt x="39" y="2"/>
                  <a:pt x="34" y="1"/>
                  <a:pt x="3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>
            <a:off x="5160773" y="2070565"/>
            <a:ext cx="56344" cy="41790"/>
          </a:xfrm>
          <a:custGeom>
            <a:avLst/>
            <a:gdLst/>
            <a:ahLst/>
            <a:cxnLst/>
            <a:rect l="l" t="t" r="r" b="b"/>
            <a:pathLst>
              <a:path w="271" h="201" extrusionOk="0">
                <a:moveTo>
                  <a:pt x="28" y="1"/>
                </a:moveTo>
                <a:cubicBezTo>
                  <a:pt x="20" y="1"/>
                  <a:pt x="12" y="4"/>
                  <a:pt x="6" y="11"/>
                </a:cubicBezTo>
                <a:cubicBezTo>
                  <a:pt x="0" y="22"/>
                  <a:pt x="2" y="38"/>
                  <a:pt x="14" y="46"/>
                </a:cubicBezTo>
                <a:lnTo>
                  <a:pt x="227" y="196"/>
                </a:lnTo>
                <a:cubicBezTo>
                  <a:pt x="233" y="198"/>
                  <a:pt x="237" y="200"/>
                  <a:pt x="243" y="200"/>
                </a:cubicBezTo>
                <a:cubicBezTo>
                  <a:pt x="251" y="200"/>
                  <a:pt x="259" y="196"/>
                  <a:pt x="263" y="190"/>
                </a:cubicBezTo>
                <a:cubicBezTo>
                  <a:pt x="270" y="178"/>
                  <a:pt x="267" y="163"/>
                  <a:pt x="257" y="155"/>
                </a:cubicBezTo>
                <a:lnTo>
                  <a:pt x="42" y="5"/>
                </a:lnTo>
                <a:cubicBezTo>
                  <a:pt x="37" y="2"/>
                  <a:pt x="33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>
            <a:off x="6139203" y="2696787"/>
            <a:ext cx="59254" cy="37840"/>
          </a:xfrm>
          <a:custGeom>
            <a:avLst/>
            <a:gdLst/>
            <a:ahLst/>
            <a:cxnLst/>
            <a:rect l="l" t="t" r="r" b="b"/>
            <a:pathLst>
              <a:path w="285" h="182" extrusionOk="0">
                <a:moveTo>
                  <a:pt x="30" y="1"/>
                </a:moveTo>
                <a:cubicBezTo>
                  <a:pt x="21" y="1"/>
                  <a:pt x="12" y="5"/>
                  <a:pt x="8" y="14"/>
                </a:cubicBezTo>
                <a:cubicBezTo>
                  <a:pt x="0" y="25"/>
                  <a:pt x="4" y="41"/>
                  <a:pt x="16" y="47"/>
                </a:cubicBezTo>
                <a:lnTo>
                  <a:pt x="243" y="179"/>
                </a:lnTo>
                <a:cubicBezTo>
                  <a:pt x="247" y="181"/>
                  <a:pt x="253" y="181"/>
                  <a:pt x="257" y="181"/>
                </a:cubicBezTo>
                <a:cubicBezTo>
                  <a:pt x="264" y="181"/>
                  <a:pt x="272" y="177"/>
                  <a:pt x="278" y="169"/>
                </a:cubicBezTo>
                <a:cubicBezTo>
                  <a:pt x="284" y="158"/>
                  <a:pt x="280" y="142"/>
                  <a:pt x="268" y="136"/>
                </a:cubicBezTo>
                <a:lnTo>
                  <a:pt x="41" y="4"/>
                </a:lnTo>
                <a:cubicBezTo>
                  <a:pt x="38" y="2"/>
                  <a:pt x="34" y="1"/>
                  <a:pt x="3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5132081" y="2115266"/>
            <a:ext cx="59254" cy="38048"/>
          </a:xfrm>
          <a:custGeom>
            <a:avLst/>
            <a:gdLst/>
            <a:ahLst/>
            <a:cxnLst/>
            <a:rect l="l" t="t" r="r" b="b"/>
            <a:pathLst>
              <a:path w="285" h="183" extrusionOk="0">
                <a:moveTo>
                  <a:pt x="28" y="1"/>
                </a:moveTo>
                <a:cubicBezTo>
                  <a:pt x="19" y="1"/>
                  <a:pt x="11" y="5"/>
                  <a:pt x="6" y="13"/>
                </a:cubicBezTo>
                <a:cubicBezTo>
                  <a:pt x="0" y="24"/>
                  <a:pt x="4" y="40"/>
                  <a:pt x="16" y="48"/>
                </a:cubicBezTo>
                <a:lnTo>
                  <a:pt x="243" y="178"/>
                </a:lnTo>
                <a:cubicBezTo>
                  <a:pt x="247" y="180"/>
                  <a:pt x="251" y="182"/>
                  <a:pt x="255" y="182"/>
                </a:cubicBezTo>
                <a:cubicBezTo>
                  <a:pt x="264" y="182"/>
                  <a:pt x="272" y="176"/>
                  <a:pt x="276" y="169"/>
                </a:cubicBezTo>
                <a:cubicBezTo>
                  <a:pt x="284" y="157"/>
                  <a:pt x="280" y="143"/>
                  <a:pt x="268" y="135"/>
                </a:cubicBezTo>
                <a:lnTo>
                  <a:pt x="41" y="5"/>
                </a:lnTo>
                <a:cubicBezTo>
                  <a:pt x="37" y="2"/>
                  <a:pt x="33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/>
          <p:nvPr/>
        </p:nvSpPr>
        <p:spPr>
          <a:xfrm>
            <a:off x="6161658" y="2654166"/>
            <a:ext cx="61333" cy="33266"/>
          </a:xfrm>
          <a:custGeom>
            <a:avLst/>
            <a:gdLst/>
            <a:ahLst/>
            <a:cxnLst/>
            <a:rect l="l" t="t" r="r" b="b"/>
            <a:pathLst>
              <a:path w="295" h="160" extrusionOk="0">
                <a:moveTo>
                  <a:pt x="29" y="0"/>
                </a:moveTo>
                <a:cubicBezTo>
                  <a:pt x="20" y="0"/>
                  <a:pt x="11" y="4"/>
                  <a:pt x="6" y="13"/>
                </a:cubicBezTo>
                <a:cubicBezTo>
                  <a:pt x="1" y="27"/>
                  <a:pt x="4" y="41"/>
                  <a:pt x="18" y="47"/>
                </a:cubicBezTo>
                <a:lnTo>
                  <a:pt x="255" y="157"/>
                </a:lnTo>
                <a:cubicBezTo>
                  <a:pt x="259" y="159"/>
                  <a:pt x="263" y="159"/>
                  <a:pt x="265" y="159"/>
                </a:cubicBezTo>
                <a:cubicBezTo>
                  <a:pt x="275" y="159"/>
                  <a:pt x="285" y="155"/>
                  <a:pt x="289" y="146"/>
                </a:cubicBezTo>
                <a:cubicBezTo>
                  <a:pt x="295" y="134"/>
                  <a:pt x="289" y="118"/>
                  <a:pt x="277" y="114"/>
                </a:cubicBezTo>
                <a:lnTo>
                  <a:pt x="38" y="1"/>
                </a:lnTo>
                <a:cubicBezTo>
                  <a:pt x="35" y="0"/>
                  <a:pt x="32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"/>
          <p:cNvSpPr/>
          <p:nvPr/>
        </p:nvSpPr>
        <p:spPr>
          <a:xfrm>
            <a:off x="5107340" y="2162461"/>
            <a:ext cx="61333" cy="33474"/>
          </a:xfrm>
          <a:custGeom>
            <a:avLst/>
            <a:gdLst/>
            <a:ahLst/>
            <a:cxnLst/>
            <a:rect l="l" t="t" r="r" b="b"/>
            <a:pathLst>
              <a:path w="295" h="161" extrusionOk="0">
                <a:moveTo>
                  <a:pt x="30" y="0"/>
                </a:moveTo>
                <a:cubicBezTo>
                  <a:pt x="21" y="0"/>
                  <a:pt x="11" y="6"/>
                  <a:pt x="7" y="15"/>
                </a:cubicBezTo>
                <a:cubicBezTo>
                  <a:pt x="1" y="28"/>
                  <a:pt x="7" y="42"/>
                  <a:pt x="18" y="48"/>
                </a:cubicBezTo>
                <a:lnTo>
                  <a:pt x="257" y="159"/>
                </a:lnTo>
                <a:cubicBezTo>
                  <a:pt x="259" y="161"/>
                  <a:pt x="263" y="161"/>
                  <a:pt x="267" y="161"/>
                </a:cubicBezTo>
                <a:cubicBezTo>
                  <a:pt x="277" y="161"/>
                  <a:pt x="285" y="157"/>
                  <a:pt x="289" y="147"/>
                </a:cubicBezTo>
                <a:cubicBezTo>
                  <a:pt x="295" y="135"/>
                  <a:pt x="291" y="119"/>
                  <a:pt x="277" y="113"/>
                </a:cubicBezTo>
                <a:lnTo>
                  <a:pt x="40" y="3"/>
                </a:lnTo>
                <a:cubicBezTo>
                  <a:pt x="37" y="1"/>
                  <a:pt x="33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"/>
          <p:cNvSpPr/>
          <p:nvPr/>
        </p:nvSpPr>
        <p:spPr>
          <a:xfrm>
            <a:off x="6180162" y="2609465"/>
            <a:ext cx="62997" cy="29107"/>
          </a:xfrm>
          <a:custGeom>
            <a:avLst/>
            <a:gdLst/>
            <a:ahLst/>
            <a:cxnLst/>
            <a:rect l="l" t="t" r="r" b="b"/>
            <a:pathLst>
              <a:path w="303" h="140" extrusionOk="0">
                <a:moveTo>
                  <a:pt x="28" y="0"/>
                </a:moveTo>
                <a:cubicBezTo>
                  <a:pt x="19" y="0"/>
                  <a:pt x="9" y="6"/>
                  <a:pt x="4" y="15"/>
                </a:cubicBezTo>
                <a:cubicBezTo>
                  <a:pt x="0" y="29"/>
                  <a:pt x="6" y="43"/>
                  <a:pt x="20" y="47"/>
                </a:cubicBezTo>
                <a:lnTo>
                  <a:pt x="267" y="138"/>
                </a:lnTo>
                <a:cubicBezTo>
                  <a:pt x="269" y="138"/>
                  <a:pt x="273" y="140"/>
                  <a:pt x="275" y="140"/>
                </a:cubicBezTo>
                <a:cubicBezTo>
                  <a:pt x="284" y="140"/>
                  <a:pt x="294" y="134"/>
                  <a:pt x="298" y="122"/>
                </a:cubicBezTo>
                <a:cubicBezTo>
                  <a:pt x="302" y="110"/>
                  <a:pt x="296" y="96"/>
                  <a:pt x="282" y="90"/>
                </a:cubicBezTo>
                <a:lnTo>
                  <a:pt x="36" y="1"/>
                </a:lnTo>
                <a:cubicBezTo>
                  <a:pt x="33" y="1"/>
                  <a:pt x="31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"/>
          <p:cNvSpPr/>
          <p:nvPr/>
        </p:nvSpPr>
        <p:spPr>
          <a:xfrm>
            <a:off x="5087172" y="2211527"/>
            <a:ext cx="62997" cy="29107"/>
          </a:xfrm>
          <a:custGeom>
            <a:avLst/>
            <a:gdLst/>
            <a:ahLst/>
            <a:cxnLst/>
            <a:rect l="l" t="t" r="r" b="b"/>
            <a:pathLst>
              <a:path w="303" h="140" extrusionOk="0">
                <a:moveTo>
                  <a:pt x="29" y="0"/>
                </a:moveTo>
                <a:cubicBezTo>
                  <a:pt x="19" y="0"/>
                  <a:pt x="10" y="6"/>
                  <a:pt x="5" y="17"/>
                </a:cubicBezTo>
                <a:cubicBezTo>
                  <a:pt x="1" y="29"/>
                  <a:pt x="7" y="43"/>
                  <a:pt x="21" y="49"/>
                </a:cubicBezTo>
                <a:lnTo>
                  <a:pt x="267" y="138"/>
                </a:lnTo>
                <a:cubicBezTo>
                  <a:pt x="269" y="140"/>
                  <a:pt x="273" y="140"/>
                  <a:pt x="275" y="140"/>
                </a:cubicBezTo>
                <a:cubicBezTo>
                  <a:pt x="285" y="140"/>
                  <a:pt x="295" y="134"/>
                  <a:pt x="299" y="124"/>
                </a:cubicBezTo>
                <a:cubicBezTo>
                  <a:pt x="303" y="110"/>
                  <a:pt x="297" y="96"/>
                  <a:pt x="283" y="92"/>
                </a:cubicBezTo>
                <a:lnTo>
                  <a:pt x="36" y="2"/>
                </a:lnTo>
                <a:cubicBezTo>
                  <a:pt x="34" y="1"/>
                  <a:pt x="32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6194923" y="2563309"/>
            <a:ext cx="64244" cy="24325"/>
          </a:xfrm>
          <a:custGeom>
            <a:avLst/>
            <a:gdLst/>
            <a:ahLst/>
            <a:cxnLst/>
            <a:rect l="l" t="t" r="r" b="b"/>
            <a:pathLst>
              <a:path w="309" h="117" extrusionOk="0">
                <a:moveTo>
                  <a:pt x="30" y="0"/>
                </a:moveTo>
                <a:cubicBezTo>
                  <a:pt x="17" y="0"/>
                  <a:pt x="6" y="8"/>
                  <a:pt x="2" y="18"/>
                </a:cubicBezTo>
                <a:cubicBezTo>
                  <a:pt x="0" y="32"/>
                  <a:pt x="8" y="46"/>
                  <a:pt x="20" y="48"/>
                </a:cubicBezTo>
                <a:lnTo>
                  <a:pt x="275" y="117"/>
                </a:lnTo>
                <a:lnTo>
                  <a:pt x="281" y="117"/>
                </a:lnTo>
                <a:cubicBezTo>
                  <a:pt x="290" y="117"/>
                  <a:pt x="300" y="111"/>
                  <a:pt x="304" y="99"/>
                </a:cubicBezTo>
                <a:cubicBezTo>
                  <a:pt x="308" y="85"/>
                  <a:pt x="300" y="71"/>
                  <a:pt x="286" y="70"/>
                </a:cubicBezTo>
                <a:lnTo>
                  <a:pt x="34" y="0"/>
                </a:lnTo>
                <a:cubicBezTo>
                  <a:pt x="32" y="0"/>
                  <a:pt x="31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>
            <a:off x="5071371" y="2262465"/>
            <a:ext cx="64036" cy="24118"/>
          </a:xfrm>
          <a:custGeom>
            <a:avLst/>
            <a:gdLst/>
            <a:ahLst/>
            <a:cxnLst/>
            <a:rect l="l" t="t" r="r" b="b"/>
            <a:pathLst>
              <a:path w="308" h="116" extrusionOk="0">
                <a:moveTo>
                  <a:pt x="27" y="0"/>
                </a:moveTo>
                <a:cubicBezTo>
                  <a:pt x="17" y="0"/>
                  <a:pt x="7" y="7"/>
                  <a:pt x="4" y="17"/>
                </a:cubicBezTo>
                <a:cubicBezTo>
                  <a:pt x="0" y="31"/>
                  <a:pt x="8" y="45"/>
                  <a:pt x="22" y="49"/>
                </a:cubicBezTo>
                <a:lnTo>
                  <a:pt x="274" y="116"/>
                </a:lnTo>
                <a:lnTo>
                  <a:pt x="280" y="116"/>
                </a:lnTo>
                <a:cubicBezTo>
                  <a:pt x="292" y="116"/>
                  <a:pt x="302" y="110"/>
                  <a:pt x="304" y="98"/>
                </a:cubicBezTo>
                <a:cubicBezTo>
                  <a:pt x="308" y="86"/>
                  <a:pt x="300" y="72"/>
                  <a:pt x="288" y="68"/>
                </a:cubicBezTo>
                <a:lnTo>
                  <a:pt x="34" y="1"/>
                </a:lnTo>
                <a:cubicBezTo>
                  <a:pt x="31" y="0"/>
                  <a:pt x="29" y="0"/>
                  <a:pt x="2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>
            <a:off x="6205111" y="2516114"/>
            <a:ext cx="65492" cy="19959"/>
          </a:xfrm>
          <a:custGeom>
            <a:avLst/>
            <a:gdLst/>
            <a:ahLst/>
            <a:cxnLst/>
            <a:rect l="l" t="t" r="r" b="b"/>
            <a:pathLst>
              <a:path w="315" h="96" extrusionOk="0">
                <a:moveTo>
                  <a:pt x="28" y="0"/>
                </a:moveTo>
                <a:cubicBezTo>
                  <a:pt x="16" y="0"/>
                  <a:pt x="6" y="8"/>
                  <a:pt x="5" y="20"/>
                </a:cubicBezTo>
                <a:cubicBezTo>
                  <a:pt x="1" y="34"/>
                  <a:pt x="11" y="46"/>
                  <a:pt x="24" y="48"/>
                </a:cubicBezTo>
                <a:lnTo>
                  <a:pt x="283" y="95"/>
                </a:lnTo>
                <a:lnTo>
                  <a:pt x="287" y="95"/>
                </a:lnTo>
                <a:cubicBezTo>
                  <a:pt x="299" y="95"/>
                  <a:pt x="308" y="87"/>
                  <a:pt x="310" y="74"/>
                </a:cubicBezTo>
                <a:cubicBezTo>
                  <a:pt x="314" y="62"/>
                  <a:pt x="305" y="48"/>
                  <a:pt x="291" y="46"/>
                </a:cubicBezTo>
                <a:lnTo>
                  <a:pt x="32" y="1"/>
                </a:lnTo>
                <a:cubicBezTo>
                  <a:pt x="31" y="0"/>
                  <a:pt x="29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"/>
          <p:cNvSpPr/>
          <p:nvPr/>
        </p:nvSpPr>
        <p:spPr>
          <a:xfrm>
            <a:off x="5060144" y="2314027"/>
            <a:ext cx="65076" cy="20167"/>
          </a:xfrm>
          <a:custGeom>
            <a:avLst/>
            <a:gdLst/>
            <a:ahLst/>
            <a:cxnLst/>
            <a:rect l="l" t="t" r="r" b="b"/>
            <a:pathLst>
              <a:path w="313" h="97" extrusionOk="0">
                <a:moveTo>
                  <a:pt x="24" y="1"/>
                </a:moveTo>
                <a:cubicBezTo>
                  <a:pt x="13" y="1"/>
                  <a:pt x="4" y="10"/>
                  <a:pt x="3" y="22"/>
                </a:cubicBezTo>
                <a:cubicBezTo>
                  <a:pt x="1" y="35"/>
                  <a:pt x="9" y="47"/>
                  <a:pt x="22" y="49"/>
                </a:cubicBezTo>
                <a:lnTo>
                  <a:pt x="281" y="95"/>
                </a:lnTo>
                <a:cubicBezTo>
                  <a:pt x="281" y="96"/>
                  <a:pt x="283" y="96"/>
                  <a:pt x="285" y="96"/>
                </a:cubicBezTo>
                <a:cubicBezTo>
                  <a:pt x="297" y="96"/>
                  <a:pt x="307" y="87"/>
                  <a:pt x="309" y="75"/>
                </a:cubicBezTo>
                <a:cubicBezTo>
                  <a:pt x="313" y="61"/>
                  <a:pt x="303" y="49"/>
                  <a:pt x="289" y="47"/>
                </a:cubicBezTo>
                <a:lnTo>
                  <a:pt x="30" y="2"/>
                </a:lnTo>
                <a:cubicBezTo>
                  <a:pt x="28" y="1"/>
                  <a:pt x="26" y="1"/>
                  <a:pt x="2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>
            <a:off x="6211764" y="2468087"/>
            <a:ext cx="65284" cy="15385"/>
          </a:xfrm>
          <a:custGeom>
            <a:avLst/>
            <a:gdLst/>
            <a:ahLst/>
            <a:cxnLst/>
            <a:rect l="l" t="t" r="r" b="b"/>
            <a:pathLst>
              <a:path w="314" h="74" extrusionOk="0">
                <a:moveTo>
                  <a:pt x="25" y="0"/>
                </a:moveTo>
                <a:cubicBezTo>
                  <a:pt x="14" y="0"/>
                  <a:pt x="4" y="11"/>
                  <a:pt x="2" y="22"/>
                </a:cubicBezTo>
                <a:cubicBezTo>
                  <a:pt x="0" y="36"/>
                  <a:pt x="10" y="48"/>
                  <a:pt x="24" y="50"/>
                </a:cubicBezTo>
                <a:lnTo>
                  <a:pt x="286" y="74"/>
                </a:lnTo>
                <a:lnTo>
                  <a:pt x="288" y="74"/>
                </a:lnTo>
                <a:cubicBezTo>
                  <a:pt x="300" y="74"/>
                  <a:pt x="312" y="64"/>
                  <a:pt x="312" y="50"/>
                </a:cubicBezTo>
                <a:cubicBezTo>
                  <a:pt x="314" y="36"/>
                  <a:pt x="304" y="24"/>
                  <a:pt x="290" y="24"/>
                </a:cubicBezTo>
                <a:lnTo>
                  <a:pt x="28" y="1"/>
                </a:lnTo>
                <a:cubicBezTo>
                  <a:pt x="27" y="1"/>
                  <a:pt x="26" y="0"/>
                  <a:pt x="2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/>
          <p:nvPr/>
        </p:nvSpPr>
        <p:spPr>
          <a:xfrm>
            <a:off x="5053283" y="2366835"/>
            <a:ext cx="65284" cy="14970"/>
          </a:xfrm>
          <a:custGeom>
            <a:avLst/>
            <a:gdLst/>
            <a:ahLst/>
            <a:cxnLst/>
            <a:rect l="l" t="t" r="r" b="b"/>
            <a:pathLst>
              <a:path w="314" h="72" extrusionOk="0">
                <a:moveTo>
                  <a:pt x="24" y="0"/>
                </a:moveTo>
                <a:cubicBezTo>
                  <a:pt x="12" y="0"/>
                  <a:pt x="2" y="9"/>
                  <a:pt x="2" y="22"/>
                </a:cubicBezTo>
                <a:cubicBezTo>
                  <a:pt x="0" y="36"/>
                  <a:pt x="10" y="48"/>
                  <a:pt x="24" y="50"/>
                </a:cubicBezTo>
                <a:lnTo>
                  <a:pt x="284" y="71"/>
                </a:lnTo>
                <a:lnTo>
                  <a:pt x="288" y="71"/>
                </a:lnTo>
                <a:cubicBezTo>
                  <a:pt x="300" y="71"/>
                  <a:pt x="310" y="63"/>
                  <a:pt x="312" y="50"/>
                </a:cubicBezTo>
                <a:cubicBezTo>
                  <a:pt x="314" y="36"/>
                  <a:pt x="302" y="24"/>
                  <a:pt x="290" y="24"/>
                </a:cubicBezTo>
                <a:lnTo>
                  <a:pt x="28" y="0"/>
                </a:lnTo>
                <a:cubicBezTo>
                  <a:pt x="27" y="0"/>
                  <a:pt x="25" y="0"/>
                  <a:pt x="24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"/>
          <p:cNvSpPr/>
          <p:nvPr/>
        </p:nvSpPr>
        <p:spPr>
          <a:xfrm>
            <a:off x="5664958" y="2425050"/>
            <a:ext cx="208" cy="20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1875" cap="rnd" cmpd="sng">
            <a:solidFill>
              <a:srgbClr val="ED1C24"/>
            </a:solidFill>
            <a:prstDash val="solid"/>
            <a:miter lim="19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"/>
          <p:cNvSpPr/>
          <p:nvPr/>
        </p:nvSpPr>
        <p:spPr>
          <a:xfrm>
            <a:off x="5286975" y="1908604"/>
            <a:ext cx="552001" cy="685271"/>
          </a:xfrm>
          <a:custGeom>
            <a:avLst/>
            <a:gdLst/>
            <a:ahLst/>
            <a:cxnLst/>
            <a:rect l="l" t="t" r="r" b="b"/>
            <a:pathLst>
              <a:path w="2655" h="3296" extrusionOk="0">
                <a:moveTo>
                  <a:pt x="1818" y="0"/>
                </a:moveTo>
                <a:cubicBezTo>
                  <a:pt x="1785" y="0"/>
                  <a:pt x="1757" y="28"/>
                  <a:pt x="1757" y="62"/>
                </a:cubicBezTo>
                <a:lnTo>
                  <a:pt x="1757" y="2094"/>
                </a:lnTo>
                <a:cubicBezTo>
                  <a:pt x="1603" y="2118"/>
                  <a:pt x="1479" y="2232"/>
                  <a:pt x="1437" y="2380"/>
                </a:cubicBezTo>
                <a:lnTo>
                  <a:pt x="105" y="2380"/>
                </a:lnTo>
                <a:cubicBezTo>
                  <a:pt x="48" y="2380"/>
                  <a:pt x="1" y="2425"/>
                  <a:pt x="1" y="2485"/>
                </a:cubicBezTo>
                <a:cubicBezTo>
                  <a:pt x="1" y="2542"/>
                  <a:pt x="48" y="2589"/>
                  <a:pt x="105" y="2589"/>
                </a:cubicBezTo>
                <a:lnTo>
                  <a:pt x="1439" y="2589"/>
                </a:lnTo>
                <a:cubicBezTo>
                  <a:pt x="1479" y="2737"/>
                  <a:pt x="1603" y="2850"/>
                  <a:pt x="1759" y="2873"/>
                </a:cubicBezTo>
                <a:lnTo>
                  <a:pt x="1759" y="3234"/>
                </a:lnTo>
                <a:cubicBezTo>
                  <a:pt x="1759" y="3268"/>
                  <a:pt x="1785" y="3295"/>
                  <a:pt x="1820" y="3295"/>
                </a:cubicBezTo>
                <a:cubicBezTo>
                  <a:pt x="1854" y="3295"/>
                  <a:pt x="1881" y="3268"/>
                  <a:pt x="1881" y="3234"/>
                </a:cubicBezTo>
                <a:lnTo>
                  <a:pt x="1881" y="2873"/>
                </a:lnTo>
                <a:cubicBezTo>
                  <a:pt x="2035" y="2850"/>
                  <a:pt x="2159" y="2737"/>
                  <a:pt x="2199" y="2589"/>
                </a:cubicBezTo>
                <a:lnTo>
                  <a:pt x="2548" y="2589"/>
                </a:lnTo>
                <a:cubicBezTo>
                  <a:pt x="2607" y="2589"/>
                  <a:pt x="2655" y="2542"/>
                  <a:pt x="2655" y="2485"/>
                </a:cubicBezTo>
                <a:cubicBezTo>
                  <a:pt x="2655" y="2425"/>
                  <a:pt x="2607" y="2380"/>
                  <a:pt x="2548" y="2380"/>
                </a:cubicBezTo>
                <a:lnTo>
                  <a:pt x="2199" y="2380"/>
                </a:lnTo>
                <a:cubicBezTo>
                  <a:pt x="2159" y="2232"/>
                  <a:pt x="2035" y="2118"/>
                  <a:pt x="1879" y="2094"/>
                </a:cubicBezTo>
                <a:lnTo>
                  <a:pt x="1879" y="62"/>
                </a:lnTo>
                <a:cubicBezTo>
                  <a:pt x="1879" y="28"/>
                  <a:pt x="1854" y="0"/>
                  <a:pt x="181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"/>
          <p:cNvSpPr/>
          <p:nvPr/>
        </p:nvSpPr>
        <p:spPr>
          <a:xfrm>
            <a:off x="5617346" y="2377023"/>
            <a:ext cx="95639" cy="95847"/>
          </a:xfrm>
          <a:custGeom>
            <a:avLst/>
            <a:gdLst/>
            <a:ahLst/>
            <a:cxnLst/>
            <a:rect l="l" t="t" r="r" b="b"/>
            <a:pathLst>
              <a:path w="460" h="461" extrusionOk="0">
                <a:moveTo>
                  <a:pt x="229" y="1"/>
                </a:moveTo>
                <a:cubicBezTo>
                  <a:pt x="103" y="1"/>
                  <a:pt x="0" y="103"/>
                  <a:pt x="0" y="232"/>
                </a:cubicBezTo>
                <a:cubicBezTo>
                  <a:pt x="0" y="358"/>
                  <a:pt x="103" y="460"/>
                  <a:pt x="229" y="460"/>
                </a:cubicBezTo>
                <a:cubicBezTo>
                  <a:pt x="357" y="460"/>
                  <a:pt x="460" y="358"/>
                  <a:pt x="460" y="232"/>
                </a:cubicBezTo>
                <a:cubicBezTo>
                  <a:pt x="460" y="103"/>
                  <a:pt x="357" y="1"/>
                  <a:pt x="2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"/>
          <p:cNvSpPr/>
          <p:nvPr/>
        </p:nvSpPr>
        <p:spPr>
          <a:xfrm>
            <a:off x="7843587" y="1808392"/>
            <a:ext cx="15385" cy="88570"/>
          </a:xfrm>
          <a:custGeom>
            <a:avLst/>
            <a:gdLst/>
            <a:ahLst/>
            <a:cxnLst/>
            <a:rect l="l" t="t" r="r" b="b"/>
            <a:pathLst>
              <a:path w="74" h="426" extrusionOk="0">
                <a:moveTo>
                  <a:pt x="38" y="1"/>
                </a:moveTo>
                <a:cubicBezTo>
                  <a:pt x="16" y="1"/>
                  <a:pt x="1" y="17"/>
                  <a:pt x="1" y="38"/>
                </a:cubicBezTo>
                <a:lnTo>
                  <a:pt x="1" y="388"/>
                </a:lnTo>
                <a:cubicBezTo>
                  <a:pt x="1" y="407"/>
                  <a:pt x="16" y="425"/>
                  <a:pt x="38" y="425"/>
                </a:cubicBezTo>
                <a:cubicBezTo>
                  <a:pt x="58" y="425"/>
                  <a:pt x="74" y="407"/>
                  <a:pt x="74" y="388"/>
                </a:cubicBezTo>
                <a:lnTo>
                  <a:pt x="74" y="38"/>
                </a:lnTo>
                <a:cubicBezTo>
                  <a:pt x="74" y="17"/>
                  <a:pt x="58" y="1"/>
                  <a:pt x="3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"/>
          <p:cNvSpPr/>
          <p:nvPr/>
        </p:nvSpPr>
        <p:spPr>
          <a:xfrm>
            <a:off x="7843587" y="2953347"/>
            <a:ext cx="15385" cy="88154"/>
          </a:xfrm>
          <a:custGeom>
            <a:avLst/>
            <a:gdLst/>
            <a:ahLst/>
            <a:cxnLst/>
            <a:rect l="l" t="t" r="r" b="b"/>
            <a:pathLst>
              <a:path w="74" h="424" extrusionOk="0">
                <a:moveTo>
                  <a:pt x="38" y="1"/>
                </a:moveTo>
                <a:cubicBezTo>
                  <a:pt x="16" y="1"/>
                  <a:pt x="1" y="17"/>
                  <a:pt x="1" y="36"/>
                </a:cubicBezTo>
                <a:lnTo>
                  <a:pt x="1" y="388"/>
                </a:lnTo>
                <a:cubicBezTo>
                  <a:pt x="1" y="407"/>
                  <a:pt x="16" y="423"/>
                  <a:pt x="38" y="423"/>
                </a:cubicBezTo>
                <a:cubicBezTo>
                  <a:pt x="58" y="423"/>
                  <a:pt x="74" y="407"/>
                  <a:pt x="74" y="388"/>
                </a:cubicBezTo>
                <a:lnTo>
                  <a:pt x="74" y="36"/>
                </a:lnTo>
                <a:cubicBezTo>
                  <a:pt x="74" y="17"/>
                  <a:pt x="58" y="1"/>
                  <a:pt x="3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/>
          <p:nvPr/>
        </p:nvSpPr>
        <p:spPr>
          <a:xfrm>
            <a:off x="7792649" y="1813382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28" y="0"/>
                </a:moveTo>
                <a:cubicBezTo>
                  <a:pt x="27" y="0"/>
                  <a:pt x="26" y="0"/>
                  <a:pt x="25" y="1"/>
                </a:cubicBezTo>
                <a:cubicBezTo>
                  <a:pt x="11" y="1"/>
                  <a:pt x="1" y="14"/>
                  <a:pt x="3" y="26"/>
                </a:cubicBezTo>
                <a:lnTo>
                  <a:pt x="25" y="289"/>
                </a:lnTo>
                <a:cubicBezTo>
                  <a:pt x="27" y="301"/>
                  <a:pt x="38" y="310"/>
                  <a:pt x="50" y="310"/>
                </a:cubicBezTo>
                <a:lnTo>
                  <a:pt x="52" y="310"/>
                </a:lnTo>
                <a:cubicBezTo>
                  <a:pt x="66" y="310"/>
                  <a:pt x="76" y="299"/>
                  <a:pt x="74" y="285"/>
                </a:cubicBezTo>
                <a:lnTo>
                  <a:pt x="52" y="22"/>
                </a:lnTo>
                <a:cubicBezTo>
                  <a:pt x="50" y="10"/>
                  <a:pt x="40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>
            <a:off x="7894109" y="2971851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24" y="1"/>
                </a:moveTo>
                <a:cubicBezTo>
                  <a:pt x="10" y="3"/>
                  <a:pt x="0" y="14"/>
                  <a:pt x="2" y="28"/>
                </a:cubicBezTo>
                <a:lnTo>
                  <a:pt x="26" y="289"/>
                </a:lnTo>
                <a:cubicBezTo>
                  <a:pt x="26" y="303"/>
                  <a:pt x="38" y="310"/>
                  <a:pt x="50" y="310"/>
                </a:cubicBezTo>
                <a:lnTo>
                  <a:pt x="52" y="310"/>
                </a:lnTo>
                <a:cubicBezTo>
                  <a:pt x="65" y="310"/>
                  <a:pt x="75" y="299"/>
                  <a:pt x="73" y="285"/>
                </a:cubicBezTo>
                <a:lnTo>
                  <a:pt x="52" y="24"/>
                </a:lnTo>
                <a:cubicBezTo>
                  <a:pt x="50" y="11"/>
                  <a:pt x="38" y="1"/>
                  <a:pt x="2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>
            <a:off x="7739839" y="1820243"/>
            <a:ext cx="21207" cy="64244"/>
          </a:xfrm>
          <a:custGeom>
            <a:avLst/>
            <a:gdLst/>
            <a:ahLst/>
            <a:cxnLst/>
            <a:rect l="l" t="t" r="r" b="b"/>
            <a:pathLst>
              <a:path w="102" h="309" extrusionOk="0">
                <a:moveTo>
                  <a:pt x="28" y="1"/>
                </a:moveTo>
                <a:cubicBezTo>
                  <a:pt x="27" y="1"/>
                  <a:pt x="26" y="1"/>
                  <a:pt x="24" y="1"/>
                </a:cubicBezTo>
                <a:cubicBezTo>
                  <a:pt x="10" y="3"/>
                  <a:pt x="0" y="17"/>
                  <a:pt x="4" y="29"/>
                </a:cubicBezTo>
                <a:lnTo>
                  <a:pt x="50" y="287"/>
                </a:lnTo>
                <a:cubicBezTo>
                  <a:pt x="52" y="299"/>
                  <a:pt x="62" y="309"/>
                  <a:pt x="73" y="309"/>
                </a:cubicBezTo>
                <a:cubicBezTo>
                  <a:pt x="75" y="309"/>
                  <a:pt x="77" y="309"/>
                  <a:pt x="77" y="307"/>
                </a:cubicBezTo>
                <a:cubicBezTo>
                  <a:pt x="91" y="305"/>
                  <a:pt x="101" y="293"/>
                  <a:pt x="97" y="279"/>
                </a:cubicBezTo>
                <a:lnTo>
                  <a:pt x="52" y="21"/>
                </a:lnTo>
                <a:cubicBezTo>
                  <a:pt x="50" y="8"/>
                  <a:pt x="40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7942137" y="2965613"/>
            <a:ext cx="20583" cy="64244"/>
          </a:xfrm>
          <a:custGeom>
            <a:avLst/>
            <a:gdLst/>
            <a:ahLst/>
            <a:cxnLst/>
            <a:rect l="l" t="t" r="r" b="b"/>
            <a:pathLst>
              <a:path w="99" h="309" extrusionOk="0">
                <a:moveTo>
                  <a:pt x="26" y="1"/>
                </a:moveTo>
                <a:cubicBezTo>
                  <a:pt x="25" y="1"/>
                  <a:pt x="23" y="1"/>
                  <a:pt x="22" y="1"/>
                </a:cubicBezTo>
                <a:cubicBezTo>
                  <a:pt x="8" y="3"/>
                  <a:pt x="0" y="17"/>
                  <a:pt x="2" y="29"/>
                </a:cubicBezTo>
                <a:lnTo>
                  <a:pt x="48" y="287"/>
                </a:lnTo>
                <a:cubicBezTo>
                  <a:pt x="50" y="299"/>
                  <a:pt x="59" y="309"/>
                  <a:pt x="71" y="309"/>
                </a:cubicBezTo>
                <a:cubicBezTo>
                  <a:pt x="73" y="309"/>
                  <a:pt x="75" y="309"/>
                  <a:pt x="77" y="307"/>
                </a:cubicBezTo>
                <a:cubicBezTo>
                  <a:pt x="89" y="305"/>
                  <a:pt x="99" y="291"/>
                  <a:pt x="97" y="279"/>
                </a:cubicBezTo>
                <a:lnTo>
                  <a:pt x="51" y="21"/>
                </a:lnTo>
                <a:cubicBezTo>
                  <a:pt x="48" y="8"/>
                  <a:pt x="38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7688069" y="1831678"/>
            <a:ext cx="25781" cy="63205"/>
          </a:xfrm>
          <a:custGeom>
            <a:avLst/>
            <a:gdLst/>
            <a:ahLst/>
            <a:cxnLst/>
            <a:rect l="l" t="t" r="r" b="b"/>
            <a:pathLst>
              <a:path w="124" h="304" extrusionOk="0">
                <a:moveTo>
                  <a:pt x="28" y="0"/>
                </a:moveTo>
                <a:cubicBezTo>
                  <a:pt x="25" y="0"/>
                  <a:pt x="23" y="1"/>
                  <a:pt x="21" y="1"/>
                </a:cubicBezTo>
                <a:cubicBezTo>
                  <a:pt x="9" y="5"/>
                  <a:pt x="1" y="19"/>
                  <a:pt x="5" y="31"/>
                </a:cubicBezTo>
                <a:lnTo>
                  <a:pt x="72" y="286"/>
                </a:lnTo>
                <a:cubicBezTo>
                  <a:pt x="74" y="295"/>
                  <a:pt x="84" y="303"/>
                  <a:pt x="96" y="303"/>
                </a:cubicBezTo>
                <a:lnTo>
                  <a:pt x="101" y="303"/>
                </a:lnTo>
                <a:cubicBezTo>
                  <a:pt x="115" y="299"/>
                  <a:pt x="123" y="286"/>
                  <a:pt x="119" y="272"/>
                </a:cubicBezTo>
                <a:lnTo>
                  <a:pt x="52" y="19"/>
                </a:lnTo>
                <a:cubicBezTo>
                  <a:pt x="49" y="8"/>
                  <a:pt x="39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7989333" y="2955218"/>
            <a:ext cx="25573" cy="63205"/>
          </a:xfrm>
          <a:custGeom>
            <a:avLst/>
            <a:gdLst/>
            <a:ahLst/>
            <a:cxnLst/>
            <a:rect l="l" t="t" r="r" b="b"/>
            <a:pathLst>
              <a:path w="123" h="304" extrusionOk="0">
                <a:moveTo>
                  <a:pt x="27" y="1"/>
                </a:moveTo>
                <a:cubicBezTo>
                  <a:pt x="25" y="1"/>
                  <a:pt x="22" y="1"/>
                  <a:pt x="20" y="2"/>
                </a:cubicBezTo>
                <a:cubicBezTo>
                  <a:pt x="8" y="4"/>
                  <a:pt x="0" y="18"/>
                  <a:pt x="2" y="31"/>
                </a:cubicBezTo>
                <a:lnTo>
                  <a:pt x="71" y="284"/>
                </a:lnTo>
                <a:cubicBezTo>
                  <a:pt x="73" y="296"/>
                  <a:pt x="83" y="304"/>
                  <a:pt x="95" y="304"/>
                </a:cubicBezTo>
                <a:cubicBezTo>
                  <a:pt x="97" y="304"/>
                  <a:pt x="99" y="302"/>
                  <a:pt x="101" y="302"/>
                </a:cubicBezTo>
                <a:cubicBezTo>
                  <a:pt x="115" y="298"/>
                  <a:pt x="122" y="286"/>
                  <a:pt x="118" y="272"/>
                </a:cubicBezTo>
                <a:lnTo>
                  <a:pt x="51" y="20"/>
                </a:lnTo>
                <a:cubicBezTo>
                  <a:pt x="48" y="8"/>
                  <a:pt x="38" y="1"/>
                  <a:pt x="2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"/>
          <p:cNvSpPr/>
          <p:nvPr/>
        </p:nvSpPr>
        <p:spPr>
          <a:xfrm>
            <a:off x="7637339" y="1847687"/>
            <a:ext cx="30563" cy="61957"/>
          </a:xfrm>
          <a:custGeom>
            <a:avLst/>
            <a:gdLst/>
            <a:ahLst/>
            <a:cxnLst/>
            <a:rect l="l" t="t" r="r" b="b"/>
            <a:pathLst>
              <a:path w="147" h="298" extrusionOk="0">
                <a:moveTo>
                  <a:pt x="27" y="0"/>
                </a:moveTo>
                <a:cubicBezTo>
                  <a:pt x="25" y="0"/>
                  <a:pt x="22" y="1"/>
                  <a:pt x="20" y="1"/>
                </a:cubicBezTo>
                <a:cubicBezTo>
                  <a:pt x="6" y="7"/>
                  <a:pt x="0" y="21"/>
                  <a:pt x="4" y="33"/>
                </a:cubicBezTo>
                <a:lnTo>
                  <a:pt x="95" y="280"/>
                </a:lnTo>
                <a:cubicBezTo>
                  <a:pt x="99" y="289"/>
                  <a:pt x="107" y="297"/>
                  <a:pt x="119" y="297"/>
                </a:cubicBezTo>
                <a:cubicBezTo>
                  <a:pt x="121" y="297"/>
                  <a:pt x="122" y="295"/>
                  <a:pt x="126" y="295"/>
                </a:cubicBezTo>
                <a:cubicBezTo>
                  <a:pt x="138" y="289"/>
                  <a:pt x="146" y="276"/>
                  <a:pt x="140" y="264"/>
                </a:cubicBezTo>
                <a:lnTo>
                  <a:pt x="51" y="17"/>
                </a:lnTo>
                <a:cubicBezTo>
                  <a:pt x="47" y="6"/>
                  <a:pt x="37" y="0"/>
                  <a:pt x="2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8034865" y="2940664"/>
            <a:ext cx="30563" cy="61749"/>
          </a:xfrm>
          <a:custGeom>
            <a:avLst/>
            <a:gdLst/>
            <a:ahLst/>
            <a:cxnLst/>
            <a:rect l="l" t="t" r="r" b="b"/>
            <a:pathLst>
              <a:path w="147" h="297" extrusionOk="0">
                <a:moveTo>
                  <a:pt x="29" y="1"/>
                </a:moveTo>
                <a:cubicBezTo>
                  <a:pt x="26" y="1"/>
                  <a:pt x="23" y="1"/>
                  <a:pt x="20" y="3"/>
                </a:cubicBezTo>
                <a:cubicBezTo>
                  <a:pt x="8" y="7"/>
                  <a:pt x="0" y="20"/>
                  <a:pt x="6" y="34"/>
                </a:cubicBezTo>
                <a:lnTo>
                  <a:pt x="95" y="279"/>
                </a:lnTo>
                <a:cubicBezTo>
                  <a:pt x="99" y="291"/>
                  <a:pt x="109" y="297"/>
                  <a:pt x="118" y="297"/>
                </a:cubicBezTo>
                <a:cubicBezTo>
                  <a:pt x="122" y="297"/>
                  <a:pt x="124" y="295"/>
                  <a:pt x="126" y="295"/>
                </a:cubicBezTo>
                <a:cubicBezTo>
                  <a:pt x="140" y="289"/>
                  <a:pt x="146" y="275"/>
                  <a:pt x="142" y="263"/>
                </a:cubicBezTo>
                <a:lnTo>
                  <a:pt x="51" y="16"/>
                </a:lnTo>
                <a:cubicBezTo>
                  <a:pt x="48" y="7"/>
                  <a:pt x="40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7"/>
          <p:cNvSpPr/>
          <p:nvPr/>
        </p:nvSpPr>
        <p:spPr>
          <a:xfrm>
            <a:off x="7588064" y="1867854"/>
            <a:ext cx="35137" cy="60294"/>
          </a:xfrm>
          <a:custGeom>
            <a:avLst/>
            <a:gdLst/>
            <a:ahLst/>
            <a:cxnLst/>
            <a:rect l="l" t="t" r="r" b="b"/>
            <a:pathLst>
              <a:path w="169" h="290" extrusionOk="0">
                <a:moveTo>
                  <a:pt x="28" y="1"/>
                </a:moveTo>
                <a:cubicBezTo>
                  <a:pt x="25" y="1"/>
                  <a:pt x="21" y="1"/>
                  <a:pt x="18" y="3"/>
                </a:cubicBezTo>
                <a:cubicBezTo>
                  <a:pt x="6" y="9"/>
                  <a:pt x="0" y="25"/>
                  <a:pt x="6" y="37"/>
                </a:cubicBezTo>
                <a:lnTo>
                  <a:pt x="117" y="273"/>
                </a:lnTo>
                <a:cubicBezTo>
                  <a:pt x="121" y="283"/>
                  <a:pt x="131" y="289"/>
                  <a:pt x="140" y="289"/>
                </a:cubicBezTo>
                <a:cubicBezTo>
                  <a:pt x="142" y="289"/>
                  <a:pt x="146" y="287"/>
                  <a:pt x="150" y="285"/>
                </a:cubicBezTo>
                <a:cubicBezTo>
                  <a:pt x="162" y="281"/>
                  <a:pt x="168" y="265"/>
                  <a:pt x="162" y="254"/>
                </a:cubicBezTo>
                <a:lnTo>
                  <a:pt x="52" y="15"/>
                </a:lnTo>
                <a:cubicBezTo>
                  <a:pt x="47" y="6"/>
                  <a:pt x="38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"/>
          <p:cNvSpPr/>
          <p:nvPr/>
        </p:nvSpPr>
        <p:spPr>
          <a:xfrm>
            <a:off x="8079566" y="2922160"/>
            <a:ext cx="34929" cy="59878"/>
          </a:xfrm>
          <a:custGeom>
            <a:avLst/>
            <a:gdLst/>
            <a:ahLst/>
            <a:cxnLst/>
            <a:rect l="l" t="t" r="r" b="b"/>
            <a:pathLst>
              <a:path w="168" h="288" extrusionOk="0">
                <a:moveTo>
                  <a:pt x="30" y="0"/>
                </a:moveTo>
                <a:cubicBezTo>
                  <a:pt x="26" y="0"/>
                  <a:pt x="22" y="1"/>
                  <a:pt x="18" y="3"/>
                </a:cubicBezTo>
                <a:cubicBezTo>
                  <a:pt x="6" y="9"/>
                  <a:pt x="0" y="23"/>
                  <a:pt x="6" y="34"/>
                </a:cubicBezTo>
                <a:lnTo>
                  <a:pt x="117" y="273"/>
                </a:lnTo>
                <a:cubicBezTo>
                  <a:pt x="123" y="281"/>
                  <a:pt x="130" y="287"/>
                  <a:pt x="140" y="287"/>
                </a:cubicBezTo>
                <a:cubicBezTo>
                  <a:pt x="144" y="287"/>
                  <a:pt x="146" y="287"/>
                  <a:pt x="150" y="285"/>
                </a:cubicBezTo>
                <a:cubicBezTo>
                  <a:pt x="162" y="279"/>
                  <a:pt x="168" y="263"/>
                  <a:pt x="162" y="252"/>
                </a:cubicBezTo>
                <a:lnTo>
                  <a:pt x="51" y="15"/>
                </a:lnTo>
                <a:cubicBezTo>
                  <a:pt x="47" y="5"/>
                  <a:pt x="39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7540868" y="1892595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30" y="0"/>
                </a:moveTo>
                <a:cubicBezTo>
                  <a:pt x="25" y="0"/>
                  <a:pt x="20" y="2"/>
                  <a:pt x="16" y="4"/>
                </a:cubicBezTo>
                <a:cubicBezTo>
                  <a:pt x="4" y="10"/>
                  <a:pt x="0" y="26"/>
                  <a:pt x="8" y="38"/>
                </a:cubicBezTo>
                <a:lnTo>
                  <a:pt x="139" y="265"/>
                </a:lnTo>
                <a:cubicBezTo>
                  <a:pt x="145" y="273"/>
                  <a:pt x="152" y="277"/>
                  <a:pt x="160" y="277"/>
                </a:cubicBezTo>
                <a:cubicBezTo>
                  <a:pt x="164" y="277"/>
                  <a:pt x="168" y="277"/>
                  <a:pt x="172" y="273"/>
                </a:cubicBezTo>
                <a:cubicBezTo>
                  <a:pt x="184" y="267"/>
                  <a:pt x="188" y="251"/>
                  <a:pt x="182" y="239"/>
                </a:cubicBezTo>
                <a:lnTo>
                  <a:pt x="52" y="12"/>
                </a:lnTo>
                <a:cubicBezTo>
                  <a:pt x="47" y="5"/>
                  <a:pt x="38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8122604" y="2899706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30" y="0"/>
                </a:moveTo>
                <a:cubicBezTo>
                  <a:pt x="25" y="0"/>
                  <a:pt x="20" y="2"/>
                  <a:pt x="16" y="4"/>
                </a:cubicBezTo>
                <a:cubicBezTo>
                  <a:pt x="4" y="10"/>
                  <a:pt x="0" y="26"/>
                  <a:pt x="6" y="38"/>
                </a:cubicBezTo>
                <a:lnTo>
                  <a:pt x="138" y="265"/>
                </a:lnTo>
                <a:cubicBezTo>
                  <a:pt x="142" y="273"/>
                  <a:pt x="150" y="277"/>
                  <a:pt x="160" y="277"/>
                </a:cubicBezTo>
                <a:cubicBezTo>
                  <a:pt x="164" y="277"/>
                  <a:pt x="168" y="277"/>
                  <a:pt x="172" y="275"/>
                </a:cubicBezTo>
                <a:cubicBezTo>
                  <a:pt x="184" y="267"/>
                  <a:pt x="188" y="253"/>
                  <a:pt x="182" y="241"/>
                </a:cubicBezTo>
                <a:lnTo>
                  <a:pt x="50" y="12"/>
                </a:lnTo>
                <a:cubicBezTo>
                  <a:pt x="46" y="5"/>
                  <a:pt x="38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7496167" y="1921079"/>
            <a:ext cx="43245" cy="54888"/>
          </a:xfrm>
          <a:custGeom>
            <a:avLst/>
            <a:gdLst/>
            <a:ahLst/>
            <a:cxnLst/>
            <a:rect l="l" t="t" r="r" b="b"/>
            <a:pathLst>
              <a:path w="208" h="264" extrusionOk="0">
                <a:moveTo>
                  <a:pt x="30" y="1"/>
                </a:moveTo>
                <a:cubicBezTo>
                  <a:pt x="24" y="1"/>
                  <a:pt x="19" y="2"/>
                  <a:pt x="14" y="5"/>
                </a:cubicBezTo>
                <a:cubicBezTo>
                  <a:pt x="4" y="13"/>
                  <a:pt x="0" y="27"/>
                  <a:pt x="8" y="39"/>
                </a:cubicBezTo>
                <a:lnTo>
                  <a:pt x="160" y="254"/>
                </a:lnTo>
                <a:cubicBezTo>
                  <a:pt x="164" y="260"/>
                  <a:pt x="172" y="264"/>
                  <a:pt x="180" y="264"/>
                </a:cubicBezTo>
                <a:cubicBezTo>
                  <a:pt x="184" y="264"/>
                  <a:pt x="190" y="264"/>
                  <a:pt x="194" y="260"/>
                </a:cubicBezTo>
                <a:cubicBezTo>
                  <a:pt x="206" y="252"/>
                  <a:pt x="208" y="236"/>
                  <a:pt x="200" y="226"/>
                </a:cubicBezTo>
                <a:lnTo>
                  <a:pt x="50" y="11"/>
                </a:lnTo>
                <a:cubicBezTo>
                  <a:pt x="45" y="4"/>
                  <a:pt x="37" y="1"/>
                  <a:pt x="3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"/>
          <p:cNvSpPr/>
          <p:nvPr/>
        </p:nvSpPr>
        <p:spPr>
          <a:xfrm>
            <a:off x="8163147" y="2873718"/>
            <a:ext cx="43245" cy="55304"/>
          </a:xfrm>
          <a:custGeom>
            <a:avLst/>
            <a:gdLst/>
            <a:ahLst/>
            <a:cxnLst/>
            <a:rect l="l" t="t" r="r" b="b"/>
            <a:pathLst>
              <a:path w="208" h="266" extrusionOk="0">
                <a:moveTo>
                  <a:pt x="29" y="1"/>
                </a:moveTo>
                <a:cubicBezTo>
                  <a:pt x="25" y="1"/>
                  <a:pt x="20" y="2"/>
                  <a:pt x="16" y="5"/>
                </a:cubicBezTo>
                <a:cubicBezTo>
                  <a:pt x="5" y="13"/>
                  <a:pt x="1" y="29"/>
                  <a:pt x="9" y="41"/>
                </a:cubicBezTo>
                <a:lnTo>
                  <a:pt x="161" y="254"/>
                </a:lnTo>
                <a:cubicBezTo>
                  <a:pt x="164" y="262"/>
                  <a:pt x="172" y="265"/>
                  <a:pt x="180" y="265"/>
                </a:cubicBezTo>
                <a:cubicBezTo>
                  <a:pt x="184" y="265"/>
                  <a:pt x="190" y="264"/>
                  <a:pt x="194" y="262"/>
                </a:cubicBezTo>
                <a:cubicBezTo>
                  <a:pt x="206" y="254"/>
                  <a:pt x="208" y="238"/>
                  <a:pt x="200" y="226"/>
                </a:cubicBezTo>
                <a:lnTo>
                  <a:pt x="50" y="11"/>
                </a:lnTo>
                <a:cubicBezTo>
                  <a:pt x="45" y="5"/>
                  <a:pt x="37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7454377" y="1953304"/>
            <a:ext cx="46572" cy="52393"/>
          </a:xfrm>
          <a:custGeom>
            <a:avLst/>
            <a:gdLst/>
            <a:ahLst/>
            <a:cxnLst/>
            <a:rect l="l" t="t" r="r" b="b"/>
            <a:pathLst>
              <a:path w="224" h="252" extrusionOk="0">
                <a:moveTo>
                  <a:pt x="28" y="1"/>
                </a:moveTo>
                <a:cubicBezTo>
                  <a:pt x="22" y="1"/>
                  <a:pt x="16" y="3"/>
                  <a:pt x="12" y="6"/>
                </a:cubicBezTo>
                <a:cubicBezTo>
                  <a:pt x="0" y="16"/>
                  <a:pt x="0" y="32"/>
                  <a:pt x="8" y="42"/>
                </a:cubicBezTo>
                <a:lnTo>
                  <a:pt x="178" y="243"/>
                </a:lnTo>
                <a:cubicBezTo>
                  <a:pt x="182" y="249"/>
                  <a:pt x="190" y="251"/>
                  <a:pt x="195" y="251"/>
                </a:cubicBezTo>
                <a:cubicBezTo>
                  <a:pt x="201" y="251"/>
                  <a:pt x="207" y="249"/>
                  <a:pt x="211" y="245"/>
                </a:cubicBezTo>
                <a:cubicBezTo>
                  <a:pt x="221" y="237"/>
                  <a:pt x="223" y="221"/>
                  <a:pt x="215" y="210"/>
                </a:cubicBezTo>
                <a:lnTo>
                  <a:pt x="46" y="10"/>
                </a:lnTo>
                <a:cubicBezTo>
                  <a:pt x="41" y="4"/>
                  <a:pt x="34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7"/>
          <p:cNvSpPr/>
          <p:nvPr/>
        </p:nvSpPr>
        <p:spPr>
          <a:xfrm>
            <a:off x="8201818" y="2844402"/>
            <a:ext cx="46988" cy="52185"/>
          </a:xfrm>
          <a:custGeom>
            <a:avLst/>
            <a:gdLst/>
            <a:ahLst/>
            <a:cxnLst/>
            <a:rect l="l" t="t" r="r" b="b"/>
            <a:pathLst>
              <a:path w="226" h="251" extrusionOk="0">
                <a:moveTo>
                  <a:pt x="29" y="0"/>
                </a:moveTo>
                <a:cubicBezTo>
                  <a:pt x="23" y="0"/>
                  <a:pt x="17" y="2"/>
                  <a:pt x="12" y="6"/>
                </a:cubicBezTo>
                <a:cubicBezTo>
                  <a:pt x="2" y="16"/>
                  <a:pt x="0" y="30"/>
                  <a:pt x="10" y="41"/>
                </a:cubicBezTo>
                <a:lnTo>
                  <a:pt x="178" y="241"/>
                </a:lnTo>
                <a:cubicBezTo>
                  <a:pt x="182" y="247"/>
                  <a:pt x="190" y="251"/>
                  <a:pt x="197" y="251"/>
                </a:cubicBezTo>
                <a:cubicBezTo>
                  <a:pt x="201" y="251"/>
                  <a:pt x="207" y="249"/>
                  <a:pt x="213" y="245"/>
                </a:cubicBezTo>
                <a:cubicBezTo>
                  <a:pt x="223" y="235"/>
                  <a:pt x="225" y="221"/>
                  <a:pt x="215" y="209"/>
                </a:cubicBezTo>
                <a:lnTo>
                  <a:pt x="48" y="8"/>
                </a:lnTo>
                <a:cubicBezTo>
                  <a:pt x="42" y="3"/>
                  <a:pt x="35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7"/>
          <p:cNvSpPr/>
          <p:nvPr/>
        </p:nvSpPr>
        <p:spPr>
          <a:xfrm>
            <a:off x="7414874" y="1989481"/>
            <a:ext cx="50314" cy="48859"/>
          </a:xfrm>
          <a:custGeom>
            <a:avLst/>
            <a:gdLst/>
            <a:ahLst/>
            <a:cxnLst/>
            <a:rect l="l" t="t" r="r" b="b"/>
            <a:pathLst>
              <a:path w="242" h="235" extrusionOk="0">
                <a:moveTo>
                  <a:pt x="28" y="1"/>
                </a:moveTo>
                <a:cubicBezTo>
                  <a:pt x="22" y="1"/>
                  <a:pt x="16" y="3"/>
                  <a:pt x="11" y="8"/>
                </a:cubicBezTo>
                <a:cubicBezTo>
                  <a:pt x="1" y="16"/>
                  <a:pt x="1" y="32"/>
                  <a:pt x="11" y="42"/>
                </a:cubicBezTo>
                <a:lnTo>
                  <a:pt x="196" y="227"/>
                </a:lnTo>
                <a:cubicBezTo>
                  <a:pt x="202" y="233"/>
                  <a:pt x="208" y="235"/>
                  <a:pt x="214" y="235"/>
                </a:cubicBezTo>
                <a:cubicBezTo>
                  <a:pt x="222" y="235"/>
                  <a:pt x="228" y="233"/>
                  <a:pt x="232" y="227"/>
                </a:cubicBezTo>
                <a:cubicBezTo>
                  <a:pt x="241" y="217"/>
                  <a:pt x="241" y="201"/>
                  <a:pt x="232" y="193"/>
                </a:cubicBezTo>
                <a:lnTo>
                  <a:pt x="46" y="8"/>
                </a:lnTo>
                <a:cubicBezTo>
                  <a:pt x="41" y="3"/>
                  <a:pt x="35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8237371" y="2811553"/>
            <a:ext cx="50314" cy="49275"/>
          </a:xfrm>
          <a:custGeom>
            <a:avLst/>
            <a:gdLst/>
            <a:ahLst/>
            <a:cxnLst/>
            <a:rect l="l" t="t" r="r" b="b"/>
            <a:pathLst>
              <a:path w="242" h="237" extrusionOk="0">
                <a:moveTo>
                  <a:pt x="28" y="1"/>
                </a:moveTo>
                <a:cubicBezTo>
                  <a:pt x="22" y="1"/>
                  <a:pt x="16" y="3"/>
                  <a:pt x="11" y="8"/>
                </a:cubicBezTo>
                <a:cubicBezTo>
                  <a:pt x="1" y="18"/>
                  <a:pt x="1" y="34"/>
                  <a:pt x="11" y="44"/>
                </a:cubicBezTo>
                <a:lnTo>
                  <a:pt x="196" y="229"/>
                </a:lnTo>
                <a:cubicBezTo>
                  <a:pt x="202" y="233"/>
                  <a:pt x="208" y="237"/>
                  <a:pt x="214" y="237"/>
                </a:cubicBezTo>
                <a:cubicBezTo>
                  <a:pt x="220" y="237"/>
                  <a:pt x="226" y="233"/>
                  <a:pt x="232" y="229"/>
                </a:cubicBezTo>
                <a:cubicBezTo>
                  <a:pt x="242" y="219"/>
                  <a:pt x="242" y="203"/>
                  <a:pt x="232" y="194"/>
                </a:cubicBezTo>
                <a:lnTo>
                  <a:pt x="46" y="8"/>
                </a:lnTo>
                <a:cubicBezTo>
                  <a:pt x="41" y="3"/>
                  <a:pt x="35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7379321" y="2028567"/>
            <a:ext cx="53433" cy="45532"/>
          </a:xfrm>
          <a:custGeom>
            <a:avLst/>
            <a:gdLst/>
            <a:ahLst/>
            <a:cxnLst/>
            <a:rect l="l" t="t" r="r" b="b"/>
            <a:pathLst>
              <a:path w="257" h="219" extrusionOk="0">
                <a:moveTo>
                  <a:pt x="29" y="1"/>
                </a:moveTo>
                <a:cubicBezTo>
                  <a:pt x="21" y="1"/>
                  <a:pt x="14" y="4"/>
                  <a:pt x="8" y="9"/>
                </a:cubicBezTo>
                <a:cubicBezTo>
                  <a:pt x="0" y="19"/>
                  <a:pt x="2" y="35"/>
                  <a:pt x="12" y="43"/>
                </a:cubicBezTo>
                <a:lnTo>
                  <a:pt x="213" y="213"/>
                </a:lnTo>
                <a:cubicBezTo>
                  <a:pt x="217" y="217"/>
                  <a:pt x="223" y="219"/>
                  <a:pt x="229" y="219"/>
                </a:cubicBezTo>
                <a:cubicBezTo>
                  <a:pt x="235" y="219"/>
                  <a:pt x="243" y="215"/>
                  <a:pt x="247" y="209"/>
                </a:cubicBezTo>
                <a:cubicBezTo>
                  <a:pt x="257" y="199"/>
                  <a:pt x="255" y="183"/>
                  <a:pt x="245" y="175"/>
                </a:cubicBezTo>
                <a:lnTo>
                  <a:pt x="43" y="5"/>
                </a:lnTo>
                <a:cubicBezTo>
                  <a:pt x="39" y="2"/>
                  <a:pt x="34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8270221" y="2776000"/>
            <a:ext cx="53641" cy="45532"/>
          </a:xfrm>
          <a:custGeom>
            <a:avLst/>
            <a:gdLst/>
            <a:ahLst/>
            <a:cxnLst/>
            <a:rect l="l" t="t" r="r" b="b"/>
            <a:pathLst>
              <a:path w="258" h="219" extrusionOk="0">
                <a:moveTo>
                  <a:pt x="27" y="1"/>
                </a:moveTo>
                <a:cubicBezTo>
                  <a:pt x="20" y="1"/>
                  <a:pt x="13" y="4"/>
                  <a:pt x="9" y="9"/>
                </a:cubicBezTo>
                <a:cubicBezTo>
                  <a:pt x="1" y="19"/>
                  <a:pt x="1" y="35"/>
                  <a:pt x="13" y="45"/>
                </a:cubicBezTo>
                <a:lnTo>
                  <a:pt x="212" y="213"/>
                </a:lnTo>
                <a:cubicBezTo>
                  <a:pt x="218" y="217"/>
                  <a:pt x="224" y="219"/>
                  <a:pt x="228" y="219"/>
                </a:cubicBezTo>
                <a:cubicBezTo>
                  <a:pt x="235" y="219"/>
                  <a:pt x="243" y="217"/>
                  <a:pt x="247" y="211"/>
                </a:cubicBezTo>
                <a:cubicBezTo>
                  <a:pt x="257" y="199"/>
                  <a:pt x="255" y="183"/>
                  <a:pt x="245" y="175"/>
                </a:cubicBezTo>
                <a:lnTo>
                  <a:pt x="44" y="7"/>
                </a:lnTo>
                <a:cubicBezTo>
                  <a:pt x="39" y="3"/>
                  <a:pt x="33" y="1"/>
                  <a:pt x="2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7346887" y="2070565"/>
            <a:ext cx="56344" cy="41790"/>
          </a:xfrm>
          <a:custGeom>
            <a:avLst/>
            <a:gdLst/>
            <a:ahLst/>
            <a:cxnLst/>
            <a:rect l="l" t="t" r="r" b="b"/>
            <a:pathLst>
              <a:path w="271" h="201" extrusionOk="0">
                <a:moveTo>
                  <a:pt x="29" y="1"/>
                </a:moveTo>
                <a:cubicBezTo>
                  <a:pt x="21" y="1"/>
                  <a:pt x="13" y="4"/>
                  <a:pt x="8" y="11"/>
                </a:cubicBezTo>
                <a:cubicBezTo>
                  <a:pt x="0" y="22"/>
                  <a:pt x="2" y="38"/>
                  <a:pt x="14" y="46"/>
                </a:cubicBezTo>
                <a:lnTo>
                  <a:pt x="229" y="196"/>
                </a:lnTo>
                <a:cubicBezTo>
                  <a:pt x="233" y="198"/>
                  <a:pt x="237" y="200"/>
                  <a:pt x="243" y="200"/>
                </a:cubicBezTo>
                <a:cubicBezTo>
                  <a:pt x="251" y="200"/>
                  <a:pt x="259" y="196"/>
                  <a:pt x="263" y="190"/>
                </a:cubicBezTo>
                <a:cubicBezTo>
                  <a:pt x="271" y="178"/>
                  <a:pt x="269" y="163"/>
                  <a:pt x="257" y="155"/>
                </a:cubicBezTo>
                <a:lnTo>
                  <a:pt x="42" y="5"/>
                </a:lnTo>
                <a:cubicBezTo>
                  <a:pt x="38" y="2"/>
                  <a:pt x="34" y="1"/>
                  <a:pt x="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"/>
          <p:cNvSpPr/>
          <p:nvPr/>
        </p:nvSpPr>
        <p:spPr>
          <a:xfrm>
            <a:off x="8299328" y="2737537"/>
            <a:ext cx="56552" cy="41790"/>
          </a:xfrm>
          <a:custGeom>
            <a:avLst/>
            <a:gdLst/>
            <a:ahLst/>
            <a:cxnLst/>
            <a:rect l="l" t="t" r="r" b="b"/>
            <a:pathLst>
              <a:path w="272" h="201" extrusionOk="0">
                <a:moveTo>
                  <a:pt x="30" y="1"/>
                </a:moveTo>
                <a:cubicBezTo>
                  <a:pt x="22" y="1"/>
                  <a:pt x="14" y="5"/>
                  <a:pt x="9" y="11"/>
                </a:cubicBezTo>
                <a:cubicBezTo>
                  <a:pt x="1" y="23"/>
                  <a:pt x="5" y="39"/>
                  <a:pt x="15" y="46"/>
                </a:cubicBezTo>
                <a:lnTo>
                  <a:pt x="230" y="196"/>
                </a:lnTo>
                <a:cubicBezTo>
                  <a:pt x="234" y="200"/>
                  <a:pt x="240" y="200"/>
                  <a:pt x="243" y="200"/>
                </a:cubicBezTo>
                <a:cubicBezTo>
                  <a:pt x="251" y="200"/>
                  <a:pt x="259" y="196"/>
                  <a:pt x="265" y="190"/>
                </a:cubicBezTo>
                <a:cubicBezTo>
                  <a:pt x="271" y="179"/>
                  <a:pt x="269" y="163"/>
                  <a:pt x="257" y="155"/>
                </a:cubicBezTo>
                <a:lnTo>
                  <a:pt x="44" y="5"/>
                </a:lnTo>
                <a:cubicBezTo>
                  <a:pt x="40" y="2"/>
                  <a:pt x="35" y="1"/>
                  <a:pt x="3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7"/>
          <p:cNvSpPr/>
          <p:nvPr/>
        </p:nvSpPr>
        <p:spPr>
          <a:xfrm>
            <a:off x="7318195" y="2115266"/>
            <a:ext cx="59254" cy="38048"/>
          </a:xfrm>
          <a:custGeom>
            <a:avLst/>
            <a:gdLst/>
            <a:ahLst/>
            <a:cxnLst/>
            <a:rect l="l" t="t" r="r" b="b"/>
            <a:pathLst>
              <a:path w="285" h="183" extrusionOk="0">
                <a:moveTo>
                  <a:pt x="28" y="1"/>
                </a:moveTo>
                <a:cubicBezTo>
                  <a:pt x="20" y="1"/>
                  <a:pt x="12" y="5"/>
                  <a:pt x="8" y="13"/>
                </a:cubicBezTo>
                <a:cubicBezTo>
                  <a:pt x="0" y="24"/>
                  <a:pt x="4" y="40"/>
                  <a:pt x="16" y="48"/>
                </a:cubicBezTo>
                <a:lnTo>
                  <a:pt x="243" y="178"/>
                </a:lnTo>
                <a:cubicBezTo>
                  <a:pt x="247" y="180"/>
                  <a:pt x="251" y="182"/>
                  <a:pt x="257" y="182"/>
                </a:cubicBezTo>
                <a:cubicBezTo>
                  <a:pt x="264" y="182"/>
                  <a:pt x="272" y="176"/>
                  <a:pt x="276" y="169"/>
                </a:cubicBezTo>
                <a:cubicBezTo>
                  <a:pt x="284" y="157"/>
                  <a:pt x="280" y="143"/>
                  <a:pt x="268" y="135"/>
                </a:cubicBezTo>
                <a:lnTo>
                  <a:pt x="42" y="5"/>
                </a:lnTo>
                <a:cubicBezTo>
                  <a:pt x="37" y="2"/>
                  <a:pt x="33" y="1"/>
                  <a:pt x="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8325317" y="2696787"/>
            <a:ext cx="59254" cy="37840"/>
          </a:xfrm>
          <a:custGeom>
            <a:avLst/>
            <a:gdLst/>
            <a:ahLst/>
            <a:cxnLst/>
            <a:rect l="l" t="t" r="r" b="b"/>
            <a:pathLst>
              <a:path w="285" h="182" extrusionOk="0">
                <a:moveTo>
                  <a:pt x="30" y="1"/>
                </a:moveTo>
                <a:cubicBezTo>
                  <a:pt x="21" y="1"/>
                  <a:pt x="12" y="5"/>
                  <a:pt x="8" y="14"/>
                </a:cubicBezTo>
                <a:cubicBezTo>
                  <a:pt x="0" y="25"/>
                  <a:pt x="4" y="41"/>
                  <a:pt x="16" y="47"/>
                </a:cubicBezTo>
                <a:lnTo>
                  <a:pt x="245" y="179"/>
                </a:lnTo>
                <a:cubicBezTo>
                  <a:pt x="249" y="181"/>
                  <a:pt x="253" y="181"/>
                  <a:pt x="257" y="181"/>
                </a:cubicBezTo>
                <a:cubicBezTo>
                  <a:pt x="264" y="181"/>
                  <a:pt x="272" y="177"/>
                  <a:pt x="278" y="169"/>
                </a:cubicBezTo>
                <a:cubicBezTo>
                  <a:pt x="284" y="158"/>
                  <a:pt x="280" y="142"/>
                  <a:pt x="268" y="136"/>
                </a:cubicBezTo>
                <a:lnTo>
                  <a:pt x="41" y="4"/>
                </a:lnTo>
                <a:cubicBezTo>
                  <a:pt x="38" y="2"/>
                  <a:pt x="34" y="1"/>
                  <a:pt x="3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>
            <a:off x="7293454" y="2162461"/>
            <a:ext cx="61749" cy="33474"/>
          </a:xfrm>
          <a:custGeom>
            <a:avLst/>
            <a:gdLst/>
            <a:ahLst/>
            <a:cxnLst/>
            <a:rect l="l" t="t" r="r" b="b"/>
            <a:pathLst>
              <a:path w="297" h="161" extrusionOk="0">
                <a:moveTo>
                  <a:pt x="30" y="0"/>
                </a:moveTo>
                <a:cubicBezTo>
                  <a:pt x="21" y="0"/>
                  <a:pt x="11" y="6"/>
                  <a:pt x="7" y="15"/>
                </a:cubicBezTo>
                <a:cubicBezTo>
                  <a:pt x="1" y="28"/>
                  <a:pt x="7" y="42"/>
                  <a:pt x="18" y="48"/>
                </a:cubicBezTo>
                <a:lnTo>
                  <a:pt x="257" y="159"/>
                </a:lnTo>
                <a:cubicBezTo>
                  <a:pt x="261" y="161"/>
                  <a:pt x="263" y="161"/>
                  <a:pt x="267" y="161"/>
                </a:cubicBezTo>
                <a:cubicBezTo>
                  <a:pt x="277" y="161"/>
                  <a:pt x="285" y="157"/>
                  <a:pt x="289" y="147"/>
                </a:cubicBezTo>
                <a:cubicBezTo>
                  <a:pt x="297" y="135"/>
                  <a:pt x="291" y="119"/>
                  <a:pt x="277" y="113"/>
                </a:cubicBezTo>
                <a:lnTo>
                  <a:pt x="40" y="3"/>
                </a:lnTo>
                <a:cubicBezTo>
                  <a:pt x="37" y="1"/>
                  <a:pt x="34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"/>
          <p:cNvSpPr/>
          <p:nvPr/>
        </p:nvSpPr>
        <p:spPr>
          <a:xfrm>
            <a:off x="8347772" y="2654166"/>
            <a:ext cx="61333" cy="33266"/>
          </a:xfrm>
          <a:custGeom>
            <a:avLst/>
            <a:gdLst/>
            <a:ahLst/>
            <a:cxnLst/>
            <a:rect l="l" t="t" r="r" b="b"/>
            <a:pathLst>
              <a:path w="295" h="160" extrusionOk="0">
                <a:moveTo>
                  <a:pt x="29" y="0"/>
                </a:moveTo>
                <a:cubicBezTo>
                  <a:pt x="20" y="0"/>
                  <a:pt x="11" y="4"/>
                  <a:pt x="7" y="13"/>
                </a:cubicBezTo>
                <a:cubicBezTo>
                  <a:pt x="1" y="27"/>
                  <a:pt x="7" y="41"/>
                  <a:pt x="18" y="47"/>
                </a:cubicBezTo>
                <a:lnTo>
                  <a:pt x="255" y="157"/>
                </a:lnTo>
                <a:cubicBezTo>
                  <a:pt x="259" y="159"/>
                  <a:pt x="263" y="159"/>
                  <a:pt x="267" y="159"/>
                </a:cubicBezTo>
                <a:cubicBezTo>
                  <a:pt x="275" y="159"/>
                  <a:pt x="285" y="155"/>
                  <a:pt x="289" y="146"/>
                </a:cubicBezTo>
                <a:cubicBezTo>
                  <a:pt x="295" y="134"/>
                  <a:pt x="289" y="118"/>
                  <a:pt x="277" y="114"/>
                </a:cubicBezTo>
                <a:lnTo>
                  <a:pt x="38" y="1"/>
                </a:lnTo>
                <a:cubicBezTo>
                  <a:pt x="35" y="0"/>
                  <a:pt x="32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"/>
          <p:cNvSpPr/>
          <p:nvPr/>
        </p:nvSpPr>
        <p:spPr>
          <a:xfrm>
            <a:off x="7273494" y="2211527"/>
            <a:ext cx="62789" cy="29107"/>
          </a:xfrm>
          <a:custGeom>
            <a:avLst/>
            <a:gdLst/>
            <a:ahLst/>
            <a:cxnLst/>
            <a:rect l="l" t="t" r="r" b="b"/>
            <a:pathLst>
              <a:path w="302" h="140" extrusionOk="0">
                <a:moveTo>
                  <a:pt x="28" y="0"/>
                </a:moveTo>
                <a:cubicBezTo>
                  <a:pt x="18" y="0"/>
                  <a:pt x="9" y="6"/>
                  <a:pt x="4" y="17"/>
                </a:cubicBezTo>
                <a:cubicBezTo>
                  <a:pt x="0" y="29"/>
                  <a:pt x="6" y="43"/>
                  <a:pt x="20" y="49"/>
                </a:cubicBezTo>
                <a:lnTo>
                  <a:pt x="266" y="138"/>
                </a:lnTo>
                <a:cubicBezTo>
                  <a:pt x="268" y="140"/>
                  <a:pt x="272" y="140"/>
                  <a:pt x="274" y="140"/>
                </a:cubicBezTo>
                <a:cubicBezTo>
                  <a:pt x="284" y="140"/>
                  <a:pt x="294" y="134"/>
                  <a:pt x="298" y="124"/>
                </a:cubicBezTo>
                <a:cubicBezTo>
                  <a:pt x="302" y="110"/>
                  <a:pt x="296" y="96"/>
                  <a:pt x="282" y="92"/>
                </a:cubicBezTo>
                <a:lnTo>
                  <a:pt x="36" y="2"/>
                </a:lnTo>
                <a:cubicBezTo>
                  <a:pt x="33" y="1"/>
                  <a:pt x="31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8366276" y="2609465"/>
            <a:ext cx="62997" cy="29107"/>
          </a:xfrm>
          <a:custGeom>
            <a:avLst/>
            <a:gdLst/>
            <a:ahLst/>
            <a:cxnLst/>
            <a:rect l="l" t="t" r="r" b="b"/>
            <a:pathLst>
              <a:path w="303" h="140" extrusionOk="0">
                <a:moveTo>
                  <a:pt x="29" y="0"/>
                </a:moveTo>
                <a:cubicBezTo>
                  <a:pt x="19" y="0"/>
                  <a:pt x="9" y="6"/>
                  <a:pt x="6" y="15"/>
                </a:cubicBezTo>
                <a:cubicBezTo>
                  <a:pt x="0" y="29"/>
                  <a:pt x="8" y="43"/>
                  <a:pt x="20" y="47"/>
                </a:cubicBezTo>
                <a:lnTo>
                  <a:pt x="267" y="138"/>
                </a:lnTo>
                <a:cubicBezTo>
                  <a:pt x="269" y="138"/>
                  <a:pt x="273" y="140"/>
                  <a:pt x="275" y="140"/>
                </a:cubicBezTo>
                <a:cubicBezTo>
                  <a:pt x="284" y="140"/>
                  <a:pt x="294" y="134"/>
                  <a:pt x="298" y="122"/>
                </a:cubicBezTo>
                <a:cubicBezTo>
                  <a:pt x="302" y="110"/>
                  <a:pt x="296" y="96"/>
                  <a:pt x="283" y="90"/>
                </a:cubicBezTo>
                <a:lnTo>
                  <a:pt x="38" y="1"/>
                </a:lnTo>
                <a:cubicBezTo>
                  <a:pt x="35" y="1"/>
                  <a:pt x="32" y="0"/>
                  <a:pt x="2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"/>
          <p:cNvSpPr/>
          <p:nvPr/>
        </p:nvSpPr>
        <p:spPr>
          <a:xfrm>
            <a:off x="7257485" y="2262465"/>
            <a:ext cx="64036" cy="24118"/>
          </a:xfrm>
          <a:custGeom>
            <a:avLst/>
            <a:gdLst/>
            <a:ahLst/>
            <a:cxnLst/>
            <a:rect l="l" t="t" r="r" b="b"/>
            <a:pathLst>
              <a:path w="308" h="116" extrusionOk="0">
                <a:moveTo>
                  <a:pt x="27" y="0"/>
                </a:moveTo>
                <a:cubicBezTo>
                  <a:pt x="17" y="0"/>
                  <a:pt x="7" y="7"/>
                  <a:pt x="4" y="17"/>
                </a:cubicBezTo>
                <a:cubicBezTo>
                  <a:pt x="0" y="31"/>
                  <a:pt x="8" y="45"/>
                  <a:pt x="22" y="49"/>
                </a:cubicBezTo>
                <a:lnTo>
                  <a:pt x="274" y="116"/>
                </a:lnTo>
                <a:lnTo>
                  <a:pt x="282" y="116"/>
                </a:lnTo>
                <a:cubicBezTo>
                  <a:pt x="292" y="116"/>
                  <a:pt x="302" y="110"/>
                  <a:pt x="306" y="98"/>
                </a:cubicBezTo>
                <a:cubicBezTo>
                  <a:pt x="308" y="86"/>
                  <a:pt x="300" y="72"/>
                  <a:pt x="288" y="68"/>
                </a:cubicBezTo>
                <a:lnTo>
                  <a:pt x="34" y="1"/>
                </a:lnTo>
                <a:cubicBezTo>
                  <a:pt x="32" y="0"/>
                  <a:pt x="29" y="0"/>
                  <a:pt x="2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>
            <a:off x="8381038" y="2563309"/>
            <a:ext cx="64244" cy="24325"/>
          </a:xfrm>
          <a:custGeom>
            <a:avLst/>
            <a:gdLst/>
            <a:ahLst/>
            <a:cxnLst/>
            <a:rect l="l" t="t" r="r" b="b"/>
            <a:pathLst>
              <a:path w="309" h="117" extrusionOk="0">
                <a:moveTo>
                  <a:pt x="30" y="0"/>
                </a:moveTo>
                <a:cubicBezTo>
                  <a:pt x="17" y="0"/>
                  <a:pt x="6" y="8"/>
                  <a:pt x="4" y="18"/>
                </a:cubicBezTo>
                <a:cubicBezTo>
                  <a:pt x="0" y="32"/>
                  <a:pt x="8" y="46"/>
                  <a:pt x="20" y="48"/>
                </a:cubicBezTo>
                <a:lnTo>
                  <a:pt x="275" y="117"/>
                </a:lnTo>
                <a:lnTo>
                  <a:pt x="281" y="117"/>
                </a:lnTo>
                <a:cubicBezTo>
                  <a:pt x="292" y="117"/>
                  <a:pt x="302" y="111"/>
                  <a:pt x="304" y="99"/>
                </a:cubicBezTo>
                <a:cubicBezTo>
                  <a:pt x="308" y="85"/>
                  <a:pt x="300" y="71"/>
                  <a:pt x="287" y="70"/>
                </a:cubicBezTo>
                <a:lnTo>
                  <a:pt x="34" y="0"/>
                </a:lnTo>
                <a:cubicBezTo>
                  <a:pt x="33" y="0"/>
                  <a:pt x="31" y="0"/>
                  <a:pt x="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7246258" y="2314027"/>
            <a:ext cx="65076" cy="20167"/>
          </a:xfrm>
          <a:custGeom>
            <a:avLst/>
            <a:gdLst/>
            <a:ahLst/>
            <a:cxnLst/>
            <a:rect l="l" t="t" r="r" b="b"/>
            <a:pathLst>
              <a:path w="313" h="97" extrusionOk="0">
                <a:moveTo>
                  <a:pt x="26" y="1"/>
                </a:moveTo>
                <a:cubicBezTo>
                  <a:pt x="15" y="1"/>
                  <a:pt x="4" y="10"/>
                  <a:pt x="3" y="22"/>
                </a:cubicBezTo>
                <a:cubicBezTo>
                  <a:pt x="1" y="35"/>
                  <a:pt x="9" y="47"/>
                  <a:pt x="22" y="49"/>
                </a:cubicBezTo>
                <a:lnTo>
                  <a:pt x="281" y="95"/>
                </a:lnTo>
                <a:cubicBezTo>
                  <a:pt x="283" y="96"/>
                  <a:pt x="283" y="96"/>
                  <a:pt x="285" y="96"/>
                </a:cubicBezTo>
                <a:cubicBezTo>
                  <a:pt x="297" y="96"/>
                  <a:pt x="307" y="87"/>
                  <a:pt x="311" y="75"/>
                </a:cubicBezTo>
                <a:cubicBezTo>
                  <a:pt x="313" y="61"/>
                  <a:pt x="303" y="49"/>
                  <a:pt x="289" y="47"/>
                </a:cubicBezTo>
                <a:lnTo>
                  <a:pt x="32" y="2"/>
                </a:lnTo>
                <a:cubicBezTo>
                  <a:pt x="30" y="1"/>
                  <a:pt x="28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8391641" y="2516114"/>
            <a:ext cx="65076" cy="19959"/>
          </a:xfrm>
          <a:custGeom>
            <a:avLst/>
            <a:gdLst/>
            <a:ahLst/>
            <a:cxnLst/>
            <a:rect l="l" t="t" r="r" b="b"/>
            <a:pathLst>
              <a:path w="313" h="96" extrusionOk="0">
                <a:moveTo>
                  <a:pt x="28" y="0"/>
                </a:moveTo>
                <a:cubicBezTo>
                  <a:pt x="16" y="0"/>
                  <a:pt x="4" y="8"/>
                  <a:pt x="3" y="20"/>
                </a:cubicBezTo>
                <a:cubicBezTo>
                  <a:pt x="1" y="34"/>
                  <a:pt x="9" y="46"/>
                  <a:pt x="22" y="48"/>
                </a:cubicBezTo>
                <a:lnTo>
                  <a:pt x="281" y="95"/>
                </a:lnTo>
                <a:lnTo>
                  <a:pt x="285" y="95"/>
                </a:lnTo>
                <a:cubicBezTo>
                  <a:pt x="297" y="95"/>
                  <a:pt x="307" y="87"/>
                  <a:pt x="310" y="74"/>
                </a:cubicBezTo>
                <a:cubicBezTo>
                  <a:pt x="312" y="62"/>
                  <a:pt x="303" y="48"/>
                  <a:pt x="289" y="46"/>
                </a:cubicBezTo>
                <a:lnTo>
                  <a:pt x="32" y="1"/>
                </a:lnTo>
                <a:cubicBezTo>
                  <a:pt x="31" y="0"/>
                  <a:pt x="29" y="0"/>
                  <a:pt x="2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"/>
          <p:cNvSpPr/>
          <p:nvPr/>
        </p:nvSpPr>
        <p:spPr>
          <a:xfrm>
            <a:off x="7239397" y="2366835"/>
            <a:ext cx="65284" cy="14970"/>
          </a:xfrm>
          <a:custGeom>
            <a:avLst/>
            <a:gdLst/>
            <a:ahLst/>
            <a:cxnLst/>
            <a:rect l="l" t="t" r="r" b="b"/>
            <a:pathLst>
              <a:path w="314" h="72" extrusionOk="0">
                <a:moveTo>
                  <a:pt x="25" y="0"/>
                </a:moveTo>
                <a:cubicBezTo>
                  <a:pt x="14" y="0"/>
                  <a:pt x="4" y="9"/>
                  <a:pt x="2" y="22"/>
                </a:cubicBezTo>
                <a:cubicBezTo>
                  <a:pt x="0" y="36"/>
                  <a:pt x="10" y="48"/>
                  <a:pt x="24" y="50"/>
                </a:cubicBezTo>
                <a:lnTo>
                  <a:pt x="286" y="71"/>
                </a:lnTo>
                <a:lnTo>
                  <a:pt x="288" y="71"/>
                </a:lnTo>
                <a:cubicBezTo>
                  <a:pt x="300" y="71"/>
                  <a:pt x="312" y="63"/>
                  <a:pt x="312" y="50"/>
                </a:cubicBezTo>
                <a:cubicBezTo>
                  <a:pt x="314" y="36"/>
                  <a:pt x="304" y="24"/>
                  <a:pt x="290" y="24"/>
                </a:cubicBezTo>
                <a:lnTo>
                  <a:pt x="28" y="0"/>
                </a:lnTo>
                <a:cubicBezTo>
                  <a:pt x="27" y="0"/>
                  <a:pt x="26" y="0"/>
                  <a:pt x="2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8398294" y="2468087"/>
            <a:ext cx="65076" cy="15385"/>
          </a:xfrm>
          <a:custGeom>
            <a:avLst/>
            <a:gdLst/>
            <a:ahLst/>
            <a:cxnLst/>
            <a:rect l="l" t="t" r="r" b="b"/>
            <a:pathLst>
              <a:path w="313" h="74" extrusionOk="0">
                <a:moveTo>
                  <a:pt x="25" y="0"/>
                </a:moveTo>
                <a:cubicBezTo>
                  <a:pt x="12" y="0"/>
                  <a:pt x="2" y="11"/>
                  <a:pt x="0" y="22"/>
                </a:cubicBezTo>
                <a:cubicBezTo>
                  <a:pt x="0" y="36"/>
                  <a:pt x="10" y="48"/>
                  <a:pt x="24" y="50"/>
                </a:cubicBezTo>
                <a:lnTo>
                  <a:pt x="284" y="74"/>
                </a:lnTo>
                <a:lnTo>
                  <a:pt x="286" y="74"/>
                </a:lnTo>
                <a:cubicBezTo>
                  <a:pt x="298" y="74"/>
                  <a:pt x="310" y="64"/>
                  <a:pt x="310" y="50"/>
                </a:cubicBezTo>
                <a:cubicBezTo>
                  <a:pt x="312" y="36"/>
                  <a:pt x="302" y="24"/>
                  <a:pt x="288" y="24"/>
                </a:cubicBezTo>
                <a:lnTo>
                  <a:pt x="28" y="1"/>
                </a:lnTo>
                <a:cubicBezTo>
                  <a:pt x="27" y="1"/>
                  <a:pt x="26" y="0"/>
                  <a:pt x="2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"/>
          <p:cNvSpPr/>
          <p:nvPr/>
        </p:nvSpPr>
        <p:spPr>
          <a:xfrm>
            <a:off x="7234823" y="2417357"/>
            <a:ext cx="88362" cy="15385"/>
          </a:xfrm>
          <a:custGeom>
            <a:avLst/>
            <a:gdLst/>
            <a:ahLst/>
            <a:cxnLst/>
            <a:rect l="l" t="t" r="r" b="b"/>
            <a:pathLst>
              <a:path w="425" h="74" extrusionOk="0">
                <a:moveTo>
                  <a:pt x="38" y="0"/>
                </a:moveTo>
                <a:cubicBezTo>
                  <a:pt x="16" y="0"/>
                  <a:pt x="1" y="16"/>
                  <a:pt x="1" y="38"/>
                </a:cubicBezTo>
                <a:cubicBezTo>
                  <a:pt x="1" y="57"/>
                  <a:pt x="16" y="73"/>
                  <a:pt x="38" y="73"/>
                </a:cubicBezTo>
                <a:lnTo>
                  <a:pt x="387" y="73"/>
                </a:lnTo>
                <a:cubicBezTo>
                  <a:pt x="407" y="73"/>
                  <a:pt x="425" y="57"/>
                  <a:pt x="425" y="38"/>
                </a:cubicBezTo>
                <a:cubicBezTo>
                  <a:pt x="425" y="16"/>
                  <a:pt x="407" y="0"/>
                  <a:pt x="38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8379790" y="2417357"/>
            <a:ext cx="87946" cy="15385"/>
          </a:xfrm>
          <a:custGeom>
            <a:avLst/>
            <a:gdLst/>
            <a:ahLst/>
            <a:cxnLst/>
            <a:rect l="l" t="t" r="r" b="b"/>
            <a:pathLst>
              <a:path w="423" h="74" extrusionOk="0">
                <a:moveTo>
                  <a:pt x="36" y="0"/>
                </a:moveTo>
                <a:cubicBezTo>
                  <a:pt x="16" y="0"/>
                  <a:pt x="0" y="16"/>
                  <a:pt x="0" y="38"/>
                </a:cubicBezTo>
                <a:cubicBezTo>
                  <a:pt x="0" y="57"/>
                  <a:pt x="16" y="73"/>
                  <a:pt x="36" y="73"/>
                </a:cubicBezTo>
                <a:lnTo>
                  <a:pt x="387" y="73"/>
                </a:lnTo>
                <a:cubicBezTo>
                  <a:pt x="407" y="73"/>
                  <a:pt x="423" y="57"/>
                  <a:pt x="423" y="38"/>
                </a:cubicBezTo>
                <a:cubicBezTo>
                  <a:pt x="423" y="16"/>
                  <a:pt x="407" y="0"/>
                  <a:pt x="38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"/>
          <p:cNvSpPr/>
          <p:nvPr/>
        </p:nvSpPr>
        <p:spPr>
          <a:xfrm>
            <a:off x="7239397" y="2468087"/>
            <a:ext cx="65284" cy="15385"/>
          </a:xfrm>
          <a:custGeom>
            <a:avLst/>
            <a:gdLst/>
            <a:ahLst/>
            <a:cxnLst/>
            <a:rect l="l" t="t" r="r" b="b"/>
            <a:pathLst>
              <a:path w="314" h="74" extrusionOk="0">
                <a:moveTo>
                  <a:pt x="288" y="0"/>
                </a:moveTo>
                <a:cubicBezTo>
                  <a:pt x="287" y="0"/>
                  <a:pt x="286" y="1"/>
                  <a:pt x="284" y="1"/>
                </a:cubicBezTo>
                <a:lnTo>
                  <a:pt x="24" y="24"/>
                </a:lnTo>
                <a:cubicBezTo>
                  <a:pt x="10" y="24"/>
                  <a:pt x="0" y="36"/>
                  <a:pt x="2" y="50"/>
                </a:cubicBezTo>
                <a:cubicBezTo>
                  <a:pt x="2" y="64"/>
                  <a:pt x="14" y="74"/>
                  <a:pt x="26" y="74"/>
                </a:cubicBezTo>
                <a:cubicBezTo>
                  <a:pt x="27" y="74"/>
                  <a:pt x="28" y="73"/>
                  <a:pt x="28" y="73"/>
                </a:cubicBezTo>
                <a:cubicBezTo>
                  <a:pt x="28" y="73"/>
                  <a:pt x="28" y="73"/>
                  <a:pt x="28" y="74"/>
                </a:cubicBezTo>
                <a:lnTo>
                  <a:pt x="290" y="50"/>
                </a:lnTo>
                <a:cubicBezTo>
                  <a:pt x="302" y="48"/>
                  <a:pt x="314" y="36"/>
                  <a:pt x="312" y="22"/>
                </a:cubicBezTo>
                <a:cubicBezTo>
                  <a:pt x="310" y="10"/>
                  <a:pt x="300" y="0"/>
                  <a:pt x="28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/>
          <p:nvPr/>
        </p:nvSpPr>
        <p:spPr>
          <a:xfrm>
            <a:off x="8398294" y="2366835"/>
            <a:ext cx="65076" cy="14970"/>
          </a:xfrm>
          <a:custGeom>
            <a:avLst/>
            <a:gdLst/>
            <a:ahLst/>
            <a:cxnLst/>
            <a:rect l="l" t="t" r="r" b="b"/>
            <a:pathLst>
              <a:path w="313" h="72" extrusionOk="0">
                <a:moveTo>
                  <a:pt x="288" y="0"/>
                </a:moveTo>
                <a:cubicBezTo>
                  <a:pt x="287" y="0"/>
                  <a:pt x="286" y="0"/>
                  <a:pt x="284" y="0"/>
                </a:cubicBezTo>
                <a:lnTo>
                  <a:pt x="24" y="24"/>
                </a:lnTo>
                <a:cubicBezTo>
                  <a:pt x="10" y="24"/>
                  <a:pt x="0" y="36"/>
                  <a:pt x="0" y="50"/>
                </a:cubicBezTo>
                <a:cubicBezTo>
                  <a:pt x="2" y="63"/>
                  <a:pt x="12" y="71"/>
                  <a:pt x="26" y="71"/>
                </a:cubicBezTo>
                <a:lnTo>
                  <a:pt x="28" y="71"/>
                </a:lnTo>
                <a:lnTo>
                  <a:pt x="288" y="50"/>
                </a:lnTo>
                <a:cubicBezTo>
                  <a:pt x="302" y="48"/>
                  <a:pt x="312" y="36"/>
                  <a:pt x="310" y="22"/>
                </a:cubicBezTo>
                <a:cubicBezTo>
                  <a:pt x="310" y="9"/>
                  <a:pt x="300" y="0"/>
                  <a:pt x="28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7246258" y="2516114"/>
            <a:ext cx="65076" cy="19959"/>
          </a:xfrm>
          <a:custGeom>
            <a:avLst/>
            <a:gdLst/>
            <a:ahLst/>
            <a:cxnLst/>
            <a:rect l="l" t="t" r="r" b="b"/>
            <a:pathLst>
              <a:path w="313" h="96" extrusionOk="0">
                <a:moveTo>
                  <a:pt x="285" y="0"/>
                </a:moveTo>
                <a:cubicBezTo>
                  <a:pt x="284" y="0"/>
                  <a:pt x="282" y="0"/>
                  <a:pt x="281" y="1"/>
                </a:cubicBezTo>
                <a:lnTo>
                  <a:pt x="22" y="46"/>
                </a:lnTo>
                <a:cubicBezTo>
                  <a:pt x="9" y="48"/>
                  <a:pt x="1" y="62"/>
                  <a:pt x="3" y="74"/>
                </a:cubicBezTo>
                <a:cubicBezTo>
                  <a:pt x="5" y="87"/>
                  <a:pt x="15" y="95"/>
                  <a:pt x="26" y="95"/>
                </a:cubicBezTo>
                <a:lnTo>
                  <a:pt x="30" y="95"/>
                </a:lnTo>
                <a:lnTo>
                  <a:pt x="289" y="48"/>
                </a:lnTo>
                <a:cubicBezTo>
                  <a:pt x="303" y="46"/>
                  <a:pt x="313" y="34"/>
                  <a:pt x="309" y="20"/>
                </a:cubicBezTo>
                <a:cubicBezTo>
                  <a:pt x="307" y="8"/>
                  <a:pt x="297" y="0"/>
                  <a:pt x="28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8391641" y="2314027"/>
            <a:ext cx="65076" cy="20167"/>
          </a:xfrm>
          <a:custGeom>
            <a:avLst/>
            <a:gdLst/>
            <a:ahLst/>
            <a:cxnLst/>
            <a:rect l="l" t="t" r="r" b="b"/>
            <a:pathLst>
              <a:path w="313" h="97" extrusionOk="0">
                <a:moveTo>
                  <a:pt x="287" y="1"/>
                </a:moveTo>
                <a:cubicBezTo>
                  <a:pt x="285" y="1"/>
                  <a:pt x="283" y="1"/>
                  <a:pt x="281" y="2"/>
                </a:cubicBezTo>
                <a:lnTo>
                  <a:pt x="22" y="47"/>
                </a:lnTo>
                <a:cubicBezTo>
                  <a:pt x="9" y="49"/>
                  <a:pt x="1" y="61"/>
                  <a:pt x="3" y="75"/>
                </a:cubicBezTo>
                <a:cubicBezTo>
                  <a:pt x="5" y="87"/>
                  <a:pt x="15" y="96"/>
                  <a:pt x="26" y="96"/>
                </a:cubicBezTo>
                <a:cubicBezTo>
                  <a:pt x="28" y="96"/>
                  <a:pt x="30" y="95"/>
                  <a:pt x="30" y="95"/>
                </a:cubicBezTo>
                <a:lnTo>
                  <a:pt x="289" y="49"/>
                </a:lnTo>
                <a:cubicBezTo>
                  <a:pt x="303" y="47"/>
                  <a:pt x="312" y="33"/>
                  <a:pt x="309" y="22"/>
                </a:cubicBezTo>
                <a:cubicBezTo>
                  <a:pt x="307" y="10"/>
                  <a:pt x="298" y="1"/>
                  <a:pt x="28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7"/>
          <p:cNvSpPr/>
          <p:nvPr/>
        </p:nvSpPr>
        <p:spPr>
          <a:xfrm>
            <a:off x="7257485" y="2563101"/>
            <a:ext cx="64452" cy="24533"/>
          </a:xfrm>
          <a:custGeom>
            <a:avLst/>
            <a:gdLst/>
            <a:ahLst/>
            <a:cxnLst/>
            <a:rect l="l" t="t" r="r" b="b"/>
            <a:pathLst>
              <a:path w="310" h="118" extrusionOk="0">
                <a:moveTo>
                  <a:pt x="283" y="0"/>
                </a:moveTo>
                <a:cubicBezTo>
                  <a:pt x="280" y="0"/>
                  <a:pt x="278" y="1"/>
                  <a:pt x="276" y="1"/>
                </a:cubicBezTo>
                <a:lnTo>
                  <a:pt x="22" y="71"/>
                </a:lnTo>
                <a:cubicBezTo>
                  <a:pt x="8" y="72"/>
                  <a:pt x="0" y="86"/>
                  <a:pt x="4" y="100"/>
                </a:cubicBezTo>
                <a:cubicBezTo>
                  <a:pt x="8" y="112"/>
                  <a:pt x="18" y="118"/>
                  <a:pt x="28" y="118"/>
                </a:cubicBezTo>
                <a:lnTo>
                  <a:pt x="36" y="118"/>
                </a:lnTo>
                <a:lnTo>
                  <a:pt x="288" y="49"/>
                </a:lnTo>
                <a:cubicBezTo>
                  <a:pt x="302" y="47"/>
                  <a:pt x="310" y="33"/>
                  <a:pt x="306" y="19"/>
                </a:cubicBezTo>
                <a:cubicBezTo>
                  <a:pt x="303" y="8"/>
                  <a:pt x="293" y="0"/>
                  <a:pt x="283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8381038" y="2262465"/>
            <a:ext cx="64244" cy="24118"/>
          </a:xfrm>
          <a:custGeom>
            <a:avLst/>
            <a:gdLst/>
            <a:ahLst/>
            <a:cxnLst/>
            <a:rect l="l" t="t" r="r" b="b"/>
            <a:pathLst>
              <a:path w="309" h="116" extrusionOk="0">
                <a:moveTo>
                  <a:pt x="282" y="0"/>
                </a:moveTo>
                <a:cubicBezTo>
                  <a:pt x="279" y="0"/>
                  <a:pt x="277" y="0"/>
                  <a:pt x="275" y="1"/>
                </a:cubicBezTo>
                <a:lnTo>
                  <a:pt x="22" y="68"/>
                </a:lnTo>
                <a:cubicBezTo>
                  <a:pt x="8" y="72"/>
                  <a:pt x="0" y="86"/>
                  <a:pt x="4" y="98"/>
                </a:cubicBezTo>
                <a:cubicBezTo>
                  <a:pt x="6" y="110"/>
                  <a:pt x="16" y="116"/>
                  <a:pt x="28" y="116"/>
                </a:cubicBezTo>
                <a:lnTo>
                  <a:pt x="34" y="116"/>
                </a:lnTo>
                <a:lnTo>
                  <a:pt x="287" y="49"/>
                </a:lnTo>
                <a:cubicBezTo>
                  <a:pt x="300" y="45"/>
                  <a:pt x="308" y="31"/>
                  <a:pt x="304" y="17"/>
                </a:cubicBezTo>
                <a:cubicBezTo>
                  <a:pt x="301" y="7"/>
                  <a:pt x="292" y="0"/>
                  <a:pt x="282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7273494" y="2609257"/>
            <a:ext cx="62789" cy="29315"/>
          </a:xfrm>
          <a:custGeom>
            <a:avLst/>
            <a:gdLst/>
            <a:ahLst/>
            <a:cxnLst/>
            <a:rect l="l" t="t" r="r" b="b"/>
            <a:pathLst>
              <a:path w="302" h="141" extrusionOk="0">
                <a:moveTo>
                  <a:pt x="275" y="0"/>
                </a:moveTo>
                <a:cubicBezTo>
                  <a:pt x="272" y="0"/>
                  <a:pt x="269" y="1"/>
                  <a:pt x="266" y="2"/>
                </a:cubicBezTo>
                <a:lnTo>
                  <a:pt x="20" y="91"/>
                </a:lnTo>
                <a:cubicBezTo>
                  <a:pt x="6" y="97"/>
                  <a:pt x="0" y="111"/>
                  <a:pt x="4" y="123"/>
                </a:cubicBezTo>
                <a:cubicBezTo>
                  <a:pt x="8" y="135"/>
                  <a:pt x="18" y="141"/>
                  <a:pt x="28" y="141"/>
                </a:cubicBezTo>
                <a:cubicBezTo>
                  <a:pt x="32" y="141"/>
                  <a:pt x="34" y="139"/>
                  <a:pt x="36" y="139"/>
                </a:cubicBezTo>
                <a:lnTo>
                  <a:pt x="282" y="48"/>
                </a:lnTo>
                <a:cubicBezTo>
                  <a:pt x="296" y="44"/>
                  <a:pt x="302" y="30"/>
                  <a:pt x="298" y="16"/>
                </a:cubicBezTo>
                <a:cubicBezTo>
                  <a:pt x="293" y="7"/>
                  <a:pt x="284" y="0"/>
                  <a:pt x="27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"/>
          <p:cNvSpPr/>
          <p:nvPr/>
        </p:nvSpPr>
        <p:spPr>
          <a:xfrm>
            <a:off x="8366276" y="2211527"/>
            <a:ext cx="62997" cy="29107"/>
          </a:xfrm>
          <a:custGeom>
            <a:avLst/>
            <a:gdLst/>
            <a:ahLst/>
            <a:cxnLst/>
            <a:rect l="l" t="t" r="r" b="b"/>
            <a:pathLst>
              <a:path w="303" h="140" extrusionOk="0">
                <a:moveTo>
                  <a:pt x="274" y="0"/>
                </a:moveTo>
                <a:cubicBezTo>
                  <a:pt x="272" y="0"/>
                  <a:pt x="269" y="1"/>
                  <a:pt x="267" y="2"/>
                </a:cubicBezTo>
                <a:lnTo>
                  <a:pt x="20" y="92"/>
                </a:lnTo>
                <a:cubicBezTo>
                  <a:pt x="8" y="96"/>
                  <a:pt x="0" y="110"/>
                  <a:pt x="6" y="124"/>
                </a:cubicBezTo>
                <a:cubicBezTo>
                  <a:pt x="8" y="134"/>
                  <a:pt x="18" y="140"/>
                  <a:pt x="28" y="140"/>
                </a:cubicBezTo>
                <a:cubicBezTo>
                  <a:pt x="32" y="140"/>
                  <a:pt x="34" y="140"/>
                  <a:pt x="38" y="138"/>
                </a:cubicBezTo>
                <a:lnTo>
                  <a:pt x="283" y="49"/>
                </a:lnTo>
                <a:cubicBezTo>
                  <a:pt x="296" y="43"/>
                  <a:pt x="302" y="29"/>
                  <a:pt x="298" y="17"/>
                </a:cubicBezTo>
                <a:cubicBezTo>
                  <a:pt x="294" y="6"/>
                  <a:pt x="284" y="0"/>
                  <a:pt x="274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7293454" y="2653958"/>
            <a:ext cx="61333" cy="33474"/>
          </a:xfrm>
          <a:custGeom>
            <a:avLst/>
            <a:gdLst/>
            <a:ahLst/>
            <a:cxnLst/>
            <a:rect l="l" t="t" r="r" b="b"/>
            <a:pathLst>
              <a:path w="295" h="161" extrusionOk="0">
                <a:moveTo>
                  <a:pt x="267" y="0"/>
                </a:moveTo>
                <a:cubicBezTo>
                  <a:pt x="264" y="0"/>
                  <a:pt x="260" y="1"/>
                  <a:pt x="257" y="2"/>
                </a:cubicBezTo>
                <a:lnTo>
                  <a:pt x="18" y="113"/>
                </a:lnTo>
                <a:cubicBezTo>
                  <a:pt x="7" y="119"/>
                  <a:pt x="1" y="135"/>
                  <a:pt x="7" y="147"/>
                </a:cubicBezTo>
                <a:cubicBezTo>
                  <a:pt x="13" y="156"/>
                  <a:pt x="20" y="160"/>
                  <a:pt x="30" y="160"/>
                </a:cubicBezTo>
                <a:cubicBezTo>
                  <a:pt x="34" y="160"/>
                  <a:pt x="36" y="160"/>
                  <a:pt x="40" y="158"/>
                </a:cubicBezTo>
                <a:lnTo>
                  <a:pt x="277" y="48"/>
                </a:lnTo>
                <a:cubicBezTo>
                  <a:pt x="291" y="42"/>
                  <a:pt x="295" y="28"/>
                  <a:pt x="289" y="14"/>
                </a:cubicBezTo>
                <a:cubicBezTo>
                  <a:pt x="286" y="6"/>
                  <a:pt x="277" y="0"/>
                  <a:pt x="26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7"/>
          <p:cNvSpPr/>
          <p:nvPr/>
        </p:nvSpPr>
        <p:spPr>
          <a:xfrm>
            <a:off x="8347772" y="2162461"/>
            <a:ext cx="61333" cy="33474"/>
          </a:xfrm>
          <a:custGeom>
            <a:avLst/>
            <a:gdLst/>
            <a:ahLst/>
            <a:cxnLst/>
            <a:rect l="l" t="t" r="r" b="b"/>
            <a:pathLst>
              <a:path w="295" h="161" extrusionOk="0">
                <a:moveTo>
                  <a:pt x="265" y="0"/>
                </a:moveTo>
                <a:cubicBezTo>
                  <a:pt x="262" y="0"/>
                  <a:pt x="258" y="1"/>
                  <a:pt x="255" y="3"/>
                </a:cubicBezTo>
                <a:lnTo>
                  <a:pt x="18" y="113"/>
                </a:lnTo>
                <a:cubicBezTo>
                  <a:pt x="5" y="119"/>
                  <a:pt x="1" y="135"/>
                  <a:pt x="7" y="147"/>
                </a:cubicBezTo>
                <a:cubicBezTo>
                  <a:pt x="10" y="157"/>
                  <a:pt x="18" y="161"/>
                  <a:pt x="28" y="161"/>
                </a:cubicBezTo>
                <a:cubicBezTo>
                  <a:pt x="32" y="161"/>
                  <a:pt x="36" y="161"/>
                  <a:pt x="38" y="159"/>
                </a:cubicBezTo>
                <a:lnTo>
                  <a:pt x="277" y="48"/>
                </a:lnTo>
                <a:cubicBezTo>
                  <a:pt x="289" y="42"/>
                  <a:pt x="295" y="26"/>
                  <a:pt x="289" y="15"/>
                </a:cubicBezTo>
                <a:cubicBezTo>
                  <a:pt x="284" y="6"/>
                  <a:pt x="275" y="0"/>
                  <a:pt x="26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7"/>
          <p:cNvSpPr/>
          <p:nvPr/>
        </p:nvSpPr>
        <p:spPr>
          <a:xfrm>
            <a:off x="7318195" y="2696787"/>
            <a:ext cx="59254" cy="37840"/>
          </a:xfrm>
          <a:custGeom>
            <a:avLst/>
            <a:gdLst/>
            <a:ahLst/>
            <a:cxnLst/>
            <a:rect l="l" t="t" r="r" b="b"/>
            <a:pathLst>
              <a:path w="285" h="182" extrusionOk="0">
                <a:moveTo>
                  <a:pt x="254" y="1"/>
                </a:moveTo>
                <a:cubicBezTo>
                  <a:pt x="250" y="1"/>
                  <a:pt x="246" y="2"/>
                  <a:pt x="243" y="4"/>
                </a:cubicBezTo>
                <a:lnTo>
                  <a:pt x="16" y="136"/>
                </a:lnTo>
                <a:cubicBezTo>
                  <a:pt x="4" y="142"/>
                  <a:pt x="0" y="158"/>
                  <a:pt x="8" y="169"/>
                </a:cubicBezTo>
                <a:cubicBezTo>
                  <a:pt x="12" y="177"/>
                  <a:pt x="20" y="181"/>
                  <a:pt x="30" y="181"/>
                </a:cubicBezTo>
                <a:cubicBezTo>
                  <a:pt x="34" y="181"/>
                  <a:pt x="38" y="181"/>
                  <a:pt x="42" y="179"/>
                </a:cubicBezTo>
                <a:lnTo>
                  <a:pt x="268" y="47"/>
                </a:lnTo>
                <a:cubicBezTo>
                  <a:pt x="280" y="41"/>
                  <a:pt x="284" y="25"/>
                  <a:pt x="276" y="14"/>
                </a:cubicBezTo>
                <a:cubicBezTo>
                  <a:pt x="272" y="5"/>
                  <a:pt x="263" y="1"/>
                  <a:pt x="25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"/>
          <p:cNvSpPr/>
          <p:nvPr/>
        </p:nvSpPr>
        <p:spPr>
          <a:xfrm>
            <a:off x="8325317" y="2115266"/>
            <a:ext cx="59254" cy="38048"/>
          </a:xfrm>
          <a:custGeom>
            <a:avLst/>
            <a:gdLst/>
            <a:ahLst/>
            <a:cxnLst/>
            <a:rect l="l" t="t" r="r" b="b"/>
            <a:pathLst>
              <a:path w="285" h="183" extrusionOk="0">
                <a:moveTo>
                  <a:pt x="258" y="1"/>
                </a:moveTo>
                <a:cubicBezTo>
                  <a:pt x="253" y="1"/>
                  <a:pt x="249" y="2"/>
                  <a:pt x="245" y="5"/>
                </a:cubicBezTo>
                <a:lnTo>
                  <a:pt x="18" y="135"/>
                </a:lnTo>
                <a:cubicBezTo>
                  <a:pt x="6" y="143"/>
                  <a:pt x="0" y="157"/>
                  <a:pt x="8" y="169"/>
                </a:cubicBezTo>
                <a:cubicBezTo>
                  <a:pt x="12" y="176"/>
                  <a:pt x="20" y="182"/>
                  <a:pt x="30" y="182"/>
                </a:cubicBezTo>
                <a:cubicBezTo>
                  <a:pt x="34" y="182"/>
                  <a:pt x="38" y="180"/>
                  <a:pt x="41" y="178"/>
                </a:cubicBezTo>
                <a:lnTo>
                  <a:pt x="268" y="48"/>
                </a:lnTo>
                <a:cubicBezTo>
                  <a:pt x="280" y="40"/>
                  <a:pt x="284" y="24"/>
                  <a:pt x="278" y="13"/>
                </a:cubicBezTo>
                <a:cubicBezTo>
                  <a:pt x="273" y="5"/>
                  <a:pt x="266" y="1"/>
                  <a:pt x="25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"/>
          <p:cNvSpPr/>
          <p:nvPr/>
        </p:nvSpPr>
        <p:spPr>
          <a:xfrm>
            <a:off x="7346887" y="2737537"/>
            <a:ext cx="56344" cy="41790"/>
          </a:xfrm>
          <a:custGeom>
            <a:avLst/>
            <a:gdLst/>
            <a:ahLst/>
            <a:cxnLst/>
            <a:rect l="l" t="t" r="r" b="b"/>
            <a:pathLst>
              <a:path w="271" h="201" extrusionOk="0">
                <a:moveTo>
                  <a:pt x="242" y="1"/>
                </a:moveTo>
                <a:cubicBezTo>
                  <a:pt x="237" y="1"/>
                  <a:pt x="233" y="2"/>
                  <a:pt x="229" y="5"/>
                </a:cubicBezTo>
                <a:lnTo>
                  <a:pt x="14" y="155"/>
                </a:lnTo>
                <a:cubicBezTo>
                  <a:pt x="2" y="163"/>
                  <a:pt x="0" y="179"/>
                  <a:pt x="8" y="190"/>
                </a:cubicBezTo>
                <a:cubicBezTo>
                  <a:pt x="12" y="196"/>
                  <a:pt x="20" y="200"/>
                  <a:pt x="28" y="200"/>
                </a:cubicBezTo>
                <a:cubicBezTo>
                  <a:pt x="32" y="200"/>
                  <a:pt x="38" y="200"/>
                  <a:pt x="42" y="196"/>
                </a:cubicBezTo>
                <a:lnTo>
                  <a:pt x="257" y="46"/>
                </a:lnTo>
                <a:cubicBezTo>
                  <a:pt x="269" y="39"/>
                  <a:pt x="271" y="23"/>
                  <a:pt x="263" y="11"/>
                </a:cubicBezTo>
                <a:cubicBezTo>
                  <a:pt x="258" y="5"/>
                  <a:pt x="249" y="1"/>
                  <a:pt x="242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7"/>
          <p:cNvSpPr/>
          <p:nvPr/>
        </p:nvSpPr>
        <p:spPr>
          <a:xfrm>
            <a:off x="8299328" y="2070565"/>
            <a:ext cx="56967" cy="41790"/>
          </a:xfrm>
          <a:custGeom>
            <a:avLst/>
            <a:gdLst/>
            <a:ahLst/>
            <a:cxnLst/>
            <a:rect l="l" t="t" r="r" b="b"/>
            <a:pathLst>
              <a:path w="274" h="201" extrusionOk="0">
                <a:moveTo>
                  <a:pt x="244" y="1"/>
                </a:moveTo>
                <a:cubicBezTo>
                  <a:pt x="239" y="1"/>
                  <a:pt x="234" y="2"/>
                  <a:pt x="230" y="5"/>
                </a:cubicBezTo>
                <a:lnTo>
                  <a:pt x="15" y="155"/>
                </a:lnTo>
                <a:cubicBezTo>
                  <a:pt x="5" y="163"/>
                  <a:pt x="1" y="178"/>
                  <a:pt x="9" y="190"/>
                </a:cubicBezTo>
                <a:cubicBezTo>
                  <a:pt x="15" y="196"/>
                  <a:pt x="20" y="200"/>
                  <a:pt x="28" y="200"/>
                </a:cubicBezTo>
                <a:cubicBezTo>
                  <a:pt x="34" y="200"/>
                  <a:pt x="38" y="198"/>
                  <a:pt x="44" y="196"/>
                </a:cubicBezTo>
                <a:lnTo>
                  <a:pt x="257" y="46"/>
                </a:lnTo>
                <a:cubicBezTo>
                  <a:pt x="269" y="38"/>
                  <a:pt x="273" y="22"/>
                  <a:pt x="265" y="11"/>
                </a:cubicBezTo>
                <a:cubicBezTo>
                  <a:pt x="260" y="4"/>
                  <a:pt x="252" y="1"/>
                  <a:pt x="24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7"/>
          <p:cNvSpPr/>
          <p:nvPr/>
        </p:nvSpPr>
        <p:spPr>
          <a:xfrm>
            <a:off x="7379321" y="2776000"/>
            <a:ext cx="53433" cy="45532"/>
          </a:xfrm>
          <a:custGeom>
            <a:avLst/>
            <a:gdLst/>
            <a:ahLst/>
            <a:cxnLst/>
            <a:rect l="l" t="t" r="r" b="b"/>
            <a:pathLst>
              <a:path w="257" h="219" extrusionOk="0">
                <a:moveTo>
                  <a:pt x="229" y="1"/>
                </a:moveTo>
                <a:cubicBezTo>
                  <a:pt x="223" y="1"/>
                  <a:pt x="218" y="3"/>
                  <a:pt x="213" y="7"/>
                </a:cubicBezTo>
                <a:lnTo>
                  <a:pt x="12" y="175"/>
                </a:lnTo>
                <a:cubicBezTo>
                  <a:pt x="2" y="183"/>
                  <a:pt x="0" y="199"/>
                  <a:pt x="8" y="211"/>
                </a:cubicBezTo>
                <a:cubicBezTo>
                  <a:pt x="14" y="217"/>
                  <a:pt x="20" y="219"/>
                  <a:pt x="28" y="219"/>
                </a:cubicBezTo>
                <a:cubicBezTo>
                  <a:pt x="34" y="219"/>
                  <a:pt x="40" y="217"/>
                  <a:pt x="43" y="213"/>
                </a:cubicBezTo>
                <a:lnTo>
                  <a:pt x="245" y="45"/>
                </a:lnTo>
                <a:cubicBezTo>
                  <a:pt x="255" y="35"/>
                  <a:pt x="257" y="19"/>
                  <a:pt x="247" y="9"/>
                </a:cubicBezTo>
                <a:cubicBezTo>
                  <a:pt x="242" y="4"/>
                  <a:pt x="236" y="1"/>
                  <a:pt x="22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8270221" y="2028360"/>
            <a:ext cx="53225" cy="45740"/>
          </a:xfrm>
          <a:custGeom>
            <a:avLst/>
            <a:gdLst/>
            <a:ahLst/>
            <a:cxnLst/>
            <a:rect l="l" t="t" r="r" b="b"/>
            <a:pathLst>
              <a:path w="256" h="220" extrusionOk="0">
                <a:moveTo>
                  <a:pt x="228" y="1"/>
                </a:moveTo>
                <a:cubicBezTo>
                  <a:pt x="223" y="1"/>
                  <a:pt x="217" y="3"/>
                  <a:pt x="212" y="6"/>
                </a:cubicBezTo>
                <a:lnTo>
                  <a:pt x="13" y="176"/>
                </a:lnTo>
                <a:cubicBezTo>
                  <a:pt x="1" y="184"/>
                  <a:pt x="1" y="200"/>
                  <a:pt x="9" y="210"/>
                </a:cubicBezTo>
                <a:cubicBezTo>
                  <a:pt x="14" y="216"/>
                  <a:pt x="20" y="220"/>
                  <a:pt x="28" y="220"/>
                </a:cubicBezTo>
                <a:cubicBezTo>
                  <a:pt x="34" y="220"/>
                  <a:pt x="38" y="218"/>
                  <a:pt x="44" y="214"/>
                </a:cubicBezTo>
                <a:lnTo>
                  <a:pt x="243" y="44"/>
                </a:lnTo>
                <a:cubicBezTo>
                  <a:pt x="255" y="36"/>
                  <a:pt x="255" y="20"/>
                  <a:pt x="247" y="10"/>
                </a:cubicBezTo>
                <a:cubicBezTo>
                  <a:pt x="242" y="4"/>
                  <a:pt x="235" y="1"/>
                  <a:pt x="22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"/>
          <p:cNvSpPr/>
          <p:nvPr/>
        </p:nvSpPr>
        <p:spPr>
          <a:xfrm>
            <a:off x="7414874" y="2811553"/>
            <a:ext cx="50314" cy="49275"/>
          </a:xfrm>
          <a:custGeom>
            <a:avLst/>
            <a:gdLst/>
            <a:ahLst/>
            <a:cxnLst/>
            <a:rect l="l" t="t" r="r" b="b"/>
            <a:pathLst>
              <a:path w="242" h="237" extrusionOk="0">
                <a:moveTo>
                  <a:pt x="214" y="1"/>
                </a:moveTo>
                <a:cubicBezTo>
                  <a:pt x="207" y="1"/>
                  <a:pt x="201" y="3"/>
                  <a:pt x="196" y="8"/>
                </a:cubicBezTo>
                <a:lnTo>
                  <a:pt x="11" y="194"/>
                </a:lnTo>
                <a:cubicBezTo>
                  <a:pt x="1" y="203"/>
                  <a:pt x="1" y="219"/>
                  <a:pt x="11" y="229"/>
                </a:cubicBezTo>
                <a:cubicBezTo>
                  <a:pt x="17" y="233"/>
                  <a:pt x="22" y="237"/>
                  <a:pt x="28" y="237"/>
                </a:cubicBezTo>
                <a:cubicBezTo>
                  <a:pt x="36" y="237"/>
                  <a:pt x="42" y="233"/>
                  <a:pt x="46" y="229"/>
                </a:cubicBezTo>
                <a:lnTo>
                  <a:pt x="232" y="44"/>
                </a:lnTo>
                <a:cubicBezTo>
                  <a:pt x="241" y="34"/>
                  <a:pt x="241" y="18"/>
                  <a:pt x="232" y="8"/>
                </a:cubicBezTo>
                <a:cubicBezTo>
                  <a:pt x="227" y="3"/>
                  <a:pt x="220" y="1"/>
                  <a:pt x="21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7"/>
          <p:cNvSpPr/>
          <p:nvPr/>
        </p:nvSpPr>
        <p:spPr>
          <a:xfrm>
            <a:off x="8237371" y="1989481"/>
            <a:ext cx="50314" cy="48859"/>
          </a:xfrm>
          <a:custGeom>
            <a:avLst/>
            <a:gdLst/>
            <a:ahLst/>
            <a:cxnLst/>
            <a:rect l="l" t="t" r="r" b="b"/>
            <a:pathLst>
              <a:path w="242" h="235" extrusionOk="0">
                <a:moveTo>
                  <a:pt x="214" y="1"/>
                </a:moveTo>
                <a:cubicBezTo>
                  <a:pt x="207" y="1"/>
                  <a:pt x="201" y="3"/>
                  <a:pt x="196" y="8"/>
                </a:cubicBezTo>
                <a:lnTo>
                  <a:pt x="11" y="193"/>
                </a:lnTo>
                <a:cubicBezTo>
                  <a:pt x="1" y="201"/>
                  <a:pt x="1" y="217"/>
                  <a:pt x="11" y="227"/>
                </a:cubicBezTo>
                <a:cubicBezTo>
                  <a:pt x="17" y="233"/>
                  <a:pt x="23" y="235"/>
                  <a:pt x="28" y="235"/>
                </a:cubicBezTo>
                <a:cubicBezTo>
                  <a:pt x="34" y="235"/>
                  <a:pt x="40" y="233"/>
                  <a:pt x="46" y="227"/>
                </a:cubicBezTo>
                <a:lnTo>
                  <a:pt x="232" y="42"/>
                </a:lnTo>
                <a:cubicBezTo>
                  <a:pt x="242" y="32"/>
                  <a:pt x="242" y="16"/>
                  <a:pt x="232" y="8"/>
                </a:cubicBezTo>
                <a:cubicBezTo>
                  <a:pt x="227" y="3"/>
                  <a:pt x="220" y="1"/>
                  <a:pt x="21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/>
          <p:nvPr/>
        </p:nvSpPr>
        <p:spPr>
          <a:xfrm>
            <a:off x="7454377" y="2844402"/>
            <a:ext cx="46572" cy="52185"/>
          </a:xfrm>
          <a:custGeom>
            <a:avLst/>
            <a:gdLst/>
            <a:ahLst/>
            <a:cxnLst/>
            <a:rect l="l" t="t" r="r" b="b"/>
            <a:pathLst>
              <a:path w="224" h="251" extrusionOk="0">
                <a:moveTo>
                  <a:pt x="196" y="0"/>
                </a:moveTo>
                <a:cubicBezTo>
                  <a:pt x="189" y="0"/>
                  <a:pt x="182" y="3"/>
                  <a:pt x="178" y="10"/>
                </a:cubicBezTo>
                <a:lnTo>
                  <a:pt x="8" y="209"/>
                </a:lnTo>
                <a:cubicBezTo>
                  <a:pt x="0" y="221"/>
                  <a:pt x="0" y="237"/>
                  <a:pt x="12" y="245"/>
                </a:cubicBezTo>
                <a:cubicBezTo>
                  <a:pt x="16" y="249"/>
                  <a:pt x="22" y="251"/>
                  <a:pt x="28" y="251"/>
                </a:cubicBezTo>
                <a:cubicBezTo>
                  <a:pt x="34" y="251"/>
                  <a:pt x="42" y="247"/>
                  <a:pt x="46" y="243"/>
                </a:cubicBezTo>
                <a:lnTo>
                  <a:pt x="215" y="41"/>
                </a:lnTo>
                <a:cubicBezTo>
                  <a:pt x="223" y="30"/>
                  <a:pt x="223" y="14"/>
                  <a:pt x="211" y="6"/>
                </a:cubicBezTo>
                <a:cubicBezTo>
                  <a:pt x="207" y="2"/>
                  <a:pt x="201" y="0"/>
                  <a:pt x="19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>
            <a:off x="8201818" y="1953512"/>
            <a:ext cx="46988" cy="52185"/>
          </a:xfrm>
          <a:custGeom>
            <a:avLst/>
            <a:gdLst/>
            <a:ahLst/>
            <a:cxnLst/>
            <a:rect l="l" t="t" r="r" b="b"/>
            <a:pathLst>
              <a:path w="226" h="251" extrusionOk="0">
                <a:moveTo>
                  <a:pt x="197" y="0"/>
                </a:moveTo>
                <a:cubicBezTo>
                  <a:pt x="190" y="0"/>
                  <a:pt x="182" y="4"/>
                  <a:pt x="178" y="9"/>
                </a:cubicBezTo>
                <a:lnTo>
                  <a:pt x="10" y="211"/>
                </a:lnTo>
                <a:cubicBezTo>
                  <a:pt x="0" y="220"/>
                  <a:pt x="2" y="236"/>
                  <a:pt x="12" y="244"/>
                </a:cubicBezTo>
                <a:cubicBezTo>
                  <a:pt x="16" y="248"/>
                  <a:pt x="22" y="250"/>
                  <a:pt x="28" y="250"/>
                </a:cubicBezTo>
                <a:cubicBezTo>
                  <a:pt x="36" y="250"/>
                  <a:pt x="42" y="248"/>
                  <a:pt x="48" y="242"/>
                </a:cubicBezTo>
                <a:lnTo>
                  <a:pt x="215" y="41"/>
                </a:lnTo>
                <a:cubicBezTo>
                  <a:pt x="225" y="31"/>
                  <a:pt x="223" y="15"/>
                  <a:pt x="213" y="5"/>
                </a:cubicBezTo>
                <a:cubicBezTo>
                  <a:pt x="208" y="2"/>
                  <a:pt x="203" y="0"/>
                  <a:pt x="19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>
            <a:off x="7496167" y="2873718"/>
            <a:ext cx="43245" cy="55304"/>
          </a:xfrm>
          <a:custGeom>
            <a:avLst/>
            <a:gdLst/>
            <a:ahLst/>
            <a:cxnLst/>
            <a:rect l="l" t="t" r="r" b="b"/>
            <a:pathLst>
              <a:path w="208" h="266" extrusionOk="0">
                <a:moveTo>
                  <a:pt x="180" y="1"/>
                </a:moveTo>
                <a:cubicBezTo>
                  <a:pt x="171" y="1"/>
                  <a:pt x="163" y="5"/>
                  <a:pt x="158" y="11"/>
                </a:cubicBezTo>
                <a:lnTo>
                  <a:pt x="8" y="226"/>
                </a:lnTo>
                <a:cubicBezTo>
                  <a:pt x="0" y="238"/>
                  <a:pt x="4" y="254"/>
                  <a:pt x="14" y="262"/>
                </a:cubicBezTo>
                <a:cubicBezTo>
                  <a:pt x="18" y="264"/>
                  <a:pt x="24" y="265"/>
                  <a:pt x="28" y="265"/>
                </a:cubicBezTo>
                <a:cubicBezTo>
                  <a:pt x="36" y="265"/>
                  <a:pt x="44" y="262"/>
                  <a:pt x="50" y="254"/>
                </a:cubicBezTo>
                <a:lnTo>
                  <a:pt x="200" y="41"/>
                </a:lnTo>
                <a:cubicBezTo>
                  <a:pt x="208" y="29"/>
                  <a:pt x="204" y="13"/>
                  <a:pt x="194" y="5"/>
                </a:cubicBezTo>
                <a:cubicBezTo>
                  <a:pt x="189" y="2"/>
                  <a:pt x="185" y="1"/>
                  <a:pt x="18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8163562" y="1921079"/>
            <a:ext cx="42829" cy="54888"/>
          </a:xfrm>
          <a:custGeom>
            <a:avLst/>
            <a:gdLst/>
            <a:ahLst/>
            <a:cxnLst/>
            <a:rect l="l" t="t" r="r" b="b"/>
            <a:pathLst>
              <a:path w="206" h="264" extrusionOk="0">
                <a:moveTo>
                  <a:pt x="177" y="1"/>
                </a:moveTo>
                <a:cubicBezTo>
                  <a:pt x="170" y="1"/>
                  <a:pt x="163" y="4"/>
                  <a:pt x="159" y="11"/>
                </a:cubicBezTo>
                <a:lnTo>
                  <a:pt x="7" y="226"/>
                </a:lnTo>
                <a:cubicBezTo>
                  <a:pt x="1" y="236"/>
                  <a:pt x="3" y="252"/>
                  <a:pt x="14" y="260"/>
                </a:cubicBezTo>
                <a:cubicBezTo>
                  <a:pt x="18" y="264"/>
                  <a:pt x="22" y="264"/>
                  <a:pt x="28" y="264"/>
                </a:cubicBezTo>
                <a:cubicBezTo>
                  <a:pt x="36" y="264"/>
                  <a:pt x="42" y="262"/>
                  <a:pt x="48" y="254"/>
                </a:cubicBezTo>
                <a:lnTo>
                  <a:pt x="198" y="39"/>
                </a:lnTo>
                <a:cubicBezTo>
                  <a:pt x="206" y="27"/>
                  <a:pt x="204" y="13"/>
                  <a:pt x="192" y="5"/>
                </a:cubicBezTo>
                <a:cubicBezTo>
                  <a:pt x="187" y="2"/>
                  <a:pt x="182" y="1"/>
                  <a:pt x="17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/>
          <p:nvPr/>
        </p:nvSpPr>
        <p:spPr>
          <a:xfrm>
            <a:off x="7540868" y="2899706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159" y="0"/>
                </a:moveTo>
                <a:cubicBezTo>
                  <a:pt x="151" y="0"/>
                  <a:pt x="144" y="5"/>
                  <a:pt x="139" y="12"/>
                </a:cubicBezTo>
                <a:lnTo>
                  <a:pt x="8" y="241"/>
                </a:lnTo>
                <a:cubicBezTo>
                  <a:pt x="0" y="251"/>
                  <a:pt x="4" y="267"/>
                  <a:pt x="16" y="275"/>
                </a:cubicBezTo>
                <a:cubicBezTo>
                  <a:pt x="20" y="277"/>
                  <a:pt x="26" y="277"/>
                  <a:pt x="30" y="277"/>
                </a:cubicBezTo>
                <a:cubicBezTo>
                  <a:pt x="38" y="277"/>
                  <a:pt x="46" y="273"/>
                  <a:pt x="52" y="265"/>
                </a:cubicBezTo>
                <a:lnTo>
                  <a:pt x="182" y="38"/>
                </a:lnTo>
                <a:cubicBezTo>
                  <a:pt x="188" y="26"/>
                  <a:pt x="184" y="10"/>
                  <a:pt x="172" y="4"/>
                </a:cubicBezTo>
                <a:cubicBezTo>
                  <a:pt x="168" y="2"/>
                  <a:pt x="164" y="0"/>
                  <a:pt x="15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7"/>
          <p:cNvSpPr/>
          <p:nvPr/>
        </p:nvSpPr>
        <p:spPr>
          <a:xfrm>
            <a:off x="8122604" y="1892595"/>
            <a:ext cx="39087" cy="57591"/>
          </a:xfrm>
          <a:custGeom>
            <a:avLst/>
            <a:gdLst/>
            <a:ahLst/>
            <a:cxnLst/>
            <a:rect l="l" t="t" r="r" b="b"/>
            <a:pathLst>
              <a:path w="188" h="277" extrusionOk="0">
                <a:moveTo>
                  <a:pt x="159" y="0"/>
                </a:moveTo>
                <a:cubicBezTo>
                  <a:pt x="150" y="0"/>
                  <a:pt x="142" y="5"/>
                  <a:pt x="138" y="12"/>
                </a:cubicBezTo>
                <a:lnTo>
                  <a:pt x="6" y="239"/>
                </a:lnTo>
                <a:cubicBezTo>
                  <a:pt x="0" y="251"/>
                  <a:pt x="4" y="267"/>
                  <a:pt x="16" y="273"/>
                </a:cubicBezTo>
                <a:cubicBezTo>
                  <a:pt x="20" y="277"/>
                  <a:pt x="24" y="277"/>
                  <a:pt x="28" y="277"/>
                </a:cubicBezTo>
                <a:cubicBezTo>
                  <a:pt x="38" y="277"/>
                  <a:pt x="46" y="273"/>
                  <a:pt x="50" y="265"/>
                </a:cubicBezTo>
                <a:lnTo>
                  <a:pt x="182" y="38"/>
                </a:lnTo>
                <a:cubicBezTo>
                  <a:pt x="188" y="26"/>
                  <a:pt x="184" y="10"/>
                  <a:pt x="172" y="4"/>
                </a:cubicBezTo>
                <a:cubicBezTo>
                  <a:pt x="168" y="2"/>
                  <a:pt x="163" y="0"/>
                  <a:pt x="15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7"/>
          <p:cNvSpPr/>
          <p:nvPr/>
        </p:nvSpPr>
        <p:spPr>
          <a:xfrm>
            <a:off x="7588064" y="2922160"/>
            <a:ext cx="35137" cy="59878"/>
          </a:xfrm>
          <a:custGeom>
            <a:avLst/>
            <a:gdLst/>
            <a:ahLst/>
            <a:cxnLst/>
            <a:rect l="l" t="t" r="r" b="b"/>
            <a:pathLst>
              <a:path w="169" h="288" extrusionOk="0">
                <a:moveTo>
                  <a:pt x="140" y="1"/>
                </a:moveTo>
                <a:cubicBezTo>
                  <a:pt x="131" y="1"/>
                  <a:pt x="121" y="6"/>
                  <a:pt x="117" y="15"/>
                </a:cubicBezTo>
                <a:lnTo>
                  <a:pt x="6" y="252"/>
                </a:lnTo>
                <a:cubicBezTo>
                  <a:pt x="0" y="265"/>
                  <a:pt x="6" y="279"/>
                  <a:pt x="18" y="285"/>
                </a:cubicBezTo>
                <a:cubicBezTo>
                  <a:pt x="22" y="287"/>
                  <a:pt x="26" y="287"/>
                  <a:pt x="30" y="287"/>
                </a:cubicBezTo>
                <a:cubicBezTo>
                  <a:pt x="38" y="287"/>
                  <a:pt x="48" y="281"/>
                  <a:pt x="52" y="273"/>
                </a:cubicBezTo>
                <a:lnTo>
                  <a:pt x="162" y="34"/>
                </a:lnTo>
                <a:cubicBezTo>
                  <a:pt x="168" y="23"/>
                  <a:pt x="162" y="9"/>
                  <a:pt x="150" y="3"/>
                </a:cubicBezTo>
                <a:cubicBezTo>
                  <a:pt x="147" y="1"/>
                  <a:pt x="144" y="1"/>
                  <a:pt x="14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"/>
          <p:cNvSpPr/>
          <p:nvPr/>
        </p:nvSpPr>
        <p:spPr>
          <a:xfrm>
            <a:off x="8079566" y="1867854"/>
            <a:ext cx="34929" cy="60294"/>
          </a:xfrm>
          <a:custGeom>
            <a:avLst/>
            <a:gdLst/>
            <a:ahLst/>
            <a:cxnLst/>
            <a:rect l="l" t="t" r="r" b="b"/>
            <a:pathLst>
              <a:path w="168" h="290" extrusionOk="0">
                <a:moveTo>
                  <a:pt x="140" y="1"/>
                </a:moveTo>
                <a:cubicBezTo>
                  <a:pt x="131" y="1"/>
                  <a:pt x="121" y="6"/>
                  <a:pt x="119" y="15"/>
                </a:cubicBezTo>
                <a:lnTo>
                  <a:pt x="6" y="254"/>
                </a:lnTo>
                <a:cubicBezTo>
                  <a:pt x="0" y="265"/>
                  <a:pt x="6" y="281"/>
                  <a:pt x="18" y="287"/>
                </a:cubicBezTo>
                <a:cubicBezTo>
                  <a:pt x="22" y="287"/>
                  <a:pt x="26" y="289"/>
                  <a:pt x="30" y="289"/>
                </a:cubicBezTo>
                <a:cubicBezTo>
                  <a:pt x="38" y="289"/>
                  <a:pt x="48" y="283"/>
                  <a:pt x="51" y="275"/>
                </a:cubicBezTo>
                <a:lnTo>
                  <a:pt x="162" y="37"/>
                </a:lnTo>
                <a:cubicBezTo>
                  <a:pt x="168" y="25"/>
                  <a:pt x="162" y="9"/>
                  <a:pt x="150" y="3"/>
                </a:cubicBezTo>
                <a:cubicBezTo>
                  <a:pt x="147" y="1"/>
                  <a:pt x="143" y="1"/>
                  <a:pt x="14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7"/>
          <p:cNvSpPr/>
          <p:nvPr/>
        </p:nvSpPr>
        <p:spPr>
          <a:xfrm>
            <a:off x="7637339" y="2940664"/>
            <a:ext cx="30563" cy="61749"/>
          </a:xfrm>
          <a:custGeom>
            <a:avLst/>
            <a:gdLst/>
            <a:ahLst/>
            <a:cxnLst/>
            <a:rect l="l" t="t" r="r" b="b"/>
            <a:pathLst>
              <a:path w="147" h="297" extrusionOk="0">
                <a:moveTo>
                  <a:pt x="117" y="1"/>
                </a:moveTo>
                <a:cubicBezTo>
                  <a:pt x="107" y="1"/>
                  <a:pt x="98" y="7"/>
                  <a:pt x="95" y="16"/>
                </a:cubicBezTo>
                <a:lnTo>
                  <a:pt x="4" y="263"/>
                </a:lnTo>
                <a:cubicBezTo>
                  <a:pt x="0" y="275"/>
                  <a:pt x="6" y="291"/>
                  <a:pt x="20" y="295"/>
                </a:cubicBezTo>
                <a:cubicBezTo>
                  <a:pt x="22" y="295"/>
                  <a:pt x="26" y="297"/>
                  <a:pt x="28" y="297"/>
                </a:cubicBezTo>
                <a:cubicBezTo>
                  <a:pt x="38" y="297"/>
                  <a:pt x="48" y="291"/>
                  <a:pt x="51" y="279"/>
                </a:cubicBezTo>
                <a:lnTo>
                  <a:pt x="140" y="34"/>
                </a:lnTo>
                <a:cubicBezTo>
                  <a:pt x="146" y="20"/>
                  <a:pt x="138" y="7"/>
                  <a:pt x="126" y="3"/>
                </a:cubicBezTo>
                <a:cubicBezTo>
                  <a:pt x="123" y="1"/>
                  <a:pt x="120" y="1"/>
                  <a:pt x="11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7"/>
          <p:cNvSpPr/>
          <p:nvPr/>
        </p:nvSpPr>
        <p:spPr>
          <a:xfrm>
            <a:off x="8035281" y="1847687"/>
            <a:ext cx="30147" cy="61957"/>
          </a:xfrm>
          <a:custGeom>
            <a:avLst/>
            <a:gdLst/>
            <a:ahLst/>
            <a:cxnLst/>
            <a:rect l="l" t="t" r="r" b="b"/>
            <a:pathLst>
              <a:path w="145" h="298" extrusionOk="0">
                <a:moveTo>
                  <a:pt x="118" y="0"/>
                </a:moveTo>
                <a:cubicBezTo>
                  <a:pt x="107" y="0"/>
                  <a:pt x="98" y="6"/>
                  <a:pt x="95" y="17"/>
                </a:cubicBezTo>
                <a:lnTo>
                  <a:pt x="4" y="264"/>
                </a:lnTo>
                <a:cubicBezTo>
                  <a:pt x="0" y="276"/>
                  <a:pt x="6" y="289"/>
                  <a:pt x="20" y="295"/>
                </a:cubicBezTo>
                <a:cubicBezTo>
                  <a:pt x="22" y="295"/>
                  <a:pt x="24" y="297"/>
                  <a:pt x="28" y="297"/>
                </a:cubicBezTo>
                <a:cubicBezTo>
                  <a:pt x="38" y="297"/>
                  <a:pt x="47" y="289"/>
                  <a:pt x="51" y="280"/>
                </a:cubicBezTo>
                <a:lnTo>
                  <a:pt x="140" y="33"/>
                </a:lnTo>
                <a:cubicBezTo>
                  <a:pt x="144" y="21"/>
                  <a:pt x="138" y="7"/>
                  <a:pt x="126" y="1"/>
                </a:cubicBezTo>
                <a:cubicBezTo>
                  <a:pt x="124" y="1"/>
                  <a:pt x="121" y="0"/>
                  <a:pt x="11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7"/>
          <p:cNvSpPr/>
          <p:nvPr/>
        </p:nvSpPr>
        <p:spPr>
          <a:xfrm>
            <a:off x="7688069" y="2955218"/>
            <a:ext cx="25781" cy="63205"/>
          </a:xfrm>
          <a:custGeom>
            <a:avLst/>
            <a:gdLst/>
            <a:ahLst/>
            <a:cxnLst/>
            <a:rect l="l" t="t" r="r" b="b"/>
            <a:pathLst>
              <a:path w="124" h="304" extrusionOk="0">
                <a:moveTo>
                  <a:pt x="94" y="1"/>
                </a:moveTo>
                <a:cubicBezTo>
                  <a:pt x="84" y="1"/>
                  <a:pt x="75" y="8"/>
                  <a:pt x="72" y="20"/>
                </a:cubicBezTo>
                <a:lnTo>
                  <a:pt x="3" y="272"/>
                </a:lnTo>
                <a:cubicBezTo>
                  <a:pt x="1" y="286"/>
                  <a:pt x="9" y="298"/>
                  <a:pt x="21" y="302"/>
                </a:cubicBezTo>
                <a:cubicBezTo>
                  <a:pt x="23" y="302"/>
                  <a:pt x="25" y="304"/>
                  <a:pt x="28" y="304"/>
                </a:cubicBezTo>
                <a:cubicBezTo>
                  <a:pt x="38" y="304"/>
                  <a:pt x="48" y="296"/>
                  <a:pt x="52" y="284"/>
                </a:cubicBezTo>
                <a:lnTo>
                  <a:pt x="119" y="31"/>
                </a:lnTo>
                <a:cubicBezTo>
                  <a:pt x="123" y="18"/>
                  <a:pt x="115" y="4"/>
                  <a:pt x="101" y="2"/>
                </a:cubicBezTo>
                <a:cubicBezTo>
                  <a:pt x="99" y="1"/>
                  <a:pt x="97" y="1"/>
                  <a:pt x="9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7"/>
          <p:cNvSpPr/>
          <p:nvPr/>
        </p:nvSpPr>
        <p:spPr>
          <a:xfrm>
            <a:off x="7989333" y="1831678"/>
            <a:ext cx="25157" cy="63205"/>
          </a:xfrm>
          <a:custGeom>
            <a:avLst/>
            <a:gdLst/>
            <a:ahLst/>
            <a:cxnLst/>
            <a:rect l="l" t="t" r="r" b="b"/>
            <a:pathLst>
              <a:path w="121" h="304" extrusionOk="0">
                <a:moveTo>
                  <a:pt x="94" y="0"/>
                </a:moveTo>
                <a:cubicBezTo>
                  <a:pt x="82" y="0"/>
                  <a:pt x="73" y="8"/>
                  <a:pt x="71" y="19"/>
                </a:cubicBezTo>
                <a:lnTo>
                  <a:pt x="2" y="272"/>
                </a:lnTo>
                <a:cubicBezTo>
                  <a:pt x="0" y="286"/>
                  <a:pt x="8" y="299"/>
                  <a:pt x="20" y="303"/>
                </a:cubicBezTo>
                <a:lnTo>
                  <a:pt x="26" y="303"/>
                </a:lnTo>
                <a:cubicBezTo>
                  <a:pt x="38" y="303"/>
                  <a:pt x="47" y="295"/>
                  <a:pt x="49" y="286"/>
                </a:cubicBezTo>
                <a:lnTo>
                  <a:pt x="118" y="31"/>
                </a:lnTo>
                <a:cubicBezTo>
                  <a:pt x="120" y="19"/>
                  <a:pt x="115" y="5"/>
                  <a:pt x="101" y="1"/>
                </a:cubicBezTo>
                <a:cubicBezTo>
                  <a:pt x="98" y="1"/>
                  <a:pt x="96" y="0"/>
                  <a:pt x="94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7"/>
          <p:cNvSpPr/>
          <p:nvPr/>
        </p:nvSpPr>
        <p:spPr>
          <a:xfrm>
            <a:off x="7739839" y="2965613"/>
            <a:ext cx="21207" cy="64244"/>
          </a:xfrm>
          <a:custGeom>
            <a:avLst/>
            <a:gdLst/>
            <a:ahLst/>
            <a:cxnLst/>
            <a:rect l="l" t="t" r="r" b="b"/>
            <a:pathLst>
              <a:path w="102" h="309" extrusionOk="0">
                <a:moveTo>
                  <a:pt x="71" y="0"/>
                </a:moveTo>
                <a:cubicBezTo>
                  <a:pt x="60" y="0"/>
                  <a:pt x="51" y="9"/>
                  <a:pt x="50" y="21"/>
                </a:cubicBezTo>
                <a:lnTo>
                  <a:pt x="4" y="279"/>
                </a:lnTo>
                <a:cubicBezTo>
                  <a:pt x="0" y="293"/>
                  <a:pt x="10" y="305"/>
                  <a:pt x="24" y="307"/>
                </a:cubicBezTo>
                <a:cubicBezTo>
                  <a:pt x="26" y="309"/>
                  <a:pt x="26" y="309"/>
                  <a:pt x="28" y="309"/>
                </a:cubicBezTo>
                <a:cubicBezTo>
                  <a:pt x="40" y="309"/>
                  <a:pt x="50" y="299"/>
                  <a:pt x="52" y="287"/>
                </a:cubicBezTo>
                <a:lnTo>
                  <a:pt x="99" y="29"/>
                </a:lnTo>
                <a:cubicBezTo>
                  <a:pt x="101" y="15"/>
                  <a:pt x="91" y="3"/>
                  <a:pt x="77" y="1"/>
                </a:cubicBezTo>
                <a:cubicBezTo>
                  <a:pt x="75" y="0"/>
                  <a:pt x="73" y="0"/>
                  <a:pt x="7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7"/>
          <p:cNvSpPr/>
          <p:nvPr/>
        </p:nvSpPr>
        <p:spPr>
          <a:xfrm>
            <a:off x="7942137" y="1820243"/>
            <a:ext cx="20583" cy="64244"/>
          </a:xfrm>
          <a:custGeom>
            <a:avLst/>
            <a:gdLst/>
            <a:ahLst/>
            <a:cxnLst/>
            <a:rect l="l" t="t" r="r" b="b"/>
            <a:pathLst>
              <a:path w="99" h="309" extrusionOk="0">
                <a:moveTo>
                  <a:pt x="71" y="0"/>
                </a:moveTo>
                <a:cubicBezTo>
                  <a:pt x="59" y="0"/>
                  <a:pt x="49" y="9"/>
                  <a:pt x="48" y="21"/>
                </a:cubicBezTo>
                <a:lnTo>
                  <a:pt x="2" y="279"/>
                </a:lnTo>
                <a:cubicBezTo>
                  <a:pt x="0" y="293"/>
                  <a:pt x="8" y="305"/>
                  <a:pt x="22" y="307"/>
                </a:cubicBezTo>
                <a:cubicBezTo>
                  <a:pt x="24" y="307"/>
                  <a:pt x="26" y="309"/>
                  <a:pt x="26" y="309"/>
                </a:cubicBezTo>
                <a:cubicBezTo>
                  <a:pt x="38" y="309"/>
                  <a:pt x="50" y="299"/>
                  <a:pt x="51" y="287"/>
                </a:cubicBezTo>
                <a:lnTo>
                  <a:pt x="97" y="29"/>
                </a:lnTo>
                <a:cubicBezTo>
                  <a:pt x="99" y="15"/>
                  <a:pt x="89" y="3"/>
                  <a:pt x="77" y="1"/>
                </a:cubicBezTo>
                <a:cubicBezTo>
                  <a:pt x="75" y="1"/>
                  <a:pt x="73" y="0"/>
                  <a:pt x="7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7"/>
          <p:cNvSpPr/>
          <p:nvPr/>
        </p:nvSpPr>
        <p:spPr>
          <a:xfrm>
            <a:off x="7792649" y="2971851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52" y="1"/>
                </a:moveTo>
                <a:cubicBezTo>
                  <a:pt x="38" y="1"/>
                  <a:pt x="27" y="11"/>
                  <a:pt x="25" y="24"/>
                </a:cubicBezTo>
                <a:lnTo>
                  <a:pt x="3" y="285"/>
                </a:lnTo>
                <a:cubicBezTo>
                  <a:pt x="1" y="299"/>
                  <a:pt x="11" y="310"/>
                  <a:pt x="25" y="310"/>
                </a:cubicBezTo>
                <a:lnTo>
                  <a:pt x="27" y="310"/>
                </a:lnTo>
                <a:cubicBezTo>
                  <a:pt x="40" y="310"/>
                  <a:pt x="50" y="303"/>
                  <a:pt x="52" y="289"/>
                </a:cubicBezTo>
                <a:lnTo>
                  <a:pt x="74" y="28"/>
                </a:lnTo>
                <a:cubicBezTo>
                  <a:pt x="76" y="14"/>
                  <a:pt x="66" y="3"/>
                  <a:pt x="52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7"/>
          <p:cNvSpPr/>
          <p:nvPr/>
        </p:nvSpPr>
        <p:spPr>
          <a:xfrm>
            <a:off x="7894109" y="1813382"/>
            <a:ext cx="15801" cy="64660"/>
          </a:xfrm>
          <a:custGeom>
            <a:avLst/>
            <a:gdLst/>
            <a:ahLst/>
            <a:cxnLst/>
            <a:rect l="l" t="t" r="r" b="b"/>
            <a:pathLst>
              <a:path w="76" h="311" extrusionOk="0">
                <a:moveTo>
                  <a:pt x="48" y="0"/>
                </a:moveTo>
                <a:cubicBezTo>
                  <a:pt x="36" y="0"/>
                  <a:pt x="26" y="10"/>
                  <a:pt x="26" y="22"/>
                </a:cubicBezTo>
                <a:lnTo>
                  <a:pt x="2" y="285"/>
                </a:lnTo>
                <a:cubicBezTo>
                  <a:pt x="0" y="299"/>
                  <a:pt x="10" y="310"/>
                  <a:pt x="24" y="310"/>
                </a:cubicBezTo>
                <a:lnTo>
                  <a:pt x="26" y="310"/>
                </a:lnTo>
                <a:cubicBezTo>
                  <a:pt x="40" y="310"/>
                  <a:pt x="50" y="301"/>
                  <a:pt x="52" y="289"/>
                </a:cubicBezTo>
                <a:lnTo>
                  <a:pt x="73" y="26"/>
                </a:lnTo>
                <a:cubicBezTo>
                  <a:pt x="75" y="14"/>
                  <a:pt x="65" y="3"/>
                  <a:pt x="52" y="1"/>
                </a:cubicBezTo>
                <a:cubicBezTo>
                  <a:pt x="50" y="0"/>
                  <a:pt x="49" y="0"/>
                  <a:pt x="4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"/>
          <p:cNvSpPr/>
          <p:nvPr/>
        </p:nvSpPr>
        <p:spPr>
          <a:xfrm>
            <a:off x="7851488" y="2425050"/>
            <a:ext cx="208" cy="20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1875" cap="rnd" cmpd="sng">
            <a:solidFill>
              <a:srgbClr val="ED1C24"/>
            </a:solidFill>
            <a:prstDash val="solid"/>
            <a:miter lim="19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7"/>
          <p:cNvSpPr/>
          <p:nvPr/>
        </p:nvSpPr>
        <p:spPr>
          <a:xfrm>
            <a:off x="7769363" y="1908604"/>
            <a:ext cx="164249" cy="690261"/>
          </a:xfrm>
          <a:custGeom>
            <a:avLst/>
            <a:gdLst/>
            <a:ahLst/>
            <a:cxnLst/>
            <a:rect l="l" t="t" r="r" b="b"/>
            <a:pathLst>
              <a:path w="790" h="3320" extrusionOk="0">
                <a:moveTo>
                  <a:pt x="395" y="0"/>
                </a:moveTo>
                <a:cubicBezTo>
                  <a:pt x="362" y="0"/>
                  <a:pt x="334" y="28"/>
                  <a:pt x="334" y="62"/>
                </a:cubicBezTo>
                <a:lnTo>
                  <a:pt x="334" y="685"/>
                </a:lnTo>
                <a:cubicBezTo>
                  <a:pt x="306" y="705"/>
                  <a:pt x="291" y="734"/>
                  <a:pt x="291" y="770"/>
                </a:cubicBezTo>
                <a:lnTo>
                  <a:pt x="291" y="2104"/>
                </a:lnTo>
                <a:cubicBezTo>
                  <a:pt x="123" y="2149"/>
                  <a:pt x="1" y="2303"/>
                  <a:pt x="1" y="2485"/>
                </a:cubicBezTo>
                <a:cubicBezTo>
                  <a:pt x="1" y="2666"/>
                  <a:pt x="123" y="2818"/>
                  <a:pt x="291" y="2865"/>
                </a:cubicBezTo>
                <a:lnTo>
                  <a:pt x="291" y="3215"/>
                </a:lnTo>
                <a:cubicBezTo>
                  <a:pt x="291" y="3272"/>
                  <a:pt x="336" y="3319"/>
                  <a:pt x="395" y="3319"/>
                </a:cubicBezTo>
                <a:cubicBezTo>
                  <a:pt x="452" y="3319"/>
                  <a:pt x="500" y="3272"/>
                  <a:pt x="500" y="3215"/>
                </a:cubicBezTo>
                <a:lnTo>
                  <a:pt x="500" y="2865"/>
                </a:lnTo>
                <a:cubicBezTo>
                  <a:pt x="667" y="2818"/>
                  <a:pt x="790" y="2666"/>
                  <a:pt x="790" y="2485"/>
                </a:cubicBezTo>
                <a:cubicBezTo>
                  <a:pt x="790" y="2303"/>
                  <a:pt x="665" y="2149"/>
                  <a:pt x="500" y="2104"/>
                </a:cubicBezTo>
                <a:lnTo>
                  <a:pt x="500" y="770"/>
                </a:lnTo>
                <a:cubicBezTo>
                  <a:pt x="500" y="734"/>
                  <a:pt x="482" y="705"/>
                  <a:pt x="456" y="685"/>
                </a:cubicBezTo>
                <a:lnTo>
                  <a:pt x="456" y="62"/>
                </a:lnTo>
                <a:cubicBezTo>
                  <a:pt x="456" y="28"/>
                  <a:pt x="429" y="0"/>
                  <a:pt x="39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7"/>
          <p:cNvSpPr/>
          <p:nvPr/>
        </p:nvSpPr>
        <p:spPr>
          <a:xfrm>
            <a:off x="7800549" y="2377023"/>
            <a:ext cx="102292" cy="95639"/>
          </a:xfrm>
          <a:custGeom>
            <a:avLst/>
            <a:gdLst/>
            <a:ahLst/>
            <a:cxnLst/>
            <a:rect l="l" t="t" r="r" b="b"/>
            <a:pathLst>
              <a:path w="492" h="460" extrusionOk="0">
                <a:moveTo>
                  <a:pt x="247" y="0"/>
                </a:moveTo>
                <a:cubicBezTo>
                  <a:pt x="134" y="0"/>
                  <a:pt x="36" y="81"/>
                  <a:pt x="18" y="196"/>
                </a:cubicBezTo>
                <a:cubicBezTo>
                  <a:pt x="0" y="320"/>
                  <a:pt x="87" y="437"/>
                  <a:pt x="212" y="456"/>
                </a:cubicBezTo>
                <a:cubicBezTo>
                  <a:pt x="224" y="458"/>
                  <a:pt x="236" y="459"/>
                  <a:pt x="247" y="459"/>
                </a:cubicBezTo>
                <a:cubicBezTo>
                  <a:pt x="359" y="459"/>
                  <a:pt x="456" y="377"/>
                  <a:pt x="472" y="263"/>
                </a:cubicBezTo>
                <a:cubicBezTo>
                  <a:pt x="492" y="139"/>
                  <a:pt x="405" y="22"/>
                  <a:pt x="281" y="3"/>
                </a:cubicBezTo>
                <a:cubicBezTo>
                  <a:pt x="269" y="1"/>
                  <a:pt x="258" y="0"/>
                  <a:pt x="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7"/>
          <p:cNvSpPr/>
          <p:nvPr/>
        </p:nvSpPr>
        <p:spPr>
          <a:xfrm>
            <a:off x="1311060" y="1810471"/>
            <a:ext cx="10811" cy="83996"/>
          </a:xfrm>
          <a:custGeom>
            <a:avLst/>
            <a:gdLst/>
            <a:ahLst/>
            <a:cxnLst/>
            <a:rect l="l" t="t" r="r" b="b"/>
            <a:pathLst>
              <a:path w="52" h="404" extrusionOk="0">
                <a:moveTo>
                  <a:pt x="26" y="1"/>
                </a:moveTo>
                <a:cubicBezTo>
                  <a:pt x="12" y="1"/>
                  <a:pt x="0" y="13"/>
                  <a:pt x="0" y="28"/>
                </a:cubicBezTo>
                <a:lnTo>
                  <a:pt x="0" y="378"/>
                </a:lnTo>
                <a:cubicBezTo>
                  <a:pt x="0" y="391"/>
                  <a:pt x="12" y="403"/>
                  <a:pt x="26" y="403"/>
                </a:cubicBezTo>
                <a:cubicBezTo>
                  <a:pt x="40" y="403"/>
                  <a:pt x="52" y="391"/>
                  <a:pt x="52" y="378"/>
                </a:cubicBezTo>
                <a:lnTo>
                  <a:pt x="52" y="28"/>
                </a:lnTo>
                <a:cubicBezTo>
                  <a:pt x="52" y="13"/>
                  <a:pt x="40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7"/>
          <p:cNvSpPr/>
          <p:nvPr/>
        </p:nvSpPr>
        <p:spPr>
          <a:xfrm>
            <a:off x="1311060" y="2955426"/>
            <a:ext cx="10811" cy="83996"/>
          </a:xfrm>
          <a:custGeom>
            <a:avLst/>
            <a:gdLst/>
            <a:ahLst/>
            <a:cxnLst/>
            <a:rect l="l" t="t" r="r" b="b"/>
            <a:pathLst>
              <a:path w="52" h="404" extrusionOk="0">
                <a:moveTo>
                  <a:pt x="26" y="1"/>
                </a:moveTo>
                <a:cubicBezTo>
                  <a:pt x="12" y="1"/>
                  <a:pt x="0" y="13"/>
                  <a:pt x="0" y="26"/>
                </a:cubicBezTo>
                <a:lnTo>
                  <a:pt x="0" y="378"/>
                </a:lnTo>
                <a:cubicBezTo>
                  <a:pt x="0" y="391"/>
                  <a:pt x="12" y="403"/>
                  <a:pt x="26" y="403"/>
                </a:cubicBezTo>
                <a:cubicBezTo>
                  <a:pt x="40" y="403"/>
                  <a:pt x="52" y="391"/>
                  <a:pt x="52" y="378"/>
                </a:cubicBezTo>
                <a:lnTo>
                  <a:pt x="52" y="26"/>
                </a:lnTo>
                <a:cubicBezTo>
                  <a:pt x="52" y="13"/>
                  <a:pt x="40" y="1"/>
                  <a:pt x="2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7"/>
          <p:cNvSpPr/>
          <p:nvPr/>
        </p:nvSpPr>
        <p:spPr>
          <a:xfrm>
            <a:off x="1259290" y="1814629"/>
            <a:ext cx="12475" cy="62165"/>
          </a:xfrm>
          <a:custGeom>
            <a:avLst/>
            <a:gdLst/>
            <a:ahLst/>
            <a:cxnLst/>
            <a:rect l="l" t="t" r="r" b="b"/>
            <a:pathLst>
              <a:path w="60" h="299" extrusionOk="0">
                <a:moveTo>
                  <a:pt x="19" y="1"/>
                </a:moveTo>
                <a:cubicBezTo>
                  <a:pt x="9" y="3"/>
                  <a:pt x="1" y="10"/>
                  <a:pt x="3" y="20"/>
                </a:cubicBezTo>
                <a:lnTo>
                  <a:pt x="24" y="281"/>
                </a:lnTo>
                <a:cubicBezTo>
                  <a:pt x="26" y="291"/>
                  <a:pt x="34" y="298"/>
                  <a:pt x="42" y="298"/>
                </a:cubicBezTo>
                <a:cubicBezTo>
                  <a:pt x="44" y="298"/>
                  <a:pt x="44" y="298"/>
                  <a:pt x="44" y="296"/>
                </a:cubicBezTo>
                <a:cubicBezTo>
                  <a:pt x="54" y="296"/>
                  <a:pt x="60" y="289"/>
                  <a:pt x="60" y="279"/>
                </a:cubicBezTo>
                <a:lnTo>
                  <a:pt x="36" y="16"/>
                </a:lnTo>
                <a:cubicBezTo>
                  <a:pt x="36" y="8"/>
                  <a:pt x="28" y="1"/>
                  <a:pt x="1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"/>
          <p:cNvSpPr/>
          <p:nvPr/>
        </p:nvSpPr>
        <p:spPr>
          <a:xfrm>
            <a:off x="1361166" y="2973514"/>
            <a:ext cx="12475" cy="61749"/>
          </a:xfrm>
          <a:custGeom>
            <a:avLst/>
            <a:gdLst/>
            <a:ahLst/>
            <a:cxnLst/>
            <a:rect l="l" t="t" r="r" b="b"/>
            <a:pathLst>
              <a:path w="60" h="297" extrusionOk="0">
                <a:moveTo>
                  <a:pt x="19" y="0"/>
                </a:moveTo>
                <a:cubicBezTo>
                  <a:pt x="18" y="0"/>
                  <a:pt x="17" y="0"/>
                  <a:pt x="16" y="1"/>
                </a:cubicBezTo>
                <a:cubicBezTo>
                  <a:pt x="6" y="1"/>
                  <a:pt x="0" y="8"/>
                  <a:pt x="0" y="18"/>
                </a:cubicBezTo>
                <a:lnTo>
                  <a:pt x="24" y="281"/>
                </a:lnTo>
                <a:cubicBezTo>
                  <a:pt x="24" y="289"/>
                  <a:pt x="32" y="297"/>
                  <a:pt x="40" y="297"/>
                </a:cubicBezTo>
                <a:lnTo>
                  <a:pt x="42" y="297"/>
                </a:lnTo>
                <a:cubicBezTo>
                  <a:pt x="51" y="295"/>
                  <a:pt x="59" y="287"/>
                  <a:pt x="57" y="277"/>
                </a:cubicBezTo>
                <a:lnTo>
                  <a:pt x="36" y="16"/>
                </a:lnTo>
                <a:cubicBezTo>
                  <a:pt x="34" y="8"/>
                  <a:pt x="27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7"/>
          <p:cNvSpPr/>
          <p:nvPr/>
        </p:nvSpPr>
        <p:spPr>
          <a:xfrm>
            <a:off x="1206896" y="1821698"/>
            <a:ext cx="17464" cy="61333"/>
          </a:xfrm>
          <a:custGeom>
            <a:avLst/>
            <a:gdLst/>
            <a:ahLst/>
            <a:cxnLst/>
            <a:rect l="l" t="t" r="r" b="b"/>
            <a:pathLst>
              <a:path w="84" h="295" extrusionOk="0">
                <a:moveTo>
                  <a:pt x="16" y="0"/>
                </a:moveTo>
                <a:cubicBezTo>
                  <a:pt x="6" y="2"/>
                  <a:pt x="0" y="12"/>
                  <a:pt x="2" y="22"/>
                </a:cubicBezTo>
                <a:lnTo>
                  <a:pt x="48" y="280"/>
                </a:lnTo>
                <a:cubicBezTo>
                  <a:pt x="48" y="288"/>
                  <a:pt x="55" y="294"/>
                  <a:pt x="63" y="294"/>
                </a:cubicBezTo>
                <a:lnTo>
                  <a:pt x="67" y="294"/>
                </a:lnTo>
                <a:cubicBezTo>
                  <a:pt x="77" y="292"/>
                  <a:pt x="83" y="282"/>
                  <a:pt x="81" y="272"/>
                </a:cubicBezTo>
                <a:lnTo>
                  <a:pt x="36" y="16"/>
                </a:lnTo>
                <a:cubicBezTo>
                  <a:pt x="34" y="6"/>
                  <a:pt x="26" y="0"/>
                  <a:pt x="1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"/>
          <p:cNvSpPr/>
          <p:nvPr/>
        </p:nvSpPr>
        <p:spPr>
          <a:xfrm>
            <a:off x="1408570" y="2966861"/>
            <a:ext cx="17464" cy="61333"/>
          </a:xfrm>
          <a:custGeom>
            <a:avLst/>
            <a:gdLst/>
            <a:ahLst/>
            <a:cxnLst/>
            <a:rect l="l" t="t" r="r" b="b"/>
            <a:pathLst>
              <a:path w="84" h="295" extrusionOk="0">
                <a:moveTo>
                  <a:pt x="17" y="1"/>
                </a:moveTo>
                <a:cubicBezTo>
                  <a:pt x="7" y="3"/>
                  <a:pt x="1" y="13"/>
                  <a:pt x="3" y="23"/>
                </a:cubicBezTo>
                <a:lnTo>
                  <a:pt x="48" y="281"/>
                </a:lnTo>
                <a:cubicBezTo>
                  <a:pt x="50" y="289"/>
                  <a:pt x="58" y="295"/>
                  <a:pt x="66" y="295"/>
                </a:cubicBezTo>
                <a:lnTo>
                  <a:pt x="68" y="295"/>
                </a:lnTo>
                <a:cubicBezTo>
                  <a:pt x="78" y="293"/>
                  <a:pt x="84" y="283"/>
                  <a:pt x="82" y="273"/>
                </a:cubicBezTo>
                <a:lnTo>
                  <a:pt x="36" y="17"/>
                </a:lnTo>
                <a:cubicBezTo>
                  <a:pt x="35" y="7"/>
                  <a:pt x="27" y="1"/>
                  <a:pt x="1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7"/>
          <p:cNvSpPr/>
          <p:nvPr/>
        </p:nvSpPr>
        <p:spPr>
          <a:xfrm>
            <a:off x="1154711" y="1833341"/>
            <a:ext cx="22454" cy="59878"/>
          </a:xfrm>
          <a:custGeom>
            <a:avLst/>
            <a:gdLst/>
            <a:ahLst/>
            <a:cxnLst/>
            <a:rect l="l" t="t" r="r" b="b"/>
            <a:pathLst>
              <a:path w="108" h="288" extrusionOk="0">
                <a:moveTo>
                  <a:pt x="22" y="0"/>
                </a:moveTo>
                <a:cubicBezTo>
                  <a:pt x="21" y="0"/>
                  <a:pt x="19" y="0"/>
                  <a:pt x="16" y="1"/>
                </a:cubicBezTo>
                <a:cubicBezTo>
                  <a:pt x="7" y="3"/>
                  <a:pt x="1" y="13"/>
                  <a:pt x="5" y="21"/>
                </a:cubicBezTo>
                <a:lnTo>
                  <a:pt x="72" y="276"/>
                </a:lnTo>
                <a:cubicBezTo>
                  <a:pt x="74" y="283"/>
                  <a:pt x="82" y="287"/>
                  <a:pt x="87" y="287"/>
                </a:cubicBezTo>
                <a:lnTo>
                  <a:pt x="93" y="287"/>
                </a:lnTo>
                <a:cubicBezTo>
                  <a:pt x="103" y="285"/>
                  <a:pt x="107" y="276"/>
                  <a:pt x="105" y="266"/>
                </a:cubicBezTo>
                <a:lnTo>
                  <a:pt x="38" y="13"/>
                </a:lnTo>
                <a:cubicBezTo>
                  <a:pt x="35" y="5"/>
                  <a:pt x="29" y="0"/>
                  <a:pt x="22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"/>
          <p:cNvSpPr/>
          <p:nvPr/>
        </p:nvSpPr>
        <p:spPr>
          <a:xfrm>
            <a:off x="1455766" y="2956673"/>
            <a:ext cx="22454" cy="60086"/>
          </a:xfrm>
          <a:custGeom>
            <a:avLst/>
            <a:gdLst/>
            <a:ahLst/>
            <a:cxnLst/>
            <a:rect l="l" t="t" r="r" b="b"/>
            <a:pathLst>
              <a:path w="108" h="289" extrusionOk="0">
                <a:moveTo>
                  <a:pt x="20" y="0"/>
                </a:moveTo>
                <a:cubicBezTo>
                  <a:pt x="19" y="0"/>
                  <a:pt x="18" y="0"/>
                  <a:pt x="17" y="1"/>
                </a:cubicBezTo>
                <a:cubicBezTo>
                  <a:pt x="7" y="3"/>
                  <a:pt x="1" y="13"/>
                  <a:pt x="3" y="22"/>
                </a:cubicBezTo>
                <a:lnTo>
                  <a:pt x="72" y="275"/>
                </a:lnTo>
                <a:cubicBezTo>
                  <a:pt x="74" y="283"/>
                  <a:pt x="80" y="289"/>
                  <a:pt x="88" y="289"/>
                </a:cubicBezTo>
                <a:lnTo>
                  <a:pt x="94" y="289"/>
                </a:lnTo>
                <a:cubicBezTo>
                  <a:pt x="102" y="285"/>
                  <a:pt x="107" y="275"/>
                  <a:pt x="105" y="267"/>
                </a:cubicBezTo>
                <a:lnTo>
                  <a:pt x="36" y="13"/>
                </a:lnTo>
                <a:cubicBezTo>
                  <a:pt x="35" y="6"/>
                  <a:pt x="27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1104188" y="1849142"/>
            <a:ext cx="27028" cy="58839"/>
          </a:xfrm>
          <a:custGeom>
            <a:avLst/>
            <a:gdLst/>
            <a:ahLst/>
            <a:cxnLst/>
            <a:rect l="l" t="t" r="r" b="b"/>
            <a:pathLst>
              <a:path w="130" h="283" extrusionOk="0">
                <a:moveTo>
                  <a:pt x="20" y="1"/>
                </a:moveTo>
                <a:cubicBezTo>
                  <a:pt x="18" y="1"/>
                  <a:pt x="15" y="1"/>
                  <a:pt x="13" y="2"/>
                </a:cubicBezTo>
                <a:cubicBezTo>
                  <a:pt x="5" y="6"/>
                  <a:pt x="1" y="16"/>
                  <a:pt x="3" y="24"/>
                </a:cubicBezTo>
                <a:lnTo>
                  <a:pt x="94" y="271"/>
                </a:lnTo>
                <a:cubicBezTo>
                  <a:pt x="96" y="278"/>
                  <a:pt x="102" y="282"/>
                  <a:pt x="109" y="282"/>
                </a:cubicBezTo>
                <a:cubicBezTo>
                  <a:pt x="111" y="282"/>
                  <a:pt x="113" y="282"/>
                  <a:pt x="115" y="280"/>
                </a:cubicBezTo>
                <a:cubicBezTo>
                  <a:pt x="125" y="277"/>
                  <a:pt x="129" y="267"/>
                  <a:pt x="125" y="259"/>
                </a:cubicBezTo>
                <a:lnTo>
                  <a:pt x="36" y="12"/>
                </a:lnTo>
                <a:cubicBezTo>
                  <a:pt x="34" y="5"/>
                  <a:pt x="27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7"/>
          <p:cNvSpPr/>
          <p:nvPr/>
        </p:nvSpPr>
        <p:spPr>
          <a:xfrm>
            <a:off x="1501714" y="2942120"/>
            <a:ext cx="27444" cy="58631"/>
          </a:xfrm>
          <a:custGeom>
            <a:avLst/>
            <a:gdLst/>
            <a:ahLst/>
            <a:cxnLst/>
            <a:rect l="l" t="t" r="r" b="b"/>
            <a:pathLst>
              <a:path w="132" h="282" extrusionOk="0">
                <a:moveTo>
                  <a:pt x="21" y="0"/>
                </a:moveTo>
                <a:cubicBezTo>
                  <a:pt x="19" y="0"/>
                  <a:pt x="17" y="1"/>
                  <a:pt x="15" y="2"/>
                </a:cubicBezTo>
                <a:cubicBezTo>
                  <a:pt x="7" y="6"/>
                  <a:pt x="1" y="15"/>
                  <a:pt x="5" y="23"/>
                </a:cubicBezTo>
                <a:lnTo>
                  <a:pt x="94" y="270"/>
                </a:lnTo>
                <a:cubicBezTo>
                  <a:pt x="98" y="278"/>
                  <a:pt x="103" y="282"/>
                  <a:pt x="111" y="282"/>
                </a:cubicBezTo>
                <a:cubicBezTo>
                  <a:pt x="113" y="282"/>
                  <a:pt x="115" y="282"/>
                  <a:pt x="117" y="280"/>
                </a:cubicBezTo>
                <a:cubicBezTo>
                  <a:pt x="125" y="278"/>
                  <a:pt x="131" y="268"/>
                  <a:pt x="127" y="258"/>
                </a:cubicBezTo>
                <a:lnTo>
                  <a:pt x="36" y="11"/>
                </a:lnTo>
                <a:cubicBezTo>
                  <a:pt x="35" y="5"/>
                  <a:pt x="28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7"/>
          <p:cNvSpPr/>
          <p:nvPr/>
        </p:nvSpPr>
        <p:spPr>
          <a:xfrm>
            <a:off x="1055121" y="1869517"/>
            <a:ext cx="31394" cy="56967"/>
          </a:xfrm>
          <a:custGeom>
            <a:avLst/>
            <a:gdLst/>
            <a:ahLst/>
            <a:cxnLst/>
            <a:rect l="l" t="t" r="r" b="b"/>
            <a:pathLst>
              <a:path w="151" h="274" extrusionOk="0">
                <a:moveTo>
                  <a:pt x="21" y="0"/>
                </a:moveTo>
                <a:cubicBezTo>
                  <a:pt x="18" y="0"/>
                  <a:pt x="15" y="1"/>
                  <a:pt x="12" y="3"/>
                </a:cubicBezTo>
                <a:cubicBezTo>
                  <a:pt x="4" y="7"/>
                  <a:pt x="0" y="17"/>
                  <a:pt x="4" y="25"/>
                </a:cubicBezTo>
                <a:lnTo>
                  <a:pt x="115" y="263"/>
                </a:lnTo>
                <a:cubicBezTo>
                  <a:pt x="117" y="269"/>
                  <a:pt x="124" y="273"/>
                  <a:pt x="130" y="273"/>
                </a:cubicBezTo>
                <a:cubicBezTo>
                  <a:pt x="132" y="273"/>
                  <a:pt x="136" y="273"/>
                  <a:pt x="138" y="271"/>
                </a:cubicBezTo>
                <a:cubicBezTo>
                  <a:pt x="146" y="267"/>
                  <a:pt x="150" y="257"/>
                  <a:pt x="146" y="248"/>
                </a:cubicBezTo>
                <a:lnTo>
                  <a:pt x="36" y="11"/>
                </a:lnTo>
                <a:cubicBezTo>
                  <a:pt x="33" y="4"/>
                  <a:pt x="28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1546415" y="2923616"/>
            <a:ext cx="31394" cy="56759"/>
          </a:xfrm>
          <a:custGeom>
            <a:avLst/>
            <a:gdLst/>
            <a:ahLst/>
            <a:cxnLst/>
            <a:rect l="l" t="t" r="r" b="b"/>
            <a:pathLst>
              <a:path w="151" h="273" extrusionOk="0">
                <a:moveTo>
                  <a:pt x="21" y="0"/>
                </a:moveTo>
                <a:cubicBezTo>
                  <a:pt x="18" y="0"/>
                  <a:pt x="15" y="1"/>
                  <a:pt x="13" y="2"/>
                </a:cubicBezTo>
                <a:cubicBezTo>
                  <a:pt x="5" y="6"/>
                  <a:pt x="1" y="16"/>
                  <a:pt x="5" y="25"/>
                </a:cubicBezTo>
                <a:lnTo>
                  <a:pt x="115" y="262"/>
                </a:lnTo>
                <a:cubicBezTo>
                  <a:pt x="119" y="270"/>
                  <a:pt x="125" y="272"/>
                  <a:pt x="131" y="272"/>
                </a:cubicBezTo>
                <a:lnTo>
                  <a:pt x="139" y="272"/>
                </a:lnTo>
                <a:cubicBezTo>
                  <a:pt x="147" y="266"/>
                  <a:pt x="151" y="256"/>
                  <a:pt x="147" y="248"/>
                </a:cubicBezTo>
                <a:lnTo>
                  <a:pt x="36" y="10"/>
                </a:lnTo>
                <a:cubicBezTo>
                  <a:pt x="34" y="4"/>
                  <a:pt x="28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7"/>
          <p:cNvSpPr/>
          <p:nvPr/>
        </p:nvSpPr>
        <p:spPr>
          <a:xfrm>
            <a:off x="1007925" y="1894050"/>
            <a:ext cx="35761" cy="54472"/>
          </a:xfrm>
          <a:custGeom>
            <a:avLst/>
            <a:gdLst/>
            <a:ahLst/>
            <a:cxnLst/>
            <a:rect l="l" t="t" r="r" b="b"/>
            <a:pathLst>
              <a:path w="172" h="262" extrusionOk="0">
                <a:moveTo>
                  <a:pt x="20" y="0"/>
                </a:moveTo>
                <a:cubicBezTo>
                  <a:pt x="18" y="0"/>
                  <a:pt x="15" y="1"/>
                  <a:pt x="12" y="3"/>
                </a:cubicBezTo>
                <a:cubicBezTo>
                  <a:pt x="2" y="7"/>
                  <a:pt x="0" y="19"/>
                  <a:pt x="4" y="27"/>
                </a:cubicBezTo>
                <a:lnTo>
                  <a:pt x="136" y="254"/>
                </a:lnTo>
                <a:cubicBezTo>
                  <a:pt x="140" y="260"/>
                  <a:pt x="144" y="262"/>
                  <a:pt x="152" y="262"/>
                </a:cubicBezTo>
                <a:cubicBezTo>
                  <a:pt x="154" y="262"/>
                  <a:pt x="158" y="262"/>
                  <a:pt x="160" y="260"/>
                </a:cubicBezTo>
                <a:cubicBezTo>
                  <a:pt x="168" y="256"/>
                  <a:pt x="172" y="244"/>
                  <a:pt x="166" y="236"/>
                </a:cubicBezTo>
                <a:lnTo>
                  <a:pt x="36" y="9"/>
                </a:lnTo>
                <a:cubicBezTo>
                  <a:pt x="32" y="4"/>
                  <a:pt x="26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7"/>
          <p:cNvSpPr/>
          <p:nvPr/>
        </p:nvSpPr>
        <p:spPr>
          <a:xfrm>
            <a:off x="1589245" y="2901369"/>
            <a:ext cx="35761" cy="54680"/>
          </a:xfrm>
          <a:custGeom>
            <a:avLst/>
            <a:gdLst/>
            <a:ahLst/>
            <a:cxnLst/>
            <a:rect l="l" t="t" r="r" b="b"/>
            <a:pathLst>
              <a:path w="172" h="263" extrusionOk="0">
                <a:moveTo>
                  <a:pt x="21" y="0"/>
                </a:moveTo>
                <a:cubicBezTo>
                  <a:pt x="18" y="0"/>
                  <a:pt x="15" y="1"/>
                  <a:pt x="12" y="2"/>
                </a:cubicBezTo>
                <a:cubicBezTo>
                  <a:pt x="4" y="8"/>
                  <a:pt x="0" y="18"/>
                  <a:pt x="6" y="26"/>
                </a:cubicBezTo>
                <a:lnTo>
                  <a:pt x="136" y="253"/>
                </a:lnTo>
                <a:cubicBezTo>
                  <a:pt x="140" y="259"/>
                  <a:pt x="146" y="263"/>
                  <a:pt x="152" y="263"/>
                </a:cubicBezTo>
                <a:cubicBezTo>
                  <a:pt x="156" y="263"/>
                  <a:pt x="158" y="261"/>
                  <a:pt x="162" y="261"/>
                </a:cubicBezTo>
                <a:cubicBezTo>
                  <a:pt x="170" y="255"/>
                  <a:pt x="172" y="245"/>
                  <a:pt x="168" y="235"/>
                </a:cubicBezTo>
                <a:lnTo>
                  <a:pt x="36" y="8"/>
                </a:lnTo>
                <a:cubicBezTo>
                  <a:pt x="33" y="3"/>
                  <a:pt x="27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7"/>
          <p:cNvSpPr/>
          <p:nvPr/>
        </p:nvSpPr>
        <p:spPr>
          <a:xfrm>
            <a:off x="963224" y="1922534"/>
            <a:ext cx="39503" cy="52393"/>
          </a:xfrm>
          <a:custGeom>
            <a:avLst/>
            <a:gdLst/>
            <a:ahLst/>
            <a:cxnLst/>
            <a:rect l="l" t="t" r="r" b="b"/>
            <a:pathLst>
              <a:path w="190" h="252" extrusionOk="0">
                <a:moveTo>
                  <a:pt x="20" y="1"/>
                </a:moveTo>
                <a:cubicBezTo>
                  <a:pt x="17" y="1"/>
                  <a:pt x="13" y="2"/>
                  <a:pt x="10" y="4"/>
                </a:cubicBezTo>
                <a:cubicBezTo>
                  <a:pt x="2" y="10"/>
                  <a:pt x="0" y="20"/>
                  <a:pt x="6" y="28"/>
                </a:cubicBezTo>
                <a:lnTo>
                  <a:pt x="156" y="243"/>
                </a:lnTo>
                <a:cubicBezTo>
                  <a:pt x="160" y="247"/>
                  <a:pt x="164" y="251"/>
                  <a:pt x="170" y="251"/>
                </a:cubicBezTo>
                <a:cubicBezTo>
                  <a:pt x="174" y="251"/>
                  <a:pt x="178" y="249"/>
                  <a:pt x="180" y="247"/>
                </a:cubicBezTo>
                <a:cubicBezTo>
                  <a:pt x="188" y="241"/>
                  <a:pt x="190" y="231"/>
                  <a:pt x="184" y="223"/>
                </a:cubicBezTo>
                <a:lnTo>
                  <a:pt x="34" y="8"/>
                </a:lnTo>
                <a:cubicBezTo>
                  <a:pt x="30" y="4"/>
                  <a:pt x="25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"/>
          <p:cNvSpPr/>
          <p:nvPr/>
        </p:nvSpPr>
        <p:spPr>
          <a:xfrm>
            <a:off x="1630204" y="2875173"/>
            <a:ext cx="39503" cy="52185"/>
          </a:xfrm>
          <a:custGeom>
            <a:avLst/>
            <a:gdLst/>
            <a:ahLst/>
            <a:cxnLst/>
            <a:rect l="l" t="t" r="r" b="b"/>
            <a:pathLst>
              <a:path w="190" h="251" extrusionOk="0">
                <a:moveTo>
                  <a:pt x="20" y="1"/>
                </a:moveTo>
                <a:cubicBezTo>
                  <a:pt x="17" y="1"/>
                  <a:pt x="13" y="2"/>
                  <a:pt x="10" y="4"/>
                </a:cubicBezTo>
                <a:cubicBezTo>
                  <a:pt x="2" y="10"/>
                  <a:pt x="0" y="22"/>
                  <a:pt x="6" y="30"/>
                </a:cubicBezTo>
                <a:lnTo>
                  <a:pt x="156" y="243"/>
                </a:lnTo>
                <a:cubicBezTo>
                  <a:pt x="160" y="249"/>
                  <a:pt x="166" y="251"/>
                  <a:pt x="170" y="251"/>
                </a:cubicBezTo>
                <a:cubicBezTo>
                  <a:pt x="174" y="251"/>
                  <a:pt x="178" y="251"/>
                  <a:pt x="180" y="249"/>
                </a:cubicBezTo>
                <a:cubicBezTo>
                  <a:pt x="188" y="243"/>
                  <a:pt x="190" y="231"/>
                  <a:pt x="186" y="223"/>
                </a:cubicBezTo>
                <a:lnTo>
                  <a:pt x="34" y="8"/>
                </a:lnTo>
                <a:cubicBezTo>
                  <a:pt x="30" y="3"/>
                  <a:pt x="25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7"/>
          <p:cNvSpPr/>
          <p:nvPr/>
        </p:nvSpPr>
        <p:spPr>
          <a:xfrm>
            <a:off x="920810" y="1954968"/>
            <a:ext cx="43869" cy="49483"/>
          </a:xfrm>
          <a:custGeom>
            <a:avLst/>
            <a:gdLst/>
            <a:ahLst/>
            <a:cxnLst/>
            <a:rect l="l" t="t" r="r" b="b"/>
            <a:pathLst>
              <a:path w="211" h="238" extrusionOk="0">
                <a:moveTo>
                  <a:pt x="22" y="0"/>
                </a:moveTo>
                <a:cubicBezTo>
                  <a:pt x="18" y="0"/>
                  <a:pt x="14" y="2"/>
                  <a:pt x="11" y="4"/>
                </a:cubicBezTo>
                <a:cubicBezTo>
                  <a:pt x="3" y="10"/>
                  <a:pt x="1" y="22"/>
                  <a:pt x="9" y="30"/>
                </a:cubicBezTo>
                <a:lnTo>
                  <a:pt x="177" y="229"/>
                </a:lnTo>
                <a:cubicBezTo>
                  <a:pt x="181" y="233"/>
                  <a:pt x="184" y="237"/>
                  <a:pt x="190" y="237"/>
                </a:cubicBezTo>
                <a:cubicBezTo>
                  <a:pt x="194" y="237"/>
                  <a:pt x="198" y="235"/>
                  <a:pt x="200" y="233"/>
                </a:cubicBezTo>
                <a:cubicBezTo>
                  <a:pt x="208" y="225"/>
                  <a:pt x="210" y="215"/>
                  <a:pt x="204" y="208"/>
                </a:cubicBezTo>
                <a:lnTo>
                  <a:pt x="34" y="6"/>
                </a:lnTo>
                <a:cubicBezTo>
                  <a:pt x="31" y="2"/>
                  <a:pt x="26" y="0"/>
                  <a:pt x="22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1668667" y="2845858"/>
            <a:ext cx="43453" cy="49067"/>
          </a:xfrm>
          <a:custGeom>
            <a:avLst/>
            <a:gdLst/>
            <a:ahLst/>
            <a:cxnLst/>
            <a:rect l="l" t="t" r="r" b="b"/>
            <a:pathLst>
              <a:path w="209" h="236" extrusionOk="0">
                <a:moveTo>
                  <a:pt x="20" y="1"/>
                </a:moveTo>
                <a:cubicBezTo>
                  <a:pt x="17" y="1"/>
                  <a:pt x="12" y="2"/>
                  <a:pt x="9" y="5"/>
                </a:cubicBezTo>
                <a:cubicBezTo>
                  <a:pt x="1" y="11"/>
                  <a:pt x="1" y="23"/>
                  <a:pt x="7" y="29"/>
                </a:cubicBezTo>
                <a:lnTo>
                  <a:pt x="175" y="230"/>
                </a:lnTo>
                <a:cubicBezTo>
                  <a:pt x="179" y="234"/>
                  <a:pt x="182" y="236"/>
                  <a:pt x="188" y="236"/>
                </a:cubicBezTo>
                <a:cubicBezTo>
                  <a:pt x="192" y="236"/>
                  <a:pt x="196" y="236"/>
                  <a:pt x="200" y="232"/>
                </a:cubicBezTo>
                <a:cubicBezTo>
                  <a:pt x="206" y="226"/>
                  <a:pt x="208" y="214"/>
                  <a:pt x="202" y="208"/>
                </a:cubicBezTo>
                <a:lnTo>
                  <a:pt x="32" y="7"/>
                </a:lnTo>
                <a:cubicBezTo>
                  <a:pt x="29" y="3"/>
                  <a:pt x="25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"/>
          <p:cNvSpPr/>
          <p:nvPr/>
        </p:nvSpPr>
        <p:spPr>
          <a:xfrm>
            <a:off x="881931" y="1990936"/>
            <a:ext cx="46572" cy="45740"/>
          </a:xfrm>
          <a:custGeom>
            <a:avLst/>
            <a:gdLst/>
            <a:ahLst/>
            <a:cxnLst/>
            <a:rect l="l" t="t" r="r" b="b"/>
            <a:pathLst>
              <a:path w="224" h="220" extrusionOk="0">
                <a:moveTo>
                  <a:pt x="19" y="0"/>
                </a:moveTo>
                <a:cubicBezTo>
                  <a:pt x="15" y="0"/>
                  <a:pt x="10" y="2"/>
                  <a:pt x="6" y="5"/>
                </a:cubicBezTo>
                <a:cubicBezTo>
                  <a:pt x="1" y="11"/>
                  <a:pt x="1" y="23"/>
                  <a:pt x="6" y="31"/>
                </a:cubicBezTo>
                <a:lnTo>
                  <a:pt x="192" y="216"/>
                </a:lnTo>
                <a:cubicBezTo>
                  <a:pt x="196" y="218"/>
                  <a:pt x="200" y="220"/>
                  <a:pt x="206" y="220"/>
                </a:cubicBezTo>
                <a:cubicBezTo>
                  <a:pt x="210" y="220"/>
                  <a:pt x="214" y="218"/>
                  <a:pt x="218" y="216"/>
                </a:cubicBezTo>
                <a:cubicBezTo>
                  <a:pt x="223" y="208"/>
                  <a:pt x="223" y="198"/>
                  <a:pt x="218" y="190"/>
                </a:cubicBezTo>
                <a:lnTo>
                  <a:pt x="32" y="5"/>
                </a:lnTo>
                <a:cubicBezTo>
                  <a:pt x="28" y="2"/>
                  <a:pt x="24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"/>
          <p:cNvSpPr/>
          <p:nvPr/>
        </p:nvSpPr>
        <p:spPr>
          <a:xfrm>
            <a:off x="1704428" y="2813216"/>
            <a:ext cx="46572" cy="46156"/>
          </a:xfrm>
          <a:custGeom>
            <a:avLst/>
            <a:gdLst/>
            <a:ahLst/>
            <a:cxnLst/>
            <a:rect l="l" t="t" r="r" b="b"/>
            <a:pathLst>
              <a:path w="224" h="222" extrusionOk="0">
                <a:moveTo>
                  <a:pt x="19" y="0"/>
                </a:moveTo>
                <a:cubicBezTo>
                  <a:pt x="15" y="0"/>
                  <a:pt x="10" y="2"/>
                  <a:pt x="7" y="6"/>
                </a:cubicBezTo>
                <a:cubicBezTo>
                  <a:pt x="1" y="12"/>
                  <a:pt x="1" y="24"/>
                  <a:pt x="7" y="30"/>
                </a:cubicBezTo>
                <a:lnTo>
                  <a:pt x="192" y="215"/>
                </a:lnTo>
                <a:cubicBezTo>
                  <a:pt x="196" y="219"/>
                  <a:pt x="200" y="221"/>
                  <a:pt x="204" y="221"/>
                </a:cubicBezTo>
                <a:cubicBezTo>
                  <a:pt x="210" y="221"/>
                  <a:pt x="214" y="219"/>
                  <a:pt x="218" y="215"/>
                </a:cubicBezTo>
                <a:cubicBezTo>
                  <a:pt x="224" y="209"/>
                  <a:pt x="224" y="197"/>
                  <a:pt x="218" y="191"/>
                </a:cubicBezTo>
                <a:lnTo>
                  <a:pt x="32" y="6"/>
                </a:lnTo>
                <a:cubicBezTo>
                  <a:pt x="28" y="2"/>
                  <a:pt x="24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"/>
          <p:cNvSpPr/>
          <p:nvPr/>
        </p:nvSpPr>
        <p:spPr>
          <a:xfrm>
            <a:off x="845754" y="2030023"/>
            <a:ext cx="50314" cy="42414"/>
          </a:xfrm>
          <a:custGeom>
            <a:avLst/>
            <a:gdLst/>
            <a:ahLst/>
            <a:cxnLst/>
            <a:rect l="l" t="t" r="r" b="b"/>
            <a:pathLst>
              <a:path w="242" h="204" extrusionOk="0">
                <a:moveTo>
                  <a:pt x="20" y="0"/>
                </a:moveTo>
                <a:cubicBezTo>
                  <a:pt x="15" y="0"/>
                  <a:pt x="10" y="2"/>
                  <a:pt x="7" y="6"/>
                </a:cubicBezTo>
                <a:cubicBezTo>
                  <a:pt x="1" y="14"/>
                  <a:pt x="3" y="24"/>
                  <a:pt x="9" y="32"/>
                </a:cubicBezTo>
                <a:lnTo>
                  <a:pt x="210" y="200"/>
                </a:lnTo>
                <a:cubicBezTo>
                  <a:pt x="214" y="202"/>
                  <a:pt x="218" y="204"/>
                  <a:pt x="222" y="204"/>
                </a:cubicBezTo>
                <a:cubicBezTo>
                  <a:pt x="228" y="204"/>
                  <a:pt x="232" y="202"/>
                  <a:pt x="236" y="198"/>
                </a:cubicBezTo>
                <a:cubicBezTo>
                  <a:pt x="242" y="190"/>
                  <a:pt x="240" y="178"/>
                  <a:pt x="234" y="172"/>
                </a:cubicBezTo>
                <a:lnTo>
                  <a:pt x="32" y="4"/>
                </a:lnTo>
                <a:cubicBezTo>
                  <a:pt x="29" y="2"/>
                  <a:pt x="24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7"/>
          <p:cNvSpPr/>
          <p:nvPr/>
        </p:nvSpPr>
        <p:spPr>
          <a:xfrm>
            <a:off x="1736862" y="2777456"/>
            <a:ext cx="50314" cy="42414"/>
          </a:xfrm>
          <a:custGeom>
            <a:avLst/>
            <a:gdLst/>
            <a:ahLst/>
            <a:cxnLst/>
            <a:rect l="l" t="t" r="r" b="b"/>
            <a:pathLst>
              <a:path w="242" h="204" extrusionOk="0">
                <a:moveTo>
                  <a:pt x="21" y="1"/>
                </a:moveTo>
                <a:cubicBezTo>
                  <a:pt x="15" y="1"/>
                  <a:pt x="10" y="3"/>
                  <a:pt x="6" y="6"/>
                </a:cubicBezTo>
                <a:cubicBezTo>
                  <a:pt x="0" y="14"/>
                  <a:pt x="2" y="26"/>
                  <a:pt x="8" y="32"/>
                </a:cubicBezTo>
                <a:lnTo>
                  <a:pt x="210" y="200"/>
                </a:lnTo>
                <a:cubicBezTo>
                  <a:pt x="214" y="204"/>
                  <a:pt x="218" y="204"/>
                  <a:pt x="221" y="204"/>
                </a:cubicBezTo>
                <a:cubicBezTo>
                  <a:pt x="225" y="204"/>
                  <a:pt x="231" y="202"/>
                  <a:pt x="235" y="198"/>
                </a:cubicBezTo>
                <a:cubicBezTo>
                  <a:pt x="241" y="190"/>
                  <a:pt x="239" y="180"/>
                  <a:pt x="233" y="174"/>
                </a:cubicBezTo>
                <a:lnTo>
                  <a:pt x="32" y="4"/>
                </a:lnTo>
                <a:cubicBezTo>
                  <a:pt x="29" y="2"/>
                  <a:pt x="25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7"/>
          <p:cNvSpPr/>
          <p:nvPr/>
        </p:nvSpPr>
        <p:spPr>
          <a:xfrm>
            <a:off x="813528" y="2072020"/>
            <a:ext cx="53017" cy="39087"/>
          </a:xfrm>
          <a:custGeom>
            <a:avLst/>
            <a:gdLst/>
            <a:ahLst/>
            <a:cxnLst/>
            <a:rect l="l" t="t" r="r" b="b"/>
            <a:pathLst>
              <a:path w="255" h="188" extrusionOk="0">
                <a:moveTo>
                  <a:pt x="21" y="0"/>
                </a:moveTo>
                <a:cubicBezTo>
                  <a:pt x="15" y="0"/>
                  <a:pt x="10" y="3"/>
                  <a:pt x="6" y="8"/>
                </a:cubicBezTo>
                <a:cubicBezTo>
                  <a:pt x="0" y="15"/>
                  <a:pt x="2" y="27"/>
                  <a:pt x="10" y="33"/>
                </a:cubicBezTo>
                <a:lnTo>
                  <a:pt x="225" y="183"/>
                </a:lnTo>
                <a:cubicBezTo>
                  <a:pt x="229" y="185"/>
                  <a:pt x="233" y="187"/>
                  <a:pt x="235" y="187"/>
                </a:cubicBezTo>
                <a:cubicBezTo>
                  <a:pt x="241" y="187"/>
                  <a:pt x="247" y="183"/>
                  <a:pt x="251" y="179"/>
                </a:cubicBezTo>
                <a:cubicBezTo>
                  <a:pt x="255" y="171"/>
                  <a:pt x="253" y="159"/>
                  <a:pt x="245" y="154"/>
                </a:cubicBezTo>
                <a:lnTo>
                  <a:pt x="32" y="4"/>
                </a:lnTo>
                <a:cubicBezTo>
                  <a:pt x="28" y="1"/>
                  <a:pt x="25" y="0"/>
                  <a:pt x="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7"/>
          <p:cNvSpPr/>
          <p:nvPr/>
        </p:nvSpPr>
        <p:spPr>
          <a:xfrm>
            <a:off x="1766385" y="2738992"/>
            <a:ext cx="53225" cy="39087"/>
          </a:xfrm>
          <a:custGeom>
            <a:avLst/>
            <a:gdLst/>
            <a:ahLst/>
            <a:cxnLst/>
            <a:rect l="l" t="t" r="r" b="b"/>
            <a:pathLst>
              <a:path w="256" h="188" extrusionOk="0">
                <a:moveTo>
                  <a:pt x="20" y="0"/>
                </a:moveTo>
                <a:cubicBezTo>
                  <a:pt x="14" y="0"/>
                  <a:pt x="9" y="3"/>
                  <a:pt x="6" y="8"/>
                </a:cubicBezTo>
                <a:cubicBezTo>
                  <a:pt x="1" y="16"/>
                  <a:pt x="3" y="28"/>
                  <a:pt x="10" y="33"/>
                </a:cubicBezTo>
                <a:lnTo>
                  <a:pt x="225" y="183"/>
                </a:lnTo>
                <a:cubicBezTo>
                  <a:pt x="227" y="185"/>
                  <a:pt x="231" y="187"/>
                  <a:pt x="235" y="187"/>
                </a:cubicBezTo>
                <a:cubicBezTo>
                  <a:pt x="239" y="187"/>
                  <a:pt x="245" y="183"/>
                  <a:pt x="249" y="179"/>
                </a:cubicBezTo>
                <a:cubicBezTo>
                  <a:pt x="255" y="172"/>
                  <a:pt x="253" y="160"/>
                  <a:pt x="245" y="156"/>
                </a:cubicBezTo>
                <a:lnTo>
                  <a:pt x="30" y="4"/>
                </a:lnTo>
                <a:cubicBezTo>
                  <a:pt x="27" y="2"/>
                  <a:pt x="23" y="0"/>
                  <a:pt x="2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7"/>
          <p:cNvSpPr/>
          <p:nvPr/>
        </p:nvSpPr>
        <p:spPr>
          <a:xfrm>
            <a:off x="785044" y="2116721"/>
            <a:ext cx="55720" cy="34929"/>
          </a:xfrm>
          <a:custGeom>
            <a:avLst/>
            <a:gdLst/>
            <a:ahLst/>
            <a:cxnLst/>
            <a:rect l="l" t="t" r="r" b="b"/>
            <a:pathLst>
              <a:path w="268" h="168" extrusionOk="0">
                <a:moveTo>
                  <a:pt x="20" y="1"/>
                </a:moveTo>
                <a:cubicBezTo>
                  <a:pt x="14" y="1"/>
                  <a:pt x="9" y="4"/>
                  <a:pt x="5" y="10"/>
                </a:cubicBezTo>
                <a:cubicBezTo>
                  <a:pt x="1" y="17"/>
                  <a:pt x="3" y="29"/>
                  <a:pt x="13" y="33"/>
                </a:cubicBezTo>
                <a:lnTo>
                  <a:pt x="240" y="165"/>
                </a:lnTo>
                <a:cubicBezTo>
                  <a:pt x="242" y="167"/>
                  <a:pt x="246" y="167"/>
                  <a:pt x="247" y="167"/>
                </a:cubicBezTo>
                <a:cubicBezTo>
                  <a:pt x="253" y="167"/>
                  <a:pt x="259" y="164"/>
                  <a:pt x="263" y="160"/>
                </a:cubicBezTo>
                <a:cubicBezTo>
                  <a:pt x="267" y="150"/>
                  <a:pt x="265" y="140"/>
                  <a:pt x="257" y="134"/>
                </a:cubicBezTo>
                <a:lnTo>
                  <a:pt x="28" y="4"/>
                </a:lnTo>
                <a:cubicBezTo>
                  <a:pt x="26" y="2"/>
                  <a:pt x="23" y="1"/>
                  <a:pt x="2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7"/>
          <p:cNvSpPr/>
          <p:nvPr/>
        </p:nvSpPr>
        <p:spPr>
          <a:xfrm>
            <a:off x="1792166" y="2698450"/>
            <a:ext cx="56136" cy="34929"/>
          </a:xfrm>
          <a:custGeom>
            <a:avLst/>
            <a:gdLst/>
            <a:ahLst/>
            <a:cxnLst/>
            <a:rect l="l" t="t" r="r" b="b"/>
            <a:pathLst>
              <a:path w="270" h="168" extrusionOk="0">
                <a:moveTo>
                  <a:pt x="21" y="1"/>
                </a:moveTo>
                <a:cubicBezTo>
                  <a:pt x="15" y="1"/>
                  <a:pt x="9" y="4"/>
                  <a:pt x="7" y="9"/>
                </a:cubicBezTo>
                <a:cubicBezTo>
                  <a:pt x="1" y="17"/>
                  <a:pt x="5" y="27"/>
                  <a:pt x="13" y="33"/>
                </a:cubicBezTo>
                <a:lnTo>
                  <a:pt x="240" y="163"/>
                </a:lnTo>
                <a:cubicBezTo>
                  <a:pt x="242" y="165"/>
                  <a:pt x="245" y="167"/>
                  <a:pt x="247" y="167"/>
                </a:cubicBezTo>
                <a:cubicBezTo>
                  <a:pt x="253" y="167"/>
                  <a:pt x="259" y="163"/>
                  <a:pt x="263" y="157"/>
                </a:cubicBezTo>
                <a:cubicBezTo>
                  <a:pt x="269" y="150"/>
                  <a:pt x="265" y="140"/>
                  <a:pt x="257" y="134"/>
                </a:cubicBezTo>
                <a:lnTo>
                  <a:pt x="30" y="4"/>
                </a:lnTo>
                <a:cubicBezTo>
                  <a:pt x="27" y="2"/>
                  <a:pt x="24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7"/>
          <p:cNvSpPr/>
          <p:nvPr/>
        </p:nvSpPr>
        <p:spPr>
          <a:xfrm>
            <a:off x="760511" y="2163916"/>
            <a:ext cx="58007" cy="30771"/>
          </a:xfrm>
          <a:custGeom>
            <a:avLst/>
            <a:gdLst/>
            <a:ahLst/>
            <a:cxnLst/>
            <a:rect l="l" t="t" r="r" b="b"/>
            <a:pathLst>
              <a:path w="279" h="148" extrusionOk="0">
                <a:moveTo>
                  <a:pt x="19" y="1"/>
                </a:moveTo>
                <a:cubicBezTo>
                  <a:pt x="13" y="1"/>
                  <a:pt x="7" y="5"/>
                  <a:pt x="4" y="11"/>
                </a:cubicBezTo>
                <a:cubicBezTo>
                  <a:pt x="0" y="19"/>
                  <a:pt x="4" y="29"/>
                  <a:pt x="12" y="35"/>
                </a:cubicBezTo>
                <a:lnTo>
                  <a:pt x="251" y="146"/>
                </a:lnTo>
                <a:cubicBezTo>
                  <a:pt x="253" y="146"/>
                  <a:pt x="255" y="148"/>
                  <a:pt x="259" y="148"/>
                </a:cubicBezTo>
                <a:cubicBezTo>
                  <a:pt x="265" y="148"/>
                  <a:pt x="271" y="144"/>
                  <a:pt x="273" y="136"/>
                </a:cubicBezTo>
                <a:cubicBezTo>
                  <a:pt x="279" y="128"/>
                  <a:pt x="275" y="118"/>
                  <a:pt x="265" y="114"/>
                </a:cubicBezTo>
                <a:lnTo>
                  <a:pt x="28" y="4"/>
                </a:lnTo>
                <a:cubicBezTo>
                  <a:pt x="25" y="2"/>
                  <a:pt x="22" y="1"/>
                  <a:pt x="1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7"/>
          <p:cNvSpPr/>
          <p:nvPr/>
        </p:nvSpPr>
        <p:spPr>
          <a:xfrm>
            <a:off x="1814413" y="2655621"/>
            <a:ext cx="58007" cy="30563"/>
          </a:xfrm>
          <a:custGeom>
            <a:avLst/>
            <a:gdLst/>
            <a:ahLst/>
            <a:cxnLst/>
            <a:rect l="l" t="t" r="r" b="b"/>
            <a:pathLst>
              <a:path w="279" h="147" extrusionOk="0">
                <a:moveTo>
                  <a:pt x="21" y="1"/>
                </a:moveTo>
                <a:cubicBezTo>
                  <a:pt x="15" y="1"/>
                  <a:pt x="9" y="4"/>
                  <a:pt x="6" y="10"/>
                </a:cubicBezTo>
                <a:cubicBezTo>
                  <a:pt x="0" y="18"/>
                  <a:pt x="4" y="30"/>
                  <a:pt x="14" y="34"/>
                </a:cubicBezTo>
                <a:lnTo>
                  <a:pt x="251" y="144"/>
                </a:lnTo>
                <a:cubicBezTo>
                  <a:pt x="255" y="144"/>
                  <a:pt x="257" y="146"/>
                  <a:pt x="259" y="146"/>
                </a:cubicBezTo>
                <a:cubicBezTo>
                  <a:pt x="265" y="146"/>
                  <a:pt x="273" y="142"/>
                  <a:pt x="275" y="137"/>
                </a:cubicBezTo>
                <a:cubicBezTo>
                  <a:pt x="279" y="127"/>
                  <a:pt x="275" y="117"/>
                  <a:pt x="267" y="113"/>
                </a:cubicBezTo>
                <a:lnTo>
                  <a:pt x="28" y="2"/>
                </a:lnTo>
                <a:cubicBezTo>
                  <a:pt x="26" y="1"/>
                  <a:pt x="24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"/>
          <p:cNvSpPr/>
          <p:nvPr/>
        </p:nvSpPr>
        <p:spPr>
          <a:xfrm>
            <a:off x="740343" y="2212983"/>
            <a:ext cx="59670" cy="25989"/>
          </a:xfrm>
          <a:custGeom>
            <a:avLst/>
            <a:gdLst/>
            <a:ahLst/>
            <a:cxnLst/>
            <a:rect l="l" t="t" r="r" b="b"/>
            <a:pathLst>
              <a:path w="287" h="125" extrusionOk="0">
                <a:moveTo>
                  <a:pt x="19" y="1"/>
                </a:moveTo>
                <a:cubicBezTo>
                  <a:pt x="12" y="1"/>
                  <a:pt x="6" y="5"/>
                  <a:pt x="3" y="12"/>
                </a:cubicBezTo>
                <a:cubicBezTo>
                  <a:pt x="1" y="22"/>
                  <a:pt x="5" y="32"/>
                  <a:pt x="15" y="34"/>
                </a:cubicBezTo>
                <a:lnTo>
                  <a:pt x="259" y="125"/>
                </a:lnTo>
                <a:lnTo>
                  <a:pt x="265" y="125"/>
                </a:lnTo>
                <a:cubicBezTo>
                  <a:pt x="273" y="125"/>
                  <a:pt x="281" y="121"/>
                  <a:pt x="283" y="115"/>
                </a:cubicBezTo>
                <a:cubicBezTo>
                  <a:pt x="287" y="105"/>
                  <a:pt x="281" y="95"/>
                  <a:pt x="273" y="91"/>
                </a:cubicBezTo>
                <a:lnTo>
                  <a:pt x="26" y="2"/>
                </a:lnTo>
                <a:cubicBezTo>
                  <a:pt x="24" y="1"/>
                  <a:pt x="21" y="1"/>
                  <a:pt x="1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"/>
          <p:cNvSpPr/>
          <p:nvPr/>
        </p:nvSpPr>
        <p:spPr>
          <a:xfrm>
            <a:off x="1833333" y="2610713"/>
            <a:ext cx="59670" cy="26197"/>
          </a:xfrm>
          <a:custGeom>
            <a:avLst/>
            <a:gdLst/>
            <a:ahLst/>
            <a:cxnLst/>
            <a:rect l="l" t="t" r="r" b="b"/>
            <a:pathLst>
              <a:path w="287" h="126" extrusionOk="0">
                <a:moveTo>
                  <a:pt x="21" y="1"/>
                </a:moveTo>
                <a:cubicBezTo>
                  <a:pt x="13" y="1"/>
                  <a:pt x="5" y="5"/>
                  <a:pt x="2" y="13"/>
                </a:cubicBezTo>
                <a:cubicBezTo>
                  <a:pt x="0" y="21"/>
                  <a:pt x="4" y="31"/>
                  <a:pt x="14" y="35"/>
                </a:cubicBezTo>
                <a:lnTo>
                  <a:pt x="261" y="126"/>
                </a:lnTo>
                <a:lnTo>
                  <a:pt x="267" y="126"/>
                </a:lnTo>
                <a:cubicBezTo>
                  <a:pt x="272" y="126"/>
                  <a:pt x="280" y="122"/>
                  <a:pt x="282" y="114"/>
                </a:cubicBezTo>
                <a:cubicBezTo>
                  <a:pt x="286" y="106"/>
                  <a:pt x="280" y="96"/>
                  <a:pt x="272" y="92"/>
                </a:cubicBezTo>
                <a:lnTo>
                  <a:pt x="26" y="1"/>
                </a:lnTo>
                <a:cubicBezTo>
                  <a:pt x="24" y="1"/>
                  <a:pt x="23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7"/>
          <p:cNvSpPr/>
          <p:nvPr/>
        </p:nvSpPr>
        <p:spPr>
          <a:xfrm>
            <a:off x="724334" y="2263713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21" y="1"/>
                </a:moveTo>
                <a:cubicBezTo>
                  <a:pt x="12" y="1"/>
                  <a:pt x="5" y="6"/>
                  <a:pt x="3" y="13"/>
                </a:cubicBezTo>
                <a:cubicBezTo>
                  <a:pt x="1" y="23"/>
                  <a:pt x="7" y="33"/>
                  <a:pt x="15" y="35"/>
                </a:cubicBezTo>
                <a:lnTo>
                  <a:pt x="269" y="104"/>
                </a:lnTo>
                <a:lnTo>
                  <a:pt x="273" y="104"/>
                </a:lnTo>
                <a:cubicBezTo>
                  <a:pt x="281" y="104"/>
                  <a:pt x="289" y="98"/>
                  <a:pt x="291" y="90"/>
                </a:cubicBezTo>
                <a:cubicBezTo>
                  <a:pt x="293" y="82"/>
                  <a:pt x="287" y="72"/>
                  <a:pt x="277" y="68"/>
                </a:cubicBezTo>
                <a:lnTo>
                  <a:pt x="25" y="1"/>
                </a:lnTo>
                <a:cubicBezTo>
                  <a:pt x="23" y="1"/>
                  <a:pt x="22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7"/>
          <p:cNvSpPr/>
          <p:nvPr/>
        </p:nvSpPr>
        <p:spPr>
          <a:xfrm>
            <a:off x="1847679" y="2564765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21" y="1"/>
                </a:moveTo>
                <a:cubicBezTo>
                  <a:pt x="13" y="1"/>
                  <a:pt x="6" y="5"/>
                  <a:pt x="4" y="13"/>
                </a:cubicBezTo>
                <a:cubicBezTo>
                  <a:pt x="0" y="23"/>
                  <a:pt x="6" y="33"/>
                  <a:pt x="16" y="35"/>
                </a:cubicBezTo>
                <a:lnTo>
                  <a:pt x="269" y="102"/>
                </a:lnTo>
                <a:cubicBezTo>
                  <a:pt x="271" y="102"/>
                  <a:pt x="272" y="104"/>
                  <a:pt x="274" y="104"/>
                </a:cubicBezTo>
                <a:cubicBezTo>
                  <a:pt x="280" y="104"/>
                  <a:pt x="288" y="98"/>
                  <a:pt x="290" y="90"/>
                </a:cubicBezTo>
                <a:cubicBezTo>
                  <a:pt x="292" y="80"/>
                  <a:pt x="288" y="70"/>
                  <a:pt x="278" y="68"/>
                </a:cubicBezTo>
                <a:lnTo>
                  <a:pt x="26" y="1"/>
                </a:lnTo>
                <a:cubicBezTo>
                  <a:pt x="24" y="1"/>
                  <a:pt x="23" y="1"/>
                  <a:pt x="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7"/>
          <p:cNvSpPr/>
          <p:nvPr/>
        </p:nvSpPr>
        <p:spPr>
          <a:xfrm>
            <a:off x="712899" y="2315482"/>
            <a:ext cx="61749" cy="17049"/>
          </a:xfrm>
          <a:custGeom>
            <a:avLst/>
            <a:gdLst/>
            <a:ahLst/>
            <a:cxnLst/>
            <a:rect l="l" t="t" r="r" b="b"/>
            <a:pathLst>
              <a:path w="297" h="82" extrusionOk="0">
                <a:moveTo>
                  <a:pt x="19" y="0"/>
                </a:moveTo>
                <a:cubicBezTo>
                  <a:pt x="11" y="0"/>
                  <a:pt x="4" y="7"/>
                  <a:pt x="3" y="15"/>
                </a:cubicBezTo>
                <a:cubicBezTo>
                  <a:pt x="1" y="24"/>
                  <a:pt x="7" y="34"/>
                  <a:pt x="16" y="36"/>
                </a:cubicBezTo>
                <a:lnTo>
                  <a:pt x="275" y="82"/>
                </a:lnTo>
                <a:lnTo>
                  <a:pt x="279" y="82"/>
                </a:lnTo>
                <a:cubicBezTo>
                  <a:pt x="287" y="82"/>
                  <a:pt x="295" y="76"/>
                  <a:pt x="295" y="68"/>
                </a:cubicBezTo>
                <a:cubicBezTo>
                  <a:pt x="297" y="58"/>
                  <a:pt x="291" y="48"/>
                  <a:pt x="281" y="46"/>
                </a:cubicBezTo>
                <a:lnTo>
                  <a:pt x="22" y="1"/>
                </a:lnTo>
                <a:cubicBezTo>
                  <a:pt x="21" y="0"/>
                  <a:pt x="20" y="0"/>
                  <a:pt x="1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7"/>
          <p:cNvSpPr/>
          <p:nvPr/>
        </p:nvSpPr>
        <p:spPr>
          <a:xfrm>
            <a:off x="1858282" y="2517777"/>
            <a:ext cx="61749" cy="16633"/>
          </a:xfrm>
          <a:custGeom>
            <a:avLst/>
            <a:gdLst/>
            <a:ahLst/>
            <a:cxnLst/>
            <a:rect l="l" t="t" r="r" b="b"/>
            <a:pathLst>
              <a:path w="297" h="80" extrusionOk="0">
                <a:moveTo>
                  <a:pt x="18" y="0"/>
                </a:moveTo>
                <a:cubicBezTo>
                  <a:pt x="10" y="0"/>
                  <a:pt x="4" y="6"/>
                  <a:pt x="2" y="14"/>
                </a:cubicBezTo>
                <a:cubicBezTo>
                  <a:pt x="1" y="22"/>
                  <a:pt x="6" y="32"/>
                  <a:pt x="16" y="34"/>
                </a:cubicBezTo>
                <a:lnTo>
                  <a:pt x="275" y="79"/>
                </a:lnTo>
                <a:lnTo>
                  <a:pt x="279" y="79"/>
                </a:lnTo>
                <a:cubicBezTo>
                  <a:pt x="287" y="79"/>
                  <a:pt x="294" y="73"/>
                  <a:pt x="294" y="66"/>
                </a:cubicBezTo>
                <a:cubicBezTo>
                  <a:pt x="296" y="56"/>
                  <a:pt x="291" y="48"/>
                  <a:pt x="281" y="46"/>
                </a:cubicBezTo>
                <a:lnTo>
                  <a:pt x="22" y="0"/>
                </a:lnTo>
                <a:cubicBezTo>
                  <a:pt x="21" y="0"/>
                  <a:pt x="20" y="0"/>
                  <a:pt x="1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7"/>
          <p:cNvSpPr/>
          <p:nvPr/>
        </p:nvSpPr>
        <p:spPr>
          <a:xfrm>
            <a:off x="706454" y="2368291"/>
            <a:ext cx="61957" cy="12267"/>
          </a:xfrm>
          <a:custGeom>
            <a:avLst/>
            <a:gdLst/>
            <a:ahLst/>
            <a:cxnLst/>
            <a:rect l="l" t="t" r="r" b="b"/>
            <a:pathLst>
              <a:path w="298" h="59" extrusionOk="0">
                <a:moveTo>
                  <a:pt x="17" y="1"/>
                </a:moveTo>
                <a:cubicBezTo>
                  <a:pt x="8" y="1"/>
                  <a:pt x="0" y="8"/>
                  <a:pt x="0" y="17"/>
                </a:cubicBezTo>
                <a:cubicBezTo>
                  <a:pt x="0" y="25"/>
                  <a:pt x="6" y="35"/>
                  <a:pt x="16" y="35"/>
                </a:cubicBezTo>
                <a:lnTo>
                  <a:pt x="276" y="58"/>
                </a:lnTo>
                <a:lnTo>
                  <a:pt x="278" y="58"/>
                </a:lnTo>
                <a:cubicBezTo>
                  <a:pt x="288" y="58"/>
                  <a:pt x="296" y="51"/>
                  <a:pt x="296" y="43"/>
                </a:cubicBezTo>
                <a:cubicBezTo>
                  <a:pt x="298" y="33"/>
                  <a:pt x="290" y="25"/>
                  <a:pt x="280" y="23"/>
                </a:cubicBezTo>
                <a:lnTo>
                  <a:pt x="20" y="1"/>
                </a:lnTo>
                <a:cubicBezTo>
                  <a:pt x="19" y="1"/>
                  <a:pt x="18" y="1"/>
                  <a:pt x="17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7"/>
          <p:cNvSpPr/>
          <p:nvPr/>
        </p:nvSpPr>
        <p:spPr>
          <a:xfrm>
            <a:off x="1864935" y="2469750"/>
            <a:ext cx="62165" cy="12059"/>
          </a:xfrm>
          <a:custGeom>
            <a:avLst/>
            <a:gdLst/>
            <a:ahLst/>
            <a:cxnLst/>
            <a:rect l="l" t="t" r="r" b="b"/>
            <a:pathLst>
              <a:path w="299" h="58" extrusionOk="0">
                <a:moveTo>
                  <a:pt x="17" y="0"/>
                </a:moveTo>
                <a:cubicBezTo>
                  <a:pt x="8" y="0"/>
                  <a:pt x="2" y="8"/>
                  <a:pt x="0" y="16"/>
                </a:cubicBezTo>
                <a:cubicBezTo>
                  <a:pt x="0" y="24"/>
                  <a:pt x="6" y="34"/>
                  <a:pt x="16" y="34"/>
                </a:cubicBezTo>
                <a:lnTo>
                  <a:pt x="278" y="58"/>
                </a:lnTo>
                <a:cubicBezTo>
                  <a:pt x="288" y="58"/>
                  <a:pt x="296" y="50"/>
                  <a:pt x="296" y="42"/>
                </a:cubicBezTo>
                <a:cubicBezTo>
                  <a:pt x="298" y="32"/>
                  <a:pt x="290" y="24"/>
                  <a:pt x="280" y="22"/>
                </a:cubicBezTo>
                <a:lnTo>
                  <a:pt x="20" y="1"/>
                </a:lnTo>
                <a:cubicBezTo>
                  <a:pt x="19" y="0"/>
                  <a:pt x="18" y="0"/>
                  <a:pt x="1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702296" y="2419228"/>
            <a:ext cx="83788" cy="11435"/>
          </a:xfrm>
          <a:custGeom>
            <a:avLst/>
            <a:gdLst/>
            <a:ahLst/>
            <a:cxnLst/>
            <a:rect l="l" t="t" r="r" b="b"/>
            <a:pathLst>
              <a:path w="403" h="55" extrusionOk="0">
                <a:moveTo>
                  <a:pt x="26" y="1"/>
                </a:moveTo>
                <a:cubicBezTo>
                  <a:pt x="12" y="1"/>
                  <a:pt x="0" y="13"/>
                  <a:pt x="0" y="29"/>
                </a:cubicBezTo>
                <a:cubicBezTo>
                  <a:pt x="0" y="42"/>
                  <a:pt x="12" y="54"/>
                  <a:pt x="26" y="54"/>
                </a:cubicBezTo>
                <a:lnTo>
                  <a:pt x="375" y="54"/>
                </a:lnTo>
                <a:cubicBezTo>
                  <a:pt x="391" y="54"/>
                  <a:pt x="403" y="42"/>
                  <a:pt x="403" y="29"/>
                </a:cubicBezTo>
                <a:cubicBezTo>
                  <a:pt x="403" y="13"/>
                  <a:pt x="391" y="1"/>
                  <a:pt x="375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7"/>
          <p:cNvSpPr/>
          <p:nvPr/>
        </p:nvSpPr>
        <p:spPr>
          <a:xfrm>
            <a:off x="1847263" y="2419228"/>
            <a:ext cx="83372" cy="11435"/>
          </a:xfrm>
          <a:custGeom>
            <a:avLst/>
            <a:gdLst/>
            <a:ahLst/>
            <a:cxnLst/>
            <a:rect l="l" t="t" r="r" b="b"/>
            <a:pathLst>
              <a:path w="401" h="55" extrusionOk="0">
                <a:moveTo>
                  <a:pt x="26" y="1"/>
                </a:moveTo>
                <a:cubicBezTo>
                  <a:pt x="12" y="1"/>
                  <a:pt x="0" y="13"/>
                  <a:pt x="0" y="29"/>
                </a:cubicBezTo>
                <a:cubicBezTo>
                  <a:pt x="0" y="42"/>
                  <a:pt x="10" y="54"/>
                  <a:pt x="26" y="54"/>
                </a:cubicBezTo>
                <a:lnTo>
                  <a:pt x="375" y="54"/>
                </a:lnTo>
                <a:cubicBezTo>
                  <a:pt x="389" y="54"/>
                  <a:pt x="401" y="42"/>
                  <a:pt x="401" y="29"/>
                </a:cubicBezTo>
                <a:cubicBezTo>
                  <a:pt x="401" y="13"/>
                  <a:pt x="389" y="1"/>
                  <a:pt x="375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7"/>
          <p:cNvSpPr/>
          <p:nvPr/>
        </p:nvSpPr>
        <p:spPr>
          <a:xfrm>
            <a:off x="706454" y="2469335"/>
            <a:ext cx="61541" cy="12475"/>
          </a:xfrm>
          <a:custGeom>
            <a:avLst/>
            <a:gdLst/>
            <a:ahLst/>
            <a:cxnLst/>
            <a:rect l="l" t="t" r="r" b="b"/>
            <a:pathLst>
              <a:path w="296" h="60" extrusionOk="0">
                <a:moveTo>
                  <a:pt x="276" y="1"/>
                </a:moveTo>
                <a:lnTo>
                  <a:pt x="16" y="24"/>
                </a:lnTo>
                <a:cubicBezTo>
                  <a:pt x="6" y="26"/>
                  <a:pt x="0" y="34"/>
                  <a:pt x="0" y="44"/>
                </a:cubicBezTo>
                <a:cubicBezTo>
                  <a:pt x="0" y="52"/>
                  <a:pt x="8" y="60"/>
                  <a:pt x="18" y="60"/>
                </a:cubicBezTo>
                <a:lnTo>
                  <a:pt x="20" y="60"/>
                </a:lnTo>
                <a:lnTo>
                  <a:pt x="280" y="36"/>
                </a:lnTo>
                <a:cubicBezTo>
                  <a:pt x="290" y="36"/>
                  <a:pt x="296" y="26"/>
                  <a:pt x="296" y="16"/>
                </a:cubicBezTo>
                <a:cubicBezTo>
                  <a:pt x="294" y="9"/>
                  <a:pt x="286" y="1"/>
                  <a:pt x="27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7"/>
          <p:cNvSpPr/>
          <p:nvPr/>
        </p:nvSpPr>
        <p:spPr>
          <a:xfrm>
            <a:off x="1864935" y="2368083"/>
            <a:ext cx="61749" cy="12475"/>
          </a:xfrm>
          <a:custGeom>
            <a:avLst/>
            <a:gdLst/>
            <a:ahLst/>
            <a:cxnLst/>
            <a:rect l="l" t="t" r="r" b="b"/>
            <a:pathLst>
              <a:path w="297" h="60" extrusionOk="0">
                <a:moveTo>
                  <a:pt x="278" y="0"/>
                </a:moveTo>
                <a:lnTo>
                  <a:pt x="16" y="24"/>
                </a:lnTo>
                <a:cubicBezTo>
                  <a:pt x="6" y="26"/>
                  <a:pt x="0" y="34"/>
                  <a:pt x="0" y="44"/>
                </a:cubicBezTo>
                <a:cubicBezTo>
                  <a:pt x="2" y="52"/>
                  <a:pt x="10" y="59"/>
                  <a:pt x="18" y="59"/>
                </a:cubicBezTo>
                <a:lnTo>
                  <a:pt x="20" y="59"/>
                </a:lnTo>
                <a:lnTo>
                  <a:pt x="280" y="36"/>
                </a:lnTo>
                <a:cubicBezTo>
                  <a:pt x="290" y="36"/>
                  <a:pt x="296" y="26"/>
                  <a:pt x="296" y="16"/>
                </a:cubicBezTo>
                <a:cubicBezTo>
                  <a:pt x="296" y="8"/>
                  <a:pt x="286" y="0"/>
                  <a:pt x="27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>
            <a:off x="712899" y="2517362"/>
            <a:ext cx="61749" cy="17049"/>
          </a:xfrm>
          <a:custGeom>
            <a:avLst/>
            <a:gdLst/>
            <a:ahLst/>
            <a:cxnLst/>
            <a:rect l="l" t="t" r="r" b="b"/>
            <a:pathLst>
              <a:path w="297" h="82" extrusionOk="0">
                <a:moveTo>
                  <a:pt x="275" y="0"/>
                </a:moveTo>
                <a:lnTo>
                  <a:pt x="16" y="48"/>
                </a:lnTo>
                <a:cubicBezTo>
                  <a:pt x="7" y="48"/>
                  <a:pt x="1" y="58"/>
                  <a:pt x="3" y="68"/>
                </a:cubicBezTo>
                <a:cubicBezTo>
                  <a:pt x="5" y="75"/>
                  <a:pt x="10" y="81"/>
                  <a:pt x="20" y="81"/>
                </a:cubicBezTo>
                <a:lnTo>
                  <a:pt x="22" y="81"/>
                </a:lnTo>
                <a:lnTo>
                  <a:pt x="281" y="36"/>
                </a:lnTo>
                <a:cubicBezTo>
                  <a:pt x="291" y="34"/>
                  <a:pt x="297" y="24"/>
                  <a:pt x="295" y="16"/>
                </a:cubicBezTo>
                <a:cubicBezTo>
                  <a:pt x="293" y="6"/>
                  <a:pt x="285" y="0"/>
                  <a:pt x="27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>
            <a:off x="1858282" y="2315482"/>
            <a:ext cx="61749" cy="17049"/>
          </a:xfrm>
          <a:custGeom>
            <a:avLst/>
            <a:gdLst/>
            <a:ahLst/>
            <a:cxnLst/>
            <a:rect l="l" t="t" r="r" b="b"/>
            <a:pathLst>
              <a:path w="297" h="82" extrusionOk="0">
                <a:moveTo>
                  <a:pt x="278" y="0"/>
                </a:moveTo>
                <a:cubicBezTo>
                  <a:pt x="277" y="0"/>
                  <a:pt x="276" y="0"/>
                  <a:pt x="275" y="1"/>
                </a:cubicBezTo>
                <a:lnTo>
                  <a:pt x="16" y="46"/>
                </a:lnTo>
                <a:cubicBezTo>
                  <a:pt x="6" y="48"/>
                  <a:pt x="1" y="58"/>
                  <a:pt x="2" y="68"/>
                </a:cubicBezTo>
                <a:cubicBezTo>
                  <a:pt x="4" y="76"/>
                  <a:pt x="10" y="82"/>
                  <a:pt x="20" y="82"/>
                </a:cubicBezTo>
                <a:lnTo>
                  <a:pt x="22" y="82"/>
                </a:lnTo>
                <a:lnTo>
                  <a:pt x="281" y="36"/>
                </a:lnTo>
                <a:cubicBezTo>
                  <a:pt x="291" y="34"/>
                  <a:pt x="296" y="24"/>
                  <a:pt x="294" y="15"/>
                </a:cubicBezTo>
                <a:cubicBezTo>
                  <a:pt x="293" y="7"/>
                  <a:pt x="286" y="0"/>
                  <a:pt x="27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/>
          <p:nvPr/>
        </p:nvSpPr>
        <p:spPr>
          <a:xfrm>
            <a:off x="724334" y="2564765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275" y="0"/>
                </a:moveTo>
                <a:cubicBezTo>
                  <a:pt x="273" y="0"/>
                  <a:pt x="271" y="1"/>
                  <a:pt x="269" y="1"/>
                </a:cubicBezTo>
                <a:lnTo>
                  <a:pt x="15" y="68"/>
                </a:lnTo>
                <a:cubicBezTo>
                  <a:pt x="7" y="70"/>
                  <a:pt x="1" y="80"/>
                  <a:pt x="3" y="90"/>
                </a:cubicBezTo>
                <a:cubicBezTo>
                  <a:pt x="5" y="98"/>
                  <a:pt x="13" y="104"/>
                  <a:pt x="21" y="104"/>
                </a:cubicBezTo>
                <a:cubicBezTo>
                  <a:pt x="21" y="104"/>
                  <a:pt x="23" y="104"/>
                  <a:pt x="25" y="102"/>
                </a:cubicBezTo>
                <a:lnTo>
                  <a:pt x="277" y="35"/>
                </a:lnTo>
                <a:cubicBezTo>
                  <a:pt x="287" y="33"/>
                  <a:pt x="293" y="23"/>
                  <a:pt x="291" y="13"/>
                </a:cubicBezTo>
                <a:cubicBezTo>
                  <a:pt x="288" y="5"/>
                  <a:pt x="282" y="0"/>
                  <a:pt x="27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"/>
          <p:cNvSpPr/>
          <p:nvPr/>
        </p:nvSpPr>
        <p:spPr>
          <a:xfrm>
            <a:off x="1847679" y="2263713"/>
            <a:ext cx="60918" cy="21623"/>
          </a:xfrm>
          <a:custGeom>
            <a:avLst/>
            <a:gdLst/>
            <a:ahLst/>
            <a:cxnLst/>
            <a:rect l="l" t="t" r="r" b="b"/>
            <a:pathLst>
              <a:path w="293" h="104" extrusionOk="0">
                <a:moveTo>
                  <a:pt x="273" y="1"/>
                </a:moveTo>
                <a:cubicBezTo>
                  <a:pt x="272" y="1"/>
                  <a:pt x="270" y="1"/>
                  <a:pt x="269" y="1"/>
                </a:cubicBezTo>
                <a:lnTo>
                  <a:pt x="16" y="68"/>
                </a:lnTo>
                <a:cubicBezTo>
                  <a:pt x="6" y="72"/>
                  <a:pt x="0" y="80"/>
                  <a:pt x="4" y="90"/>
                </a:cubicBezTo>
                <a:cubicBezTo>
                  <a:pt x="6" y="98"/>
                  <a:pt x="12" y="104"/>
                  <a:pt x="20" y="104"/>
                </a:cubicBezTo>
                <a:cubicBezTo>
                  <a:pt x="22" y="104"/>
                  <a:pt x="24" y="104"/>
                  <a:pt x="26" y="102"/>
                </a:cubicBezTo>
                <a:lnTo>
                  <a:pt x="278" y="35"/>
                </a:lnTo>
                <a:cubicBezTo>
                  <a:pt x="288" y="33"/>
                  <a:pt x="292" y="23"/>
                  <a:pt x="290" y="13"/>
                </a:cubicBezTo>
                <a:cubicBezTo>
                  <a:pt x="289" y="5"/>
                  <a:pt x="281" y="1"/>
                  <a:pt x="273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7"/>
          <p:cNvSpPr/>
          <p:nvPr/>
        </p:nvSpPr>
        <p:spPr>
          <a:xfrm>
            <a:off x="740343" y="2610713"/>
            <a:ext cx="59254" cy="26197"/>
          </a:xfrm>
          <a:custGeom>
            <a:avLst/>
            <a:gdLst/>
            <a:ahLst/>
            <a:cxnLst/>
            <a:rect l="l" t="t" r="r" b="b"/>
            <a:pathLst>
              <a:path w="285" h="126" extrusionOk="0">
                <a:moveTo>
                  <a:pt x="266" y="0"/>
                </a:moveTo>
                <a:cubicBezTo>
                  <a:pt x="263" y="0"/>
                  <a:pt x="261" y="0"/>
                  <a:pt x="259" y="1"/>
                </a:cubicBezTo>
                <a:lnTo>
                  <a:pt x="13" y="92"/>
                </a:lnTo>
                <a:cubicBezTo>
                  <a:pt x="5" y="96"/>
                  <a:pt x="1" y="106"/>
                  <a:pt x="3" y="114"/>
                </a:cubicBezTo>
                <a:cubicBezTo>
                  <a:pt x="7" y="122"/>
                  <a:pt x="13" y="126"/>
                  <a:pt x="21" y="126"/>
                </a:cubicBezTo>
                <a:cubicBezTo>
                  <a:pt x="22" y="126"/>
                  <a:pt x="24" y="126"/>
                  <a:pt x="26" y="124"/>
                </a:cubicBezTo>
                <a:lnTo>
                  <a:pt x="271" y="35"/>
                </a:lnTo>
                <a:cubicBezTo>
                  <a:pt x="281" y="31"/>
                  <a:pt x="285" y="21"/>
                  <a:pt x="283" y="13"/>
                </a:cubicBezTo>
                <a:cubicBezTo>
                  <a:pt x="280" y="5"/>
                  <a:pt x="273" y="0"/>
                  <a:pt x="26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7"/>
          <p:cNvSpPr/>
          <p:nvPr/>
        </p:nvSpPr>
        <p:spPr>
          <a:xfrm>
            <a:off x="1833333" y="2212983"/>
            <a:ext cx="59254" cy="25989"/>
          </a:xfrm>
          <a:custGeom>
            <a:avLst/>
            <a:gdLst/>
            <a:ahLst/>
            <a:cxnLst/>
            <a:rect l="l" t="t" r="r" b="b"/>
            <a:pathLst>
              <a:path w="285" h="125" extrusionOk="0">
                <a:moveTo>
                  <a:pt x="266" y="1"/>
                </a:moveTo>
                <a:cubicBezTo>
                  <a:pt x="264" y="1"/>
                  <a:pt x="261" y="1"/>
                  <a:pt x="259" y="2"/>
                </a:cubicBezTo>
                <a:lnTo>
                  <a:pt x="14" y="91"/>
                </a:lnTo>
                <a:cubicBezTo>
                  <a:pt x="4" y="95"/>
                  <a:pt x="0" y="105"/>
                  <a:pt x="2" y="115"/>
                </a:cubicBezTo>
                <a:cubicBezTo>
                  <a:pt x="6" y="121"/>
                  <a:pt x="12" y="125"/>
                  <a:pt x="20" y="125"/>
                </a:cubicBezTo>
                <a:lnTo>
                  <a:pt x="26" y="125"/>
                </a:lnTo>
                <a:lnTo>
                  <a:pt x="272" y="34"/>
                </a:lnTo>
                <a:cubicBezTo>
                  <a:pt x="280" y="32"/>
                  <a:pt x="284" y="22"/>
                  <a:pt x="282" y="12"/>
                </a:cubicBezTo>
                <a:cubicBezTo>
                  <a:pt x="279" y="5"/>
                  <a:pt x="273" y="1"/>
                  <a:pt x="266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"/>
          <p:cNvSpPr/>
          <p:nvPr/>
        </p:nvSpPr>
        <p:spPr>
          <a:xfrm>
            <a:off x="760511" y="2655413"/>
            <a:ext cx="58007" cy="30771"/>
          </a:xfrm>
          <a:custGeom>
            <a:avLst/>
            <a:gdLst/>
            <a:ahLst/>
            <a:cxnLst/>
            <a:rect l="l" t="t" r="r" b="b"/>
            <a:pathLst>
              <a:path w="279" h="148" extrusionOk="0">
                <a:moveTo>
                  <a:pt x="259" y="1"/>
                </a:moveTo>
                <a:cubicBezTo>
                  <a:pt x="257" y="1"/>
                  <a:pt x="254" y="1"/>
                  <a:pt x="251" y="3"/>
                </a:cubicBezTo>
                <a:lnTo>
                  <a:pt x="12" y="114"/>
                </a:lnTo>
                <a:cubicBezTo>
                  <a:pt x="4" y="118"/>
                  <a:pt x="0" y="128"/>
                  <a:pt x="4" y="138"/>
                </a:cubicBezTo>
                <a:cubicBezTo>
                  <a:pt x="8" y="143"/>
                  <a:pt x="14" y="147"/>
                  <a:pt x="20" y="147"/>
                </a:cubicBezTo>
                <a:cubicBezTo>
                  <a:pt x="22" y="147"/>
                  <a:pt x="26" y="145"/>
                  <a:pt x="28" y="145"/>
                </a:cubicBezTo>
                <a:lnTo>
                  <a:pt x="265" y="35"/>
                </a:lnTo>
                <a:cubicBezTo>
                  <a:pt x="275" y="31"/>
                  <a:pt x="279" y="19"/>
                  <a:pt x="275" y="11"/>
                </a:cubicBezTo>
                <a:cubicBezTo>
                  <a:pt x="272" y="5"/>
                  <a:pt x="266" y="1"/>
                  <a:pt x="25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>
            <a:off x="1814413" y="2163916"/>
            <a:ext cx="58007" cy="30771"/>
          </a:xfrm>
          <a:custGeom>
            <a:avLst/>
            <a:gdLst/>
            <a:ahLst/>
            <a:cxnLst/>
            <a:rect l="l" t="t" r="r" b="b"/>
            <a:pathLst>
              <a:path w="279" h="148" extrusionOk="0">
                <a:moveTo>
                  <a:pt x="260" y="1"/>
                </a:moveTo>
                <a:cubicBezTo>
                  <a:pt x="257" y="1"/>
                  <a:pt x="254" y="2"/>
                  <a:pt x="251" y="4"/>
                </a:cubicBezTo>
                <a:lnTo>
                  <a:pt x="14" y="114"/>
                </a:lnTo>
                <a:cubicBezTo>
                  <a:pt x="4" y="118"/>
                  <a:pt x="0" y="128"/>
                  <a:pt x="6" y="136"/>
                </a:cubicBezTo>
                <a:cubicBezTo>
                  <a:pt x="8" y="144"/>
                  <a:pt x="14" y="148"/>
                  <a:pt x="22" y="148"/>
                </a:cubicBezTo>
                <a:cubicBezTo>
                  <a:pt x="24" y="148"/>
                  <a:pt x="26" y="146"/>
                  <a:pt x="28" y="146"/>
                </a:cubicBezTo>
                <a:lnTo>
                  <a:pt x="267" y="35"/>
                </a:lnTo>
                <a:cubicBezTo>
                  <a:pt x="275" y="29"/>
                  <a:pt x="279" y="19"/>
                  <a:pt x="275" y="11"/>
                </a:cubicBezTo>
                <a:cubicBezTo>
                  <a:pt x="272" y="5"/>
                  <a:pt x="267" y="1"/>
                  <a:pt x="26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>
            <a:off x="785044" y="2698450"/>
            <a:ext cx="55720" cy="34929"/>
          </a:xfrm>
          <a:custGeom>
            <a:avLst/>
            <a:gdLst/>
            <a:ahLst/>
            <a:cxnLst/>
            <a:rect l="l" t="t" r="r" b="b"/>
            <a:pathLst>
              <a:path w="268" h="168" extrusionOk="0">
                <a:moveTo>
                  <a:pt x="248" y="1"/>
                </a:moveTo>
                <a:cubicBezTo>
                  <a:pt x="245" y="1"/>
                  <a:pt x="242" y="2"/>
                  <a:pt x="240" y="4"/>
                </a:cubicBezTo>
                <a:lnTo>
                  <a:pt x="11" y="134"/>
                </a:lnTo>
                <a:cubicBezTo>
                  <a:pt x="3" y="140"/>
                  <a:pt x="1" y="150"/>
                  <a:pt x="5" y="157"/>
                </a:cubicBezTo>
                <a:cubicBezTo>
                  <a:pt x="9" y="163"/>
                  <a:pt x="15" y="167"/>
                  <a:pt x="21" y="167"/>
                </a:cubicBezTo>
                <a:cubicBezTo>
                  <a:pt x="23" y="167"/>
                  <a:pt x="27" y="165"/>
                  <a:pt x="28" y="163"/>
                </a:cubicBezTo>
                <a:lnTo>
                  <a:pt x="257" y="33"/>
                </a:lnTo>
                <a:cubicBezTo>
                  <a:pt x="265" y="27"/>
                  <a:pt x="267" y="17"/>
                  <a:pt x="263" y="9"/>
                </a:cubicBezTo>
                <a:cubicBezTo>
                  <a:pt x="259" y="4"/>
                  <a:pt x="254" y="1"/>
                  <a:pt x="24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>
            <a:off x="1792166" y="2116721"/>
            <a:ext cx="56136" cy="34929"/>
          </a:xfrm>
          <a:custGeom>
            <a:avLst/>
            <a:gdLst/>
            <a:ahLst/>
            <a:cxnLst/>
            <a:rect l="l" t="t" r="r" b="b"/>
            <a:pathLst>
              <a:path w="270" h="168" extrusionOk="0">
                <a:moveTo>
                  <a:pt x="248" y="1"/>
                </a:moveTo>
                <a:cubicBezTo>
                  <a:pt x="245" y="1"/>
                  <a:pt x="242" y="2"/>
                  <a:pt x="240" y="4"/>
                </a:cubicBezTo>
                <a:lnTo>
                  <a:pt x="13" y="134"/>
                </a:lnTo>
                <a:cubicBezTo>
                  <a:pt x="5" y="140"/>
                  <a:pt x="1" y="150"/>
                  <a:pt x="7" y="160"/>
                </a:cubicBezTo>
                <a:cubicBezTo>
                  <a:pt x="9" y="164"/>
                  <a:pt x="15" y="167"/>
                  <a:pt x="21" y="167"/>
                </a:cubicBezTo>
                <a:cubicBezTo>
                  <a:pt x="25" y="167"/>
                  <a:pt x="26" y="167"/>
                  <a:pt x="30" y="165"/>
                </a:cubicBezTo>
                <a:lnTo>
                  <a:pt x="257" y="33"/>
                </a:lnTo>
                <a:cubicBezTo>
                  <a:pt x="265" y="29"/>
                  <a:pt x="269" y="17"/>
                  <a:pt x="263" y="10"/>
                </a:cubicBezTo>
                <a:cubicBezTo>
                  <a:pt x="259" y="4"/>
                  <a:pt x="254" y="1"/>
                  <a:pt x="248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>
            <a:off x="813528" y="2739200"/>
            <a:ext cx="53017" cy="38879"/>
          </a:xfrm>
          <a:custGeom>
            <a:avLst/>
            <a:gdLst/>
            <a:ahLst/>
            <a:cxnLst/>
            <a:rect l="l" t="t" r="r" b="b"/>
            <a:pathLst>
              <a:path w="255" h="187" extrusionOk="0">
                <a:moveTo>
                  <a:pt x="236" y="0"/>
                </a:moveTo>
                <a:cubicBezTo>
                  <a:pt x="232" y="0"/>
                  <a:pt x="228" y="1"/>
                  <a:pt x="225" y="3"/>
                </a:cubicBezTo>
                <a:lnTo>
                  <a:pt x="10" y="155"/>
                </a:lnTo>
                <a:cubicBezTo>
                  <a:pt x="2" y="159"/>
                  <a:pt x="0" y="171"/>
                  <a:pt x="6" y="178"/>
                </a:cubicBezTo>
                <a:cubicBezTo>
                  <a:pt x="10" y="182"/>
                  <a:pt x="16" y="186"/>
                  <a:pt x="22" y="186"/>
                </a:cubicBezTo>
                <a:cubicBezTo>
                  <a:pt x="24" y="186"/>
                  <a:pt x="28" y="184"/>
                  <a:pt x="32" y="182"/>
                </a:cubicBezTo>
                <a:lnTo>
                  <a:pt x="247" y="32"/>
                </a:lnTo>
                <a:cubicBezTo>
                  <a:pt x="255" y="27"/>
                  <a:pt x="255" y="15"/>
                  <a:pt x="251" y="7"/>
                </a:cubicBezTo>
                <a:cubicBezTo>
                  <a:pt x="247" y="2"/>
                  <a:pt x="242" y="0"/>
                  <a:pt x="23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7"/>
          <p:cNvSpPr/>
          <p:nvPr/>
        </p:nvSpPr>
        <p:spPr>
          <a:xfrm>
            <a:off x="1766385" y="2072020"/>
            <a:ext cx="53225" cy="39087"/>
          </a:xfrm>
          <a:custGeom>
            <a:avLst/>
            <a:gdLst/>
            <a:ahLst/>
            <a:cxnLst/>
            <a:rect l="l" t="t" r="r" b="b"/>
            <a:pathLst>
              <a:path w="256" h="188" extrusionOk="0">
                <a:moveTo>
                  <a:pt x="235" y="0"/>
                </a:moveTo>
                <a:cubicBezTo>
                  <a:pt x="232" y="0"/>
                  <a:pt x="229" y="1"/>
                  <a:pt x="225" y="4"/>
                </a:cubicBezTo>
                <a:lnTo>
                  <a:pt x="10" y="154"/>
                </a:lnTo>
                <a:cubicBezTo>
                  <a:pt x="3" y="159"/>
                  <a:pt x="1" y="171"/>
                  <a:pt x="6" y="179"/>
                </a:cubicBezTo>
                <a:cubicBezTo>
                  <a:pt x="8" y="183"/>
                  <a:pt x="14" y="187"/>
                  <a:pt x="20" y="187"/>
                </a:cubicBezTo>
                <a:cubicBezTo>
                  <a:pt x="24" y="187"/>
                  <a:pt x="26" y="185"/>
                  <a:pt x="30" y="183"/>
                </a:cubicBezTo>
                <a:lnTo>
                  <a:pt x="245" y="33"/>
                </a:lnTo>
                <a:cubicBezTo>
                  <a:pt x="253" y="27"/>
                  <a:pt x="255" y="15"/>
                  <a:pt x="249" y="8"/>
                </a:cubicBezTo>
                <a:cubicBezTo>
                  <a:pt x="246" y="3"/>
                  <a:pt x="241" y="0"/>
                  <a:pt x="23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"/>
          <p:cNvSpPr/>
          <p:nvPr/>
        </p:nvSpPr>
        <p:spPr>
          <a:xfrm>
            <a:off x="845754" y="2777456"/>
            <a:ext cx="50314" cy="42414"/>
          </a:xfrm>
          <a:custGeom>
            <a:avLst/>
            <a:gdLst/>
            <a:ahLst/>
            <a:cxnLst/>
            <a:rect l="l" t="t" r="r" b="b"/>
            <a:pathLst>
              <a:path w="242" h="204" extrusionOk="0">
                <a:moveTo>
                  <a:pt x="221" y="1"/>
                </a:moveTo>
                <a:cubicBezTo>
                  <a:pt x="217" y="1"/>
                  <a:pt x="213" y="2"/>
                  <a:pt x="210" y="4"/>
                </a:cubicBezTo>
                <a:lnTo>
                  <a:pt x="11" y="174"/>
                </a:lnTo>
                <a:cubicBezTo>
                  <a:pt x="3" y="180"/>
                  <a:pt x="1" y="192"/>
                  <a:pt x="9" y="198"/>
                </a:cubicBezTo>
                <a:cubicBezTo>
                  <a:pt x="11" y="202"/>
                  <a:pt x="17" y="204"/>
                  <a:pt x="21" y="204"/>
                </a:cubicBezTo>
                <a:cubicBezTo>
                  <a:pt x="25" y="204"/>
                  <a:pt x="29" y="204"/>
                  <a:pt x="32" y="200"/>
                </a:cubicBezTo>
                <a:lnTo>
                  <a:pt x="234" y="32"/>
                </a:lnTo>
                <a:cubicBezTo>
                  <a:pt x="242" y="26"/>
                  <a:pt x="242" y="14"/>
                  <a:pt x="236" y="8"/>
                </a:cubicBezTo>
                <a:cubicBezTo>
                  <a:pt x="232" y="4"/>
                  <a:pt x="226" y="1"/>
                  <a:pt x="22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>
            <a:off x="1736862" y="2030023"/>
            <a:ext cx="50314" cy="42414"/>
          </a:xfrm>
          <a:custGeom>
            <a:avLst/>
            <a:gdLst/>
            <a:ahLst/>
            <a:cxnLst/>
            <a:rect l="l" t="t" r="r" b="b"/>
            <a:pathLst>
              <a:path w="242" h="204" extrusionOk="0">
                <a:moveTo>
                  <a:pt x="221" y="0"/>
                </a:moveTo>
                <a:cubicBezTo>
                  <a:pt x="217" y="0"/>
                  <a:pt x="213" y="2"/>
                  <a:pt x="210" y="4"/>
                </a:cubicBezTo>
                <a:lnTo>
                  <a:pt x="8" y="172"/>
                </a:lnTo>
                <a:cubicBezTo>
                  <a:pt x="2" y="180"/>
                  <a:pt x="0" y="190"/>
                  <a:pt x="6" y="198"/>
                </a:cubicBezTo>
                <a:cubicBezTo>
                  <a:pt x="10" y="202"/>
                  <a:pt x="16" y="204"/>
                  <a:pt x="20" y="204"/>
                </a:cubicBezTo>
                <a:cubicBezTo>
                  <a:pt x="24" y="204"/>
                  <a:pt x="28" y="202"/>
                  <a:pt x="32" y="200"/>
                </a:cubicBezTo>
                <a:lnTo>
                  <a:pt x="233" y="32"/>
                </a:lnTo>
                <a:cubicBezTo>
                  <a:pt x="239" y="26"/>
                  <a:pt x="241" y="14"/>
                  <a:pt x="235" y="6"/>
                </a:cubicBezTo>
                <a:cubicBezTo>
                  <a:pt x="231" y="2"/>
                  <a:pt x="226" y="0"/>
                  <a:pt x="22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"/>
          <p:cNvSpPr/>
          <p:nvPr/>
        </p:nvSpPr>
        <p:spPr>
          <a:xfrm>
            <a:off x="881931" y="2813216"/>
            <a:ext cx="46988" cy="46156"/>
          </a:xfrm>
          <a:custGeom>
            <a:avLst/>
            <a:gdLst/>
            <a:ahLst/>
            <a:cxnLst/>
            <a:rect l="l" t="t" r="r" b="b"/>
            <a:pathLst>
              <a:path w="226" h="222" extrusionOk="0">
                <a:moveTo>
                  <a:pt x="206" y="0"/>
                </a:moveTo>
                <a:cubicBezTo>
                  <a:pt x="201" y="0"/>
                  <a:pt x="197" y="2"/>
                  <a:pt x="194" y="6"/>
                </a:cubicBezTo>
                <a:lnTo>
                  <a:pt x="8" y="191"/>
                </a:lnTo>
                <a:cubicBezTo>
                  <a:pt x="1" y="197"/>
                  <a:pt x="1" y="209"/>
                  <a:pt x="8" y="215"/>
                </a:cubicBezTo>
                <a:cubicBezTo>
                  <a:pt x="10" y="219"/>
                  <a:pt x="16" y="221"/>
                  <a:pt x="20" y="221"/>
                </a:cubicBezTo>
                <a:cubicBezTo>
                  <a:pt x="24" y="221"/>
                  <a:pt x="28" y="219"/>
                  <a:pt x="32" y="215"/>
                </a:cubicBezTo>
                <a:lnTo>
                  <a:pt x="218" y="30"/>
                </a:lnTo>
                <a:cubicBezTo>
                  <a:pt x="225" y="24"/>
                  <a:pt x="225" y="12"/>
                  <a:pt x="218" y="6"/>
                </a:cubicBezTo>
                <a:cubicBezTo>
                  <a:pt x="215" y="2"/>
                  <a:pt x="210" y="0"/>
                  <a:pt x="206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"/>
          <p:cNvSpPr/>
          <p:nvPr/>
        </p:nvSpPr>
        <p:spPr>
          <a:xfrm>
            <a:off x="1704428" y="1990936"/>
            <a:ext cx="46572" cy="45740"/>
          </a:xfrm>
          <a:custGeom>
            <a:avLst/>
            <a:gdLst/>
            <a:ahLst/>
            <a:cxnLst/>
            <a:rect l="l" t="t" r="r" b="b"/>
            <a:pathLst>
              <a:path w="224" h="220" extrusionOk="0">
                <a:moveTo>
                  <a:pt x="205" y="0"/>
                </a:moveTo>
                <a:cubicBezTo>
                  <a:pt x="200" y="0"/>
                  <a:pt x="196" y="2"/>
                  <a:pt x="192" y="5"/>
                </a:cubicBezTo>
                <a:lnTo>
                  <a:pt x="7" y="190"/>
                </a:lnTo>
                <a:cubicBezTo>
                  <a:pt x="1" y="196"/>
                  <a:pt x="1" y="208"/>
                  <a:pt x="7" y="216"/>
                </a:cubicBezTo>
                <a:cubicBezTo>
                  <a:pt x="10" y="218"/>
                  <a:pt x="14" y="220"/>
                  <a:pt x="18" y="220"/>
                </a:cubicBezTo>
                <a:cubicBezTo>
                  <a:pt x="24" y="220"/>
                  <a:pt x="28" y="218"/>
                  <a:pt x="32" y="216"/>
                </a:cubicBezTo>
                <a:lnTo>
                  <a:pt x="218" y="31"/>
                </a:lnTo>
                <a:cubicBezTo>
                  <a:pt x="224" y="23"/>
                  <a:pt x="224" y="13"/>
                  <a:pt x="218" y="5"/>
                </a:cubicBezTo>
                <a:cubicBezTo>
                  <a:pt x="214" y="2"/>
                  <a:pt x="209" y="0"/>
                  <a:pt x="205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7"/>
          <p:cNvSpPr/>
          <p:nvPr/>
        </p:nvSpPr>
        <p:spPr>
          <a:xfrm>
            <a:off x="920810" y="2845858"/>
            <a:ext cx="43453" cy="49067"/>
          </a:xfrm>
          <a:custGeom>
            <a:avLst/>
            <a:gdLst/>
            <a:ahLst/>
            <a:cxnLst/>
            <a:rect l="l" t="t" r="r" b="b"/>
            <a:pathLst>
              <a:path w="209" h="236" extrusionOk="0">
                <a:moveTo>
                  <a:pt x="189" y="1"/>
                </a:moveTo>
                <a:cubicBezTo>
                  <a:pt x="184" y="1"/>
                  <a:pt x="180" y="3"/>
                  <a:pt x="177" y="7"/>
                </a:cubicBezTo>
                <a:lnTo>
                  <a:pt x="7" y="208"/>
                </a:lnTo>
                <a:cubicBezTo>
                  <a:pt x="1" y="214"/>
                  <a:pt x="3" y="226"/>
                  <a:pt x="9" y="232"/>
                </a:cubicBezTo>
                <a:cubicBezTo>
                  <a:pt x="13" y="236"/>
                  <a:pt x="17" y="236"/>
                  <a:pt x="21" y="236"/>
                </a:cubicBezTo>
                <a:cubicBezTo>
                  <a:pt x="27" y="236"/>
                  <a:pt x="31" y="234"/>
                  <a:pt x="34" y="230"/>
                </a:cubicBezTo>
                <a:lnTo>
                  <a:pt x="202" y="29"/>
                </a:lnTo>
                <a:cubicBezTo>
                  <a:pt x="208" y="23"/>
                  <a:pt x="208" y="11"/>
                  <a:pt x="200" y="5"/>
                </a:cubicBezTo>
                <a:cubicBezTo>
                  <a:pt x="197" y="2"/>
                  <a:pt x="192" y="1"/>
                  <a:pt x="189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7"/>
          <p:cNvSpPr/>
          <p:nvPr/>
        </p:nvSpPr>
        <p:spPr>
          <a:xfrm>
            <a:off x="1668667" y="1954968"/>
            <a:ext cx="43453" cy="49483"/>
          </a:xfrm>
          <a:custGeom>
            <a:avLst/>
            <a:gdLst/>
            <a:ahLst/>
            <a:cxnLst/>
            <a:rect l="l" t="t" r="r" b="b"/>
            <a:pathLst>
              <a:path w="209" h="238" extrusionOk="0">
                <a:moveTo>
                  <a:pt x="188" y="0"/>
                </a:moveTo>
                <a:cubicBezTo>
                  <a:pt x="183" y="0"/>
                  <a:pt x="178" y="2"/>
                  <a:pt x="175" y="6"/>
                </a:cubicBezTo>
                <a:lnTo>
                  <a:pt x="7" y="208"/>
                </a:lnTo>
                <a:cubicBezTo>
                  <a:pt x="1" y="215"/>
                  <a:pt x="1" y="225"/>
                  <a:pt x="9" y="231"/>
                </a:cubicBezTo>
                <a:cubicBezTo>
                  <a:pt x="13" y="235"/>
                  <a:pt x="17" y="237"/>
                  <a:pt x="21" y="237"/>
                </a:cubicBezTo>
                <a:cubicBezTo>
                  <a:pt x="25" y="237"/>
                  <a:pt x="31" y="233"/>
                  <a:pt x="32" y="229"/>
                </a:cubicBezTo>
                <a:lnTo>
                  <a:pt x="202" y="28"/>
                </a:lnTo>
                <a:cubicBezTo>
                  <a:pt x="208" y="22"/>
                  <a:pt x="206" y="10"/>
                  <a:pt x="200" y="4"/>
                </a:cubicBezTo>
                <a:cubicBezTo>
                  <a:pt x="197" y="2"/>
                  <a:pt x="192" y="0"/>
                  <a:pt x="188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7"/>
          <p:cNvSpPr/>
          <p:nvPr/>
        </p:nvSpPr>
        <p:spPr>
          <a:xfrm>
            <a:off x="963224" y="2875173"/>
            <a:ext cx="39503" cy="52185"/>
          </a:xfrm>
          <a:custGeom>
            <a:avLst/>
            <a:gdLst/>
            <a:ahLst/>
            <a:cxnLst/>
            <a:rect l="l" t="t" r="r" b="b"/>
            <a:pathLst>
              <a:path w="190" h="251" extrusionOk="0">
                <a:moveTo>
                  <a:pt x="170" y="1"/>
                </a:moveTo>
                <a:cubicBezTo>
                  <a:pt x="165" y="1"/>
                  <a:pt x="160" y="3"/>
                  <a:pt x="156" y="8"/>
                </a:cubicBezTo>
                <a:lnTo>
                  <a:pt x="6" y="223"/>
                </a:lnTo>
                <a:cubicBezTo>
                  <a:pt x="0" y="231"/>
                  <a:pt x="2" y="243"/>
                  <a:pt x="10" y="247"/>
                </a:cubicBezTo>
                <a:cubicBezTo>
                  <a:pt x="12" y="251"/>
                  <a:pt x="16" y="251"/>
                  <a:pt x="20" y="251"/>
                </a:cubicBezTo>
                <a:cubicBezTo>
                  <a:pt x="26" y="251"/>
                  <a:pt x="30" y="249"/>
                  <a:pt x="34" y="243"/>
                </a:cubicBezTo>
                <a:lnTo>
                  <a:pt x="184" y="28"/>
                </a:lnTo>
                <a:cubicBezTo>
                  <a:pt x="190" y="20"/>
                  <a:pt x="188" y="10"/>
                  <a:pt x="180" y="4"/>
                </a:cubicBezTo>
                <a:cubicBezTo>
                  <a:pt x="177" y="2"/>
                  <a:pt x="173" y="1"/>
                  <a:pt x="17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7"/>
          <p:cNvSpPr/>
          <p:nvPr/>
        </p:nvSpPr>
        <p:spPr>
          <a:xfrm>
            <a:off x="1630204" y="1922534"/>
            <a:ext cx="39503" cy="52393"/>
          </a:xfrm>
          <a:custGeom>
            <a:avLst/>
            <a:gdLst/>
            <a:ahLst/>
            <a:cxnLst/>
            <a:rect l="l" t="t" r="r" b="b"/>
            <a:pathLst>
              <a:path w="190" h="252" extrusionOk="0">
                <a:moveTo>
                  <a:pt x="170" y="1"/>
                </a:moveTo>
                <a:cubicBezTo>
                  <a:pt x="165" y="1"/>
                  <a:pt x="160" y="4"/>
                  <a:pt x="156" y="8"/>
                </a:cubicBezTo>
                <a:lnTo>
                  <a:pt x="6" y="223"/>
                </a:lnTo>
                <a:cubicBezTo>
                  <a:pt x="0" y="231"/>
                  <a:pt x="2" y="241"/>
                  <a:pt x="10" y="247"/>
                </a:cubicBezTo>
                <a:cubicBezTo>
                  <a:pt x="14" y="249"/>
                  <a:pt x="16" y="251"/>
                  <a:pt x="20" y="251"/>
                </a:cubicBezTo>
                <a:cubicBezTo>
                  <a:pt x="26" y="251"/>
                  <a:pt x="32" y="247"/>
                  <a:pt x="34" y="243"/>
                </a:cubicBezTo>
                <a:lnTo>
                  <a:pt x="186" y="28"/>
                </a:lnTo>
                <a:cubicBezTo>
                  <a:pt x="190" y="20"/>
                  <a:pt x="188" y="8"/>
                  <a:pt x="180" y="4"/>
                </a:cubicBezTo>
                <a:cubicBezTo>
                  <a:pt x="177" y="2"/>
                  <a:pt x="173" y="1"/>
                  <a:pt x="170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"/>
          <p:cNvSpPr/>
          <p:nvPr/>
        </p:nvSpPr>
        <p:spPr>
          <a:xfrm>
            <a:off x="1007925" y="2901369"/>
            <a:ext cx="35761" cy="54680"/>
          </a:xfrm>
          <a:custGeom>
            <a:avLst/>
            <a:gdLst/>
            <a:ahLst/>
            <a:cxnLst/>
            <a:rect l="l" t="t" r="r" b="b"/>
            <a:pathLst>
              <a:path w="172" h="263" extrusionOk="0">
                <a:moveTo>
                  <a:pt x="151" y="0"/>
                </a:moveTo>
                <a:cubicBezTo>
                  <a:pt x="145" y="0"/>
                  <a:pt x="139" y="3"/>
                  <a:pt x="136" y="8"/>
                </a:cubicBezTo>
                <a:lnTo>
                  <a:pt x="4" y="235"/>
                </a:lnTo>
                <a:cubicBezTo>
                  <a:pt x="0" y="245"/>
                  <a:pt x="2" y="255"/>
                  <a:pt x="12" y="261"/>
                </a:cubicBezTo>
                <a:cubicBezTo>
                  <a:pt x="14" y="261"/>
                  <a:pt x="18" y="263"/>
                  <a:pt x="20" y="263"/>
                </a:cubicBezTo>
                <a:cubicBezTo>
                  <a:pt x="26" y="263"/>
                  <a:pt x="32" y="259"/>
                  <a:pt x="36" y="253"/>
                </a:cubicBezTo>
                <a:lnTo>
                  <a:pt x="166" y="26"/>
                </a:lnTo>
                <a:cubicBezTo>
                  <a:pt x="172" y="18"/>
                  <a:pt x="168" y="8"/>
                  <a:pt x="160" y="2"/>
                </a:cubicBezTo>
                <a:cubicBezTo>
                  <a:pt x="157" y="1"/>
                  <a:pt x="154" y="0"/>
                  <a:pt x="15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7"/>
          <p:cNvSpPr/>
          <p:nvPr/>
        </p:nvSpPr>
        <p:spPr>
          <a:xfrm>
            <a:off x="1589661" y="1894050"/>
            <a:ext cx="35345" cy="54472"/>
          </a:xfrm>
          <a:custGeom>
            <a:avLst/>
            <a:gdLst/>
            <a:ahLst/>
            <a:cxnLst/>
            <a:rect l="l" t="t" r="r" b="b"/>
            <a:pathLst>
              <a:path w="170" h="262" extrusionOk="0">
                <a:moveTo>
                  <a:pt x="150" y="0"/>
                </a:moveTo>
                <a:cubicBezTo>
                  <a:pt x="144" y="0"/>
                  <a:pt x="139" y="4"/>
                  <a:pt x="136" y="9"/>
                </a:cubicBezTo>
                <a:lnTo>
                  <a:pt x="4" y="236"/>
                </a:lnTo>
                <a:cubicBezTo>
                  <a:pt x="0" y="244"/>
                  <a:pt x="2" y="256"/>
                  <a:pt x="10" y="260"/>
                </a:cubicBezTo>
                <a:cubicBezTo>
                  <a:pt x="14" y="262"/>
                  <a:pt x="16" y="262"/>
                  <a:pt x="20" y="262"/>
                </a:cubicBezTo>
                <a:cubicBezTo>
                  <a:pt x="26" y="262"/>
                  <a:pt x="32" y="260"/>
                  <a:pt x="34" y="254"/>
                </a:cubicBezTo>
                <a:lnTo>
                  <a:pt x="166" y="27"/>
                </a:lnTo>
                <a:cubicBezTo>
                  <a:pt x="170" y="19"/>
                  <a:pt x="168" y="7"/>
                  <a:pt x="160" y="3"/>
                </a:cubicBezTo>
                <a:cubicBezTo>
                  <a:pt x="157" y="1"/>
                  <a:pt x="153" y="0"/>
                  <a:pt x="15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7"/>
          <p:cNvSpPr/>
          <p:nvPr/>
        </p:nvSpPr>
        <p:spPr>
          <a:xfrm>
            <a:off x="1055121" y="2923616"/>
            <a:ext cx="31394" cy="56759"/>
          </a:xfrm>
          <a:custGeom>
            <a:avLst/>
            <a:gdLst/>
            <a:ahLst/>
            <a:cxnLst/>
            <a:rect l="l" t="t" r="r" b="b"/>
            <a:pathLst>
              <a:path w="151" h="273" extrusionOk="0">
                <a:moveTo>
                  <a:pt x="130" y="0"/>
                </a:moveTo>
                <a:cubicBezTo>
                  <a:pt x="124" y="0"/>
                  <a:pt x="117" y="4"/>
                  <a:pt x="115" y="10"/>
                </a:cubicBezTo>
                <a:lnTo>
                  <a:pt x="4" y="248"/>
                </a:lnTo>
                <a:cubicBezTo>
                  <a:pt x="0" y="256"/>
                  <a:pt x="4" y="266"/>
                  <a:pt x="12" y="272"/>
                </a:cubicBezTo>
                <a:lnTo>
                  <a:pt x="20" y="272"/>
                </a:lnTo>
                <a:cubicBezTo>
                  <a:pt x="26" y="272"/>
                  <a:pt x="32" y="270"/>
                  <a:pt x="36" y="262"/>
                </a:cubicBezTo>
                <a:lnTo>
                  <a:pt x="146" y="25"/>
                </a:lnTo>
                <a:cubicBezTo>
                  <a:pt x="150" y="16"/>
                  <a:pt x="146" y="6"/>
                  <a:pt x="138" y="2"/>
                </a:cubicBezTo>
                <a:cubicBezTo>
                  <a:pt x="136" y="1"/>
                  <a:pt x="133" y="0"/>
                  <a:pt x="13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7"/>
          <p:cNvSpPr/>
          <p:nvPr/>
        </p:nvSpPr>
        <p:spPr>
          <a:xfrm>
            <a:off x="1546415" y="1869725"/>
            <a:ext cx="31394" cy="56759"/>
          </a:xfrm>
          <a:custGeom>
            <a:avLst/>
            <a:gdLst/>
            <a:ahLst/>
            <a:cxnLst/>
            <a:rect l="l" t="t" r="r" b="b"/>
            <a:pathLst>
              <a:path w="151" h="273" extrusionOk="0">
                <a:moveTo>
                  <a:pt x="132" y="0"/>
                </a:moveTo>
                <a:cubicBezTo>
                  <a:pt x="125" y="0"/>
                  <a:pt x="118" y="4"/>
                  <a:pt x="115" y="10"/>
                </a:cubicBezTo>
                <a:lnTo>
                  <a:pt x="5" y="247"/>
                </a:lnTo>
                <a:cubicBezTo>
                  <a:pt x="1" y="256"/>
                  <a:pt x="5" y="266"/>
                  <a:pt x="13" y="270"/>
                </a:cubicBezTo>
                <a:cubicBezTo>
                  <a:pt x="17" y="272"/>
                  <a:pt x="19" y="272"/>
                  <a:pt x="21" y="272"/>
                </a:cubicBezTo>
                <a:cubicBezTo>
                  <a:pt x="27" y="272"/>
                  <a:pt x="34" y="268"/>
                  <a:pt x="36" y="262"/>
                </a:cubicBezTo>
                <a:lnTo>
                  <a:pt x="147" y="24"/>
                </a:lnTo>
                <a:cubicBezTo>
                  <a:pt x="151" y="16"/>
                  <a:pt x="147" y="6"/>
                  <a:pt x="139" y="2"/>
                </a:cubicBezTo>
                <a:cubicBezTo>
                  <a:pt x="137" y="1"/>
                  <a:pt x="135" y="0"/>
                  <a:pt x="132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7"/>
          <p:cNvSpPr/>
          <p:nvPr/>
        </p:nvSpPr>
        <p:spPr>
          <a:xfrm>
            <a:off x="1104188" y="2942120"/>
            <a:ext cx="27028" cy="58631"/>
          </a:xfrm>
          <a:custGeom>
            <a:avLst/>
            <a:gdLst/>
            <a:ahLst/>
            <a:cxnLst/>
            <a:rect l="l" t="t" r="r" b="b"/>
            <a:pathLst>
              <a:path w="130" h="282" extrusionOk="0">
                <a:moveTo>
                  <a:pt x="110" y="0"/>
                </a:moveTo>
                <a:cubicBezTo>
                  <a:pt x="103" y="0"/>
                  <a:pt x="95" y="5"/>
                  <a:pt x="94" y="11"/>
                </a:cubicBezTo>
                <a:lnTo>
                  <a:pt x="3" y="258"/>
                </a:lnTo>
                <a:cubicBezTo>
                  <a:pt x="1" y="268"/>
                  <a:pt x="5" y="278"/>
                  <a:pt x="15" y="282"/>
                </a:cubicBezTo>
                <a:lnTo>
                  <a:pt x="21" y="282"/>
                </a:lnTo>
                <a:cubicBezTo>
                  <a:pt x="27" y="282"/>
                  <a:pt x="34" y="278"/>
                  <a:pt x="36" y="270"/>
                </a:cubicBezTo>
                <a:lnTo>
                  <a:pt x="125" y="23"/>
                </a:lnTo>
                <a:cubicBezTo>
                  <a:pt x="129" y="15"/>
                  <a:pt x="125" y="6"/>
                  <a:pt x="115" y="2"/>
                </a:cubicBezTo>
                <a:cubicBezTo>
                  <a:pt x="114" y="1"/>
                  <a:pt x="112" y="0"/>
                  <a:pt x="11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7"/>
          <p:cNvSpPr/>
          <p:nvPr/>
        </p:nvSpPr>
        <p:spPr>
          <a:xfrm>
            <a:off x="1501714" y="1849142"/>
            <a:ext cx="27444" cy="58839"/>
          </a:xfrm>
          <a:custGeom>
            <a:avLst/>
            <a:gdLst/>
            <a:ahLst/>
            <a:cxnLst/>
            <a:rect l="l" t="t" r="r" b="b"/>
            <a:pathLst>
              <a:path w="132" h="283" extrusionOk="0">
                <a:moveTo>
                  <a:pt x="111" y="1"/>
                </a:moveTo>
                <a:cubicBezTo>
                  <a:pt x="103" y="1"/>
                  <a:pt x="97" y="6"/>
                  <a:pt x="94" y="12"/>
                </a:cubicBezTo>
                <a:lnTo>
                  <a:pt x="5" y="259"/>
                </a:lnTo>
                <a:cubicBezTo>
                  <a:pt x="1" y="269"/>
                  <a:pt x="7" y="278"/>
                  <a:pt x="15" y="280"/>
                </a:cubicBezTo>
                <a:cubicBezTo>
                  <a:pt x="17" y="282"/>
                  <a:pt x="19" y="282"/>
                  <a:pt x="21" y="282"/>
                </a:cubicBezTo>
                <a:cubicBezTo>
                  <a:pt x="28" y="282"/>
                  <a:pt x="34" y="278"/>
                  <a:pt x="38" y="271"/>
                </a:cubicBezTo>
                <a:lnTo>
                  <a:pt x="127" y="24"/>
                </a:lnTo>
                <a:cubicBezTo>
                  <a:pt x="131" y="16"/>
                  <a:pt x="125" y="6"/>
                  <a:pt x="117" y="2"/>
                </a:cubicBezTo>
                <a:cubicBezTo>
                  <a:pt x="115" y="1"/>
                  <a:pt x="113" y="1"/>
                  <a:pt x="111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7"/>
          <p:cNvSpPr/>
          <p:nvPr/>
        </p:nvSpPr>
        <p:spPr>
          <a:xfrm>
            <a:off x="1154711" y="2956673"/>
            <a:ext cx="22454" cy="60086"/>
          </a:xfrm>
          <a:custGeom>
            <a:avLst/>
            <a:gdLst/>
            <a:ahLst/>
            <a:cxnLst/>
            <a:rect l="l" t="t" r="r" b="b"/>
            <a:pathLst>
              <a:path w="108" h="289" extrusionOk="0">
                <a:moveTo>
                  <a:pt x="89" y="0"/>
                </a:moveTo>
                <a:cubicBezTo>
                  <a:pt x="81" y="0"/>
                  <a:pt x="73" y="6"/>
                  <a:pt x="72" y="13"/>
                </a:cubicBezTo>
                <a:lnTo>
                  <a:pt x="5" y="267"/>
                </a:lnTo>
                <a:cubicBezTo>
                  <a:pt x="1" y="277"/>
                  <a:pt x="7" y="285"/>
                  <a:pt x="16" y="289"/>
                </a:cubicBezTo>
                <a:lnTo>
                  <a:pt x="20" y="289"/>
                </a:lnTo>
                <a:cubicBezTo>
                  <a:pt x="28" y="289"/>
                  <a:pt x="36" y="283"/>
                  <a:pt x="38" y="275"/>
                </a:cubicBezTo>
                <a:lnTo>
                  <a:pt x="105" y="22"/>
                </a:lnTo>
                <a:cubicBezTo>
                  <a:pt x="107" y="13"/>
                  <a:pt x="103" y="3"/>
                  <a:pt x="93" y="1"/>
                </a:cubicBezTo>
                <a:cubicBezTo>
                  <a:pt x="92" y="0"/>
                  <a:pt x="91" y="0"/>
                  <a:pt x="8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7"/>
          <p:cNvSpPr/>
          <p:nvPr/>
        </p:nvSpPr>
        <p:spPr>
          <a:xfrm>
            <a:off x="1455766" y="1833341"/>
            <a:ext cx="22454" cy="59878"/>
          </a:xfrm>
          <a:custGeom>
            <a:avLst/>
            <a:gdLst/>
            <a:ahLst/>
            <a:cxnLst/>
            <a:rect l="l" t="t" r="r" b="b"/>
            <a:pathLst>
              <a:path w="108" h="288" extrusionOk="0">
                <a:moveTo>
                  <a:pt x="87" y="0"/>
                </a:moveTo>
                <a:cubicBezTo>
                  <a:pt x="80" y="0"/>
                  <a:pt x="73" y="5"/>
                  <a:pt x="72" y="13"/>
                </a:cubicBezTo>
                <a:lnTo>
                  <a:pt x="3" y="266"/>
                </a:lnTo>
                <a:cubicBezTo>
                  <a:pt x="1" y="276"/>
                  <a:pt x="7" y="285"/>
                  <a:pt x="17" y="287"/>
                </a:cubicBezTo>
                <a:lnTo>
                  <a:pt x="21" y="287"/>
                </a:lnTo>
                <a:cubicBezTo>
                  <a:pt x="29" y="287"/>
                  <a:pt x="34" y="283"/>
                  <a:pt x="36" y="276"/>
                </a:cubicBezTo>
                <a:lnTo>
                  <a:pt x="105" y="23"/>
                </a:lnTo>
                <a:cubicBezTo>
                  <a:pt x="107" y="13"/>
                  <a:pt x="102" y="3"/>
                  <a:pt x="94" y="1"/>
                </a:cubicBezTo>
                <a:cubicBezTo>
                  <a:pt x="92" y="0"/>
                  <a:pt x="89" y="0"/>
                  <a:pt x="87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7"/>
          <p:cNvSpPr/>
          <p:nvPr/>
        </p:nvSpPr>
        <p:spPr>
          <a:xfrm>
            <a:off x="1206896" y="2967277"/>
            <a:ext cx="17464" cy="60918"/>
          </a:xfrm>
          <a:custGeom>
            <a:avLst/>
            <a:gdLst/>
            <a:ahLst/>
            <a:cxnLst/>
            <a:rect l="l" t="t" r="r" b="b"/>
            <a:pathLst>
              <a:path w="84" h="293" extrusionOk="0">
                <a:moveTo>
                  <a:pt x="64" y="1"/>
                </a:moveTo>
                <a:cubicBezTo>
                  <a:pt x="55" y="1"/>
                  <a:pt x="49" y="6"/>
                  <a:pt x="48" y="15"/>
                </a:cubicBezTo>
                <a:lnTo>
                  <a:pt x="2" y="273"/>
                </a:lnTo>
                <a:cubicBezTo>
                  <a:pt x="0" y="281"/>
                  <a:pt x="6" y="291"/>
                  <a:pt x="16" y="293"/>
                </a:cubicBezTo>
                <a:lnTo>
                  <a:pt x="18" y="293"/>
                </a:lnTo>
                <a:cubicBezTo>
                  <a:pt x="28" y="293"/>
                  <a:pt x="34" y="287"/>
                  <a:pt x="36" y="279"/>
                </a:cubicBezTo>
                <a:lnTo>
                  <a:pt x="81" y="21"/>
                </a:lnTo>
                <a:cubicBezTo>
                  <a:pt x="83" y="11"/>
                  <a:pt x="77" y="1"/>
                  <a:pt x="67" y="1"/>
                </a:cubicBezTo>
                <a:cubicBezTo>
                  <a:pt x="66" y="1"/>
                  <a:pt x="65" y="1"/>
                  <a:pt x="64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7"/>
          <p:cNvSpPr/>
          <p:nvPr/>
        </p:nvSpPr>
        <p:spPr>
          <a:xfrm>
            <a:off x="1408570" y="1821906"/>
            <a:ext cx="17464" cy="61126"/>
          </a:xfrm>
          <a:custGeom>
            <a:avLst/>
            <a:gdLst/>
            <a:ahLst/>
            <a:cxnLst/>
            <a:rect l="l" t="t" r="r" b="b"/>
            <a:pathLst>
              <a:path w="84" h="294" extrusionOk="0">
                <a:moveTo>
                  <a:pt x="65" y="1"/>
                </a:moveTo>
                <a:cubicBezTo>
                  <a:pt x="58" y="1"/>
                  <a:pt x="50" y="6"/>
                  <a:pt x="48" y="15"/>
                </a:cubicBezTo>
                <a:lnTo>
                  <a:pt x="3" y="273"/>
                </a:lnTo>
                <a:cubicBezTo>
                  <a:pt x="1" y="281"/>
                  <a:pt x="7" y="291"/>
                  <a:pt x="17" y="293"/>
                </a:cubicBezTo>
                <a:lnTo>
                  <a:pt x="21" y="293"/>
                </a:lnTo>
                <a:cubicBezTo>
                  <a:pt x="29" y="293"/>
                  <a:pt x="36" y="287"/>
                  <a:pt x="36" y="279"/>
                </a:cubicBezTo>
                <a:lnTo>
                  <a:pt x="84" y="21"/>
                </a:lnTo>
                <a:cubicBezTo>
                  <a:pt x="84" y="11"/>
                  <a:pt x="78" y="1"/>
                  <a:pt x="68" y="1"/>
                </a:cubicBezTo>
                <a:cubicBezTo>
                  <a:pt x="67" y="1"/>
                  <a:pt x="66" y="1"/>
                  <a:pt x="65" y="1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7"/>
          <p:cNvSpPr/>
          <p:nvPr/>
        </p:nvSpPr>
        <p:spPr>
          <a:xfrm>
            <a:off x="1259706" y="2973514"/>
            <a:ext cx="12475" cy="61749"/>
          </a:xfrm>
          <a:custGeom>
            <a:avLst/>
            <a:gdLst/>
            <a:ahLst/>
            <a:cxnLst/>
            <a:rect l="l" t="t" r="r" b="b"/>
            <a:pathLst>
              <a:path w="60" h="297" extrusionOk="0">
                <a:moveTo>
                  <a:pt x="40" y="0"/>
                </a:moveTo>
                <a:cubicBezTo>
                  <a:pt x="32" y="0"/>
                  <a:pt x="24" y="8"/>
                  <a:pt x="24" y="16"/>
                </a:cubicBezTo>
                <a:lnTo>
                  <a:pt x="1" y="277"/>
                </a:lnTo>
                <a:cubicBezTo>
                  <a:pt x="1" y="287"/>
                  <a:pt x="7" y="295"/>
                  <a:pt x="17" y="297"/>
                </a:cubicBezTo>
                <a:lnTo>
                  <a:pt x="18" y="297"/>
                </a:lnTo>
                <a:cubicBezTo>
                  <a:pt x="26" y="297"/>
                  <a:pt x="34" y="289"/>
                  <a:pt x="36" y="281"/>
                </a:cubicBezTo>
                <a:lnTo>
                  <a:pt x="58" y="18"/>
                </a:lnTo>
                <a:cubicBezTo>
                  <a:pt x="60" y="10"/>
                  <a:pt x="52" y="1"/>
                  <a:pt x="42" y="1"/>
                </a:cubicBezTo>
                <a:cubicBezTo>
                  <a:pt x="41" y="0"/>
                  <a:pt x="41" y="0"/>
                  <a:pt x="40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7"/>
          <p:cNvSpPr/>
          <p:nvPr/>
        </p:nvSpPr>
        <p:spPr>
          <a:xfrm>
            <a:off x="1361166" y="1815045"/>
            <a:ext cx="12475" cy="61749"/>
          </a:xfrm>
          <a:custGeom>
            <a:avLst/>
            <a:gdLst/>
            <a:ahLst/>
            <a:cxnLst/>
            <a:rect l="l" t="t" r="r" b="b"/>
            <a:pathLst>
              <a:path w="60" h="297" extrusionOk="0">
                <a:moveTo>
                  <a:pt x="39" y="0"/>
                </a:moveTo>
                <a:cubicBezTo>
                  <a:pt x="30" y="0"/>
                  <a:pt x="24" y="7"/>
                  <a:pt x="24" y="16"/>
                </a:cubicBezTo>
                <a:lnTo>
                  <a:pt x="0" y="277"/>
                </a:lnTo>
                <a:cubicBezTo>
                  <a:pt x="0" y="287"/>
                  <a:pt x="6" y="294"/>
                  <a:pt x="16" y="296"/>
                </a:cubicBezTo>
                <a:lnTo>
                  <a:pt x="18" y="296"/>
                </a:lnTo>
                <a:cubicBezTo>
                  <a:pt x="26" y="296"/>
                  <a:pt x="34" y="289"/>
                  <a:pt x="36" y="281"/>
                </a:cubicBezTo>
                <a:lnTo>
                  <a:pt x="57" y="18"/>
                </a:lnTo>
                <a:cubicBezTo>
                  <a:pt x="59" y="8"/>
                  <a:pt x="51" y="1"/>
                  <a:pt x="42" y="1"/>
                </a:cubicBezTo>
                <a:cubicBezTo>
                  <a:pt x="41" y="0"/>
                  <a:pt x="39" y="0"/>
                  <a:pt x="39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7"/>
          <p:cNvSpPr/>
          <p:nvPr/>
        </p:nvSpPr>
        <p:spPr>
          <a:xfrm>
            <a:off x="1316466" y="2425050"/>
            <a:ext cx="208" cy="208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1875" cap="rnd" cmpd="sng">
            <a:solidFill>
              <a:srgbClr val="ED1C24"/>
            </a:solidFill>
            <a:prstDash val="solid"/>
            <a:miter lim="19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7"/>
          <p:cNvSpPr/>
          <p:nvPr/>
        </p:nvSpPr>
        <p:spPr>
          <a:xfrm>
            <a:off x="1147849" y="2046863"/>
            <a:ext cx="685271" cy="552001"/>
          </a:xfrm>
          <a:custGeom>
            <a:avLst/>
            <a:gdLst/>
            <a:ahLst/>
            <a:cxnLst/>
            <a:rect l="l" t="t" r="r" b="b"/>
            <a:pathLst>
              <a:path w="3296" h="2655" extrusionOk="0">
                <a:moveTo>
                  <a:pt x="811" y="0"/>
                </a:moveTo>
                <a:cubicBezTo>
                  <a:pt x="754" y="0"/>
                  <a:pt x="706" y="48"/>
                  <a:pt x="706" y="105"/>
                </a:cubicBezTo>
                <a:lnTo>
                  <a:pt x="706" y="1439"/>
                </a:lnTo>
                <a:cubicBezTo>
                  <a:pt x="558" y="1478"/>
                  <a:pt x="446" y="1604"/>
                  <a:pt x="420" y="1758"/>
                </a:cubicBezTo>
                <a:lnTo>
                  <a:pt x="61" y="1758"/>
                </a:lnTo>
                <a:cubicBezTo>
                  <a:pt x="28" y="1758"/>
                  <a:pt x="0" y="1786"/>
                  <a:pt x="0" y="1820"/>
                </a:cubicBezTo>
                <a:cubicBezTo>
                  <a:pt x="0" y="1853"/>
                  <a:pt x="28" y="1881"/>
                  <a:pt x="61" y="1881"/>
                </a:cubicBezTo>
                <a:lnTo>
                  <a:pt x="420" y="1881"/>
                </a:lnTo>
                <a:cubicBezTo>
                  <a:pt x="446" y="2035"/>
                  <a:pt x="558" y="2159"/>
                  <a:pt x="706" y="2200"/>
                </a:cubicBezTo>
                <a:lnTo>
                  <a:pt x="706" y="2550"/>
                </a:lnTo>
                <a:cubicBezTo>
                  <a:pt x="706" y="2607"/>
                  <a:pt x="754" y="2654"/>
                  <a:pt x="811" y="2654"/>
                </a:cubicBezTo>
                <a:cubicBezTo>
                  <a:pt x="868" y="2654"/>
                  <a:pt x="916" y="2607"/>
                  <a:pt x="916" y="2550"/>
                </a:cubicBezTo>
                <a:lnTo>
                  <a:pt x="916" y="2200"/>
                </a:lnTo>
                <a:cubicBezTo>
                  <a:pt x="1064" y="2159"/>
                  <a:pt x="1176" y="2035"/>
                  <a:pt x="1202" y="1881"/>
                </a:cubicBezTo>
                <a:lnTo>
                  <a:pt x="3234" y="1881"/>
                </a:lnTo>
                <a:cubicBezTo>
                  <a:pt x="3268" y="1881"/>
                  <a:pt x="3295" y="1853"/>
                  <a:pt x="3295" y="1820"/>
                </a:cubicBezTo>
                <a:cubicBezTo>
                  <a:pt x="3295" y="1786"/>
                  <a:pt x="3268" y="1758"/>
                  <a:pt x="3234" y="1758"/>
                </a:cubicBezTo>
                <a:lnTo>
                  <a:pt x="1202" y="1758"/>
                </a:lnTo>
                <a:cubicBezTo>
                  <a:pt x="1176" y="1604"/>
                  <a:pt x="1064" y="1478"/>
                  <a:pt x="916" y="1439"/>
                </a:cubicBezTo>
                <a:lnTo>
                  <a:pt x="916" y="105"/>
                </a:lnTo>
                <a:cubicBezTo>
                  <a:pt x="916" y="48"/>
                  <a:pt x="868" y="0"/>
                  <a:pt x="811" y="0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7"/>
          <p:cNvSpPr/>
          <p:nvPr/>
        </p:nvSpPr>
        <p:spPr>
          <a:xfrm>
            <a:off x="1265111" y="2377231"/>
            <a:ext cx="102708" cy="95847"/>
          </a:xfrm>
          <a:custGeom>
            <a:avLst/>
            <a:gdLst/>
            <a:ahLst/>
            <a:cxnLst/>
            <a:rect l="l" t="t" r="r" b="b"/>
            <a:pathLst>
              <a:path w="494" h="461" extrusionOk="0">
                <a:moveTo>
                  <a:pt x="248" y="1"/>
                </a:moveTo>
                <a:cubicBezTo>
                  <a:pt x="138" y="1"/>
                  <a:pt x="40" y="81"/>
                  <a:pt x="22" y="193"/>
                </a:cubicBezTo>
                <a:cubicBezTo>
                  <a:pt x="0" y="319"/>
                  <a:pt x="85" y="436"/>
                  <a:pt x="212" y="457"/>
                </a:cubicBezTo>
                <a:cubicBezTo>
                  <a:pt x="224" y="459"/>
                  <a:pt x="236" y="460"/>
                  <a:pt x="248" y="460"/>
                </a:cubicBezTo>
                <a:cubicBezTo>
                  <a:pt x="358" y="460"/>
                  <a:pt x="456" y="380"/>
                  <a:pt x="474" y="268"/>
                </a:cubicBezTo>
                <a:cubicBezTo>
                  <a:pt x="494" y="142"/>
                  <a:pt x="409" y="23"/>
                  <a:pt x="285" y="4"/>
                </a:cubicBezTo>
                <a:cubicBezTo>
                  <a:pt x="272" y="2"/>
                  <a:pt x="260" y="1"/>
                  <a:pt x="2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6"/>
          <p:cNvGrpSpPr/>
          <p:nvPr/>
        </p:nvGrpSpPr>
        <p:grpSpPr>
          <a:xfrm>
            <a:off x="2974517" y="1266000"/>
            <a:ext cx="3194393" cy="3194396"/>
            <a:chOff x="2974517" y="1266000"/>
            <a:chExt cx="3194393" cy="3194396"/>
          </a:xfrm>
        </p:grpSpPr>
        <p:sp>
          <p:nvSpPr>
            <p:cNvPr id="70" name="Google Shape;70;p16"/>
            <p:cNvSpPr/>
            <p:nvPr/>
          </p:nvSpPr>
          <p:spPr>
            <a:xfrm>
              <a:off x="4338178" y="2949411"/>
              <a:ext cx="1828196" cy="1510985"/>
            </a:xfrm>
            <a:custGeom>
              <a:avLst/>
              <a:gdLst/>
              <a:ahLst/>
              <a:cxnLst/>
              <a:rect l="l" t="t" r="r" b="b"/>
              <a:pathLst>
                <a:path w="68140" h="56317" extrusionOk="0">
                  <a:moveTo>
                    <a:pt x="34517" y="0"/>
                  </a:moveTo>
                  <a:cubicBezTo>
                    <a:pt x="32957" y="12704"/>
                    <a:pt x="22241" y="22574"/>
                    <a:pt x="9156" y="22801"/>
                  </a:cubicBezTo>
                  <a:lnTo>
                    <a:pt x="0" y="39672"/>
                  </a:lnTo>
                  <a:lnTo>
                    <a:pt x="9132" y="56317"/>
                  </a:lnTo>
                  <a:cubicBezTo>
                    <a:pt x="40684" y="56090"/>
                    <a:pt x="66390" y="31337"/>
                    <a:pt x="68140" y="179"/>
                  </a:cubicBezTo>
                  <a:lnTo>
                    <a:pt x="68140" y="179"/>
                  </a:lnTo>
                  <a:lnTo>
                    <a:pt x="51602" y="9251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4657603" y="1268549"/>
              <a:ext cx="1511307" cy="1828196"/>
            </a:xfrm>
            <a:custGeom>
              <a:avLst/>
              <a:gdLst/>
              <a:ahLst/>
              <a:cxnLst/>
              <a:rect l="l" t="t" r="r" b="b"/>
              <a:pathLst>
                <a:path w="56329" h="68140" extrusionOk="0">
                  <a:moveTo>
                    <a:pt x="191" y="1"/>
                  </a:moveTo>
                  <a:lnTo>
                    <a:pt x="9264" y="16550"/>
                  </a:lnTo>
                  <a:lnTo>
                    <a:pt x="1" y="33624"/>
                  </a:lnTo>
                  <a:cubicBezTo>
                    <a:pt x="12716" y="35183"/>
                    <a:pt x="22587" y="45911"/>
                    <a:pt x="22813" y="58984"/>
                  </a:cubicBezTo>
                  <a:lnTo>
                    <a:pt x="39684" y="68140"/>
                  </a:lnTo>
                  <a:lnTo>
                    <a:pt x="56329" y="59008"/>
                  </a:lnTo>
                  <a:cubicBezTo>
                    <a:pt x="56103" y="27456"/>
                    <a:pt x="31350" y="175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2977066" y="1266000"/>
              <a:ext cx="1828223" cy="1511307"/>
            </a:xfrm>
            <a:custGeom>
              <a:avLst/>
              <a:gdLst/>
              <a:ahLst/>
              <a:cxnLst/>
              <a:rect l="l" t="t" r="r" b="b"/>
              <a:pathLst>
                <a:path w="68141" h="56329" extrusionOk="0">
                  <a:moveTo>
                    <a:pt x="59008" y="0"/>
                  </a:moveTo>
                  <a:cubicBezTo>
                    <a:pt x="27457" y="227"/>
                    <a:pt x="1751" y="24980"/>
                    <a:pt x="1" y="56138"/>
                  </a:cubicBezTo>
                  <a:lnTo>
                    <a:pt x="16550" y="47066"/>
                  </a:lnTo>
                  <a:lnTo>
                    <a:pt x="33624" y="56329"/>
                  </a:lnTo>
                  <a:cubicBezTo>
                    <a:pt x="35184" y="43613"/>
                    <a:pt x="45911" y="33754"/>
                    <a:pt x="58984" y="33528"/>
                  </a:cubicBezTo>
                  <a:lnTo>
                    <a:pt x="68140" y="16645"/>
                  </a:lnTo>
                  <a:lnTo>
                    <a:pt x="59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2974517" y="2629637"/>
              <a:ext cx="1511307" cy="1828223"/>
            </a:xfrm>
            <a:custGeom>
              <a:avLst/>
              <a:gdLst/>
              <a:ahLst/>
              <a:cxnLst/>
              <a:rect l="l" t="t" r="r" b="b"/>
              <a:pathLst>
                <a:path w="56329" h="68141" extrusionOk="0">
                  <a:moveTo>
                    <a:pt x="16645" y="1"/>
                  </a:moveTo>
                  <a:lnTo>
                    <a:pt x="1" y="9133"/>
                  </a:lnTo>
                  <a:cubicBezTo>
                    <a:pt x="227" y="40685"/>
                    <a:pt x="24980" y="66390"/>
                    <a:pt x="56139" y="68140"/>
                  </a:cubicBezTo>
                  <a:lnTo>
                    <a:pt x="47066" y="51603"/>
                  </a:lnTo>
                  <a:lnTo>
                    <a:pt x="56329" y="34517"/>
                  </a:lnTo>
                  <a:cubicBezTo>
                    <a:pt x="43613" y="32957"/>
                    <a:pt x="33755" y="22242"/>
                    <a:pt x="33529" y="9157"/>
                  </a:cubicBezTo>
                  <a:lnTo>
                    <a:pt x="16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6"/>
          <p:cNvSpPr/>
          <p:nvPr/>
        </p:nvSpPr>
        <p:spPr>
          <a:xfrm>
            <a:off x="3257263" y="1548748"/>
            <a:ext cx="2628900" cy="26289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Tipos de Atraso</a:t>
            </a:r>
            <a:endParaRPr dirty="0"/>
          </a:p>
        </p:txBody>
      </p:sp>
      <p:cxnSp>
        <p:nvCxnSpPr>
          <p:cNvPr id="76" name="Google Shape;76;p16"/>
          <p:cNvCxnSpPr/>
          <p:nvPr/>
        </p:nvCxnSpPr>
        <p:spPr>
          <a:xfrm rot="10800000">
            <a:off x="5172218" y="4083777"/>
            <a:ext cx="1440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7" name="Google Shape;77;p16"/>
          <p:cNvCxnSpPr/>
          <p:nvPr/>
        </p:nvCxnSpPr>
        <p:spPr>
          <a:xfrm rot="10800000">
            <a:off x="5562518" y="1765366"/>
            <a:ext cx="1049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8" name="Google Shape;78;p16"/>
          <p:cNvCxnSpPr/>
          <p:nvPr/>
        </p:nvCxnSpPr>
        <p:spPr>
          <a:xfrm>
            <a:off x="2517933" y="1765366"/>
            <a:ext cx="1125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9" name="Google Shape;79;p16"/>
          <p:cNvCxnSpPr/>
          <p:nvPr/>
        </p:nvCxnSpPr>
        <p:spPr>
          <a:xfrm>
            <a:off x="2531609" y="4083777"/>
            <a:ext cx="1230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0" name="Google Shape;80;p16"/>
          <p:cNvSpPr txBox="1"/>
          <p:nvPr/>
        </p:nvSpPr>
        <p:spPr>
          <a:xfrm>
            <a:off x="457379" y="1224757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Inesperado</a:t>
            </a:r>
            <a:endParaRPr sz="32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92121" y="1703524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Quando as coisas fogem do controle </a:t>
            </a:r>
            <a:endParaRPr sz="18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57379" y="3543172"/>
            <a:ext cx="20079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Planejado</a:t>
            </a:r>
            <a:r>
              <a:rPr lang="en" sz="20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20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79043" y="3884291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Atraso de propósito</a:t>
            </a:r>
            <a:endParaRPr sz="18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011834" y="1224757"/>
            <a:ext cx="2866968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Inconsequente</a:t>
            </a:r>
            <a:endParaRPr sz="32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326218" y="1697697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Tempo mal calculado</a:t>
            </a:r>
            <a:endParaRPr sz="18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263415" y="3534182"/>
            <a:ext cx="2765864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Desesperançoso</a:t>
            </a:r>
            <a:endParaRPr sz="32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6474535" y="3918743"/>
            <a:ext cx="2007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Fira Sans Extra Condensed Medium" panose="020B0604020202020204" charset="0"/>
                <a:ea typeface="Roboto"/>
                <a:cs typeface="Roboto"/>
                <a:sym typeface="Roboto"/>
              </a:rPr>
              <a:t>Atraso Institucional </a:t>
            </a:r>
            <a:endParaRPr sz="1800"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grpSp>
        <p:nvGrpSpPr>
          <p:cNvPr id="88" name="Google Shape;88;p16"/>
          <p:cNvGrpSpPr/>
          <p:nvPr/>
        </p:nvGrpSpPr>
        <p:grpSpPr>
          <a:xfrm>
            <a:off x="3291863" y="1583060"/>
            <a:ext cx="2560274" cy="2560274"/>
            <a:chOff x="-1318935" y="1552286"/>
            <a:chExt cx="1216918" cy="1216918"/>
          </a:xfrm>
        </p:grpSpPr>
        <p:sp>
          <p:nvSpPr>
            <p:cNvPr id="89" name="Google Shape;89;p16"/>
            <p:cNvSpPr/>
            <p:nvPr/>
          </p:nvSpPr>
          <p:spPr>
            <a:xfrm>
              <a:off x="-1276475" y="1595175"/>
              <a:ext cx="1128600" cy="11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-1318935" y="1552286"/>
              <a:ext cx="1216918" cy="1216918"/>
            </a:xfrm>
            <a:custGeom>
              <a:avLst/>
              <a:gdLst/>
              <a:ahLst/>
              <a:cxnLst/>
              <a:rect l="l" t="t" r="r" b="b"/>
              <a:pathLst>
                <a:path w="11445" h="11445" extrusionOk="0">
                  <a:moveTo>
                    <a:pt x="5722" y="1190"/>
                  </a:moveTo>
                  <a:cubicBezTo>
                    <a:pt x="8224" y="1190"/>
                    <a:pt x="10252" y="3220"/>
                    <a:pt x="10252" y="5722"/>
                  </a:cubicBezTo>
                  <a:cubicBezTo>
                    <a:pt x="10252" y="8224"/>
                    <a:pt x="8224" y="10252"/>
                    <a:pt x="5722" y="10252"/>
                  </a:cubicBezTo>
                  <a:cubicBezTo>
                    <a:pt x="3220" y="10252"/>
                    <a:pt x="1190" y="8224"/>
                    <a:pt x="1190" y="5722"/>
                  </a:cubicBezTo>
                  <a:cubicBezTo>
                    <a:pt x="1190" y="3218"/>
                    <a:pt x="3220" y="1190"/>
                    <a:pt x="5722" y="1190"/>
                  </a:cubicBezTo>
                  <a:close/>
                  <a:moveTo>
                    <a:pt x="5722" y="0"/>
                  </a:moveTo>
                  <a:cubicBezTo>
                    <a:pt x="2561" y="0"/>
                    <a:pt x="0" y="2561"/>
                    <a:pt x="0" y="5722"/>
                  </a:cubicBezTo>
                  <a:cubicBezTo>
                    <a:pt x="0" y="8881"/>
                    <a:pt x="2561" y="11444"/>
                    <a:pt x="5722" y="11444"/>
                  </a:cubicBezTo>
                  <a:cubicBezTo>
                    <a:pt x="8883" y="11444"/>
                    <a:pt x="11444" y="8881"/>
                    <a:pt x="11444" y="5722"/>
                  </a:cubicBezTo>
                  <a:cubicBezTo>
                    <a:pt x="11444" y="2561"/>
                    <a:pt x="8883" y="0"/>
                    <a:pt x="57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-752738" y="2118481"/>
              <a:ext cx="84424" cy="84424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397" y="1"/>
                  </a:moveTo>
                  <a:cubicBezTo>
                    <a:pt x="178" y="1"/>
                    <a:pt x="1" y="178"/>
                    <a:pt x="1" y="397"/>
                  </a:cubicBezTo>
                  <a:cubicBezTo>
                    <a:pt x="1" y="616"/>
                    <a:pt x="178" y="794"/>
                    <a:pt x="397" y="794"/>
                  </a:cubicBezTo>
                  <a:cubicBezTo>
                    <a:pt x="616" y="794"/>
                    <a:pt x="794" y="616"/>
                    <a:pt x="794" y="397"/>
                  </a:cubicBezTo>
                  <a:cubicBezTo>
                    <a:pt x="794" y="178"/>
                    <a:pt x="616" y="1"/>
                    <a:pt x="397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-723604" y="1927198"/>
              <a:ext cx="252315" cy="244447"/>
            </a:xfrm>
            <a:custGeom>
              <a:avLst/>
              <a:gdLst/>
              <a:ahLst/>
              <a:cxnLst/>
              <a:rect l="l" t="t" r="r" b="b"/>
              <a:pathLst>
                <a:path w="2373" h="2299" extrusionOk="0">
                  <a:moveTo>
                    <a:pt x="2373" y="0"/>
                  </a:moveTo>
                  <a:lnTo>
                    <a:pt x="2130" y="48"/>
                  </a:lnTo>
                  <a:lnTo>
                    <a:pt x="1" y="2052"/>
                  </a:lnTo>
                  <a:lnTo>
                    <a:pt x="240" y="2299"/>
                  </a:lnTo>
                  <a:lnTo>
                    <a:pt x="2321" y="245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-971986" y="2144106"/>
              <a:ext cx="259864" cy="36789"/>
            </a:xfrm>
            <a:custGeom>
              <a:avLst/>
              <a:gdLst/>
              <a:ahLst/>
              <a:cxnLst/>
              <a:rect l="l" t="t" r="r" b="b"/>
              <a:pathLst>
                <a:path w="2444" h="346" extrusionOk="0">
                  <a:moveTo>
                    <a:pt x="2443" y="0"/>
                  </a:moveTo>
                  <a:lnTo>
                    <a:pt x="208" y="69"/>
                  </a:lnTo>
                  <a:lnTo>
                    <a:pt x="1" y="178"/>
                  </a:lnTo>
                  <a:lnTo>
                    <a:pt x="208" y="277"/>
                  </a:lnTo>
                  <a:lnTo>
                    <a:pt x="2443" y="346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-784849" y="2095621"/>
              <a:ext cx="212442" cy="185541"/>
            </a:xfrm>
            <a:custGeom>
              <a:avLst/>
              <a:gdLst/>
              <a:ahLst/>
              <a:cxnLst/>
              <a:rect l="l" t="t" r="r" b="b"/>
              <a:pathLst>
                <a:path w="1998" h="1745" extrusionOk="0">
                  <a:moveTo>
                    <a:pt x="699" y="452"/>
                  </a:moveTo>
                  <a:cubicBezTo>
                    <a:pt x="786" y="452"/>
                    <a:pt x="857" y="523"/>
                    <a:pt x="857" y="612"/>
                  </a:cubicBezTo>
                  <a:cubicBezTo>
                    <a:pt x="857" y="699"/>
                    <a:pt x="786" y="770"/>
                    <a:pt x="699" y="770"/>
                  </a:cubicBezTo>
                  <a:cubicBezTo>
                    <a:pt x="610" y="770"/>
                    <a:pt x="539" y="699"/>
                    <a:pt x="539" y="612"/>
                  </a:cubicBezTo>
                  <a:cubicBezTo>
                    <a:pt x="539" y="523"/>
                    <a:pt x="610" y="452"/>
                    <a:pt x="699" y="452"/>
                  </a:cubicBezTo>
                  <a:close/>
                  <a:moveTo>
                    <a:pt x="114" y="0"/>
                  </a:moveTo>
                  <a:cubicBezTo>
                    <a:pt x="86" y="0"/>
                    <a:pt x="58" y="12"/>
                    <a:pt x="38" y="34"/>
                  </a:cubicBezTo>
                  <a:cubicBezTo>
                    <a:pt x="1" y="78"/>
                    <a:pt x="5" y="141"/>
                    <a:pt x="46" y="178"/>
                  </a:cubicBezTo>
                  <a:lnTo>
                    <a:pt x="417" y="504"/>
                  </a:lnTo>
                  <a:cubicBezTo>
                    <a:pt x="403" y="537"/>
                    <a:pt x="397" y="575"/>
                    <a:pt x="397" y="612"/>
                  </a:cubicBezTo>
                  <a:cubicBezTo>
                    <a:pt x="397" y="778"/>
                    <a:pt x="531" y="914"/>
                    <a:pt x="699" y="914"/>
                  </a:cubicBezTo>
                  <a:cubicBezTo>
                    <a:pt x="768" y="914"/>
                    <a:pt x="829" y="890"/>
                    <a:pt x="881" y="853"/>
                  </a:cubicBezTo>
                  <a:lnTo>
                    <a:pt x="1881" y="1729"/>
                  </a:lnTo>
                  <a:cubicBezTo>
                    <a:pt x="1895" y="1739"/>
                    <a:pt x="1909" y="1745"/>
                    <a:pt x="1924" y="1745"/>
                  </a:cubicBezTo>
                  <a:cubicBezTo>
                    <a:pt x="1942" y="1745"/>
                    <a:pt x="1960" y="1737"/>
                    <a:pt x="1974" y="1723"/>
                  </a:cubicBezTo>
                  <a:cubicBezTo>
                    <a:pt x="1997" y="1695"/>
                    <a:pt x="1994" y="1656"/>
                    <a:pt x="1968" y="1632"/>
                  </a:cubicBezTo>
                  <a:lnTo>
                    <a:pt x="966" y="754"/>
                  </a:lnTo>
                  <a:cubicBezTo>
                    <a:pt x="987" y="711"/>
                    <a:pt x="1001" y="664"/>
                    <a:pt x="1001" y="612"/>
                  </a:cubicBezTo>
                  <a:cubicBezTo>
                    <a:pt x="1001" y="445"/>
                    <a:pt x="865" y="310"/>
                    <a:pt x="699" y="310"/>
                  </a:cubicBezTo>
                  <a:cubicBezTo>
                    <a:pt x="644" y="310"/>
                    <a:pt x="595" y="324"/>
                    <a:pt x="549" y="350"/>
                  </a:cubicBezTo>
                  <a:lnTo>
                    <a:pt x="182" y="26"/>
                  </a:lnTo>
                  <a:cubicBezTo>
                    <a:pt x="162" y="9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-896600" y="1711459"/>
              <a:ext cx="17650" cy="42318"/>
            </a:xfrm>
            <a:custGeom>
              <a:avLst/>
              <a:gdLst/>
              <a:ahLst/>
              <a:cxnLst/>
              <a:rect l="l" t="t" r="r" b="b"/>
              <a:pathLst>
                <a:path w="166" h="398" fill="none" extrusionOk="0">
                  <a:moveTo>
                    <a:pt x="166" y="397"/>
                  </a:moveTo>
                  <a:lnTo>
                    <a:pt x="0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-542102" y="2567503"/>
              <a:ext cx="17757" cy="42425"/>
            </a:xfrm>
            <a:custGeom>
              <a:avLst/>
              <a:gdLst/>
              <a:ahLst/>
              <a:cxnLst/>
              <a:rect l="l" t="t" r="r" b="b"/>
              <a:pathLst>
                <a:path w="167" h="399" fill="none" extrusionOk="0">
                  <a:moveTo>
                    <a:pt x="166" y="399"/>
                  </a:moveTo>
                  <a:lnTo>
                    <a:pt x="1" y="0"/>
                  </a:ln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-1159762" y="1974620"/>
              <a:ext cx="42318" cy="17438"/>
            </a:xfrm>
            <a:custGeom>
              <a:avLst/>
              <a:gdLst/>
              <a:ahLst/>
              <a:cxnLst/>
              <a:rect l="l" t="t" r="r" b="b"/>
              <a:pathLst>
                <a:path w="398" h="164" fill="none" extrusionOk="0">
                  <a:moveTo>
                    <a:pt x="397" y="164"/>
                  </a:moveTo>
                  <a:lnTo>
                    <a:pt x="1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-303714" y="2329116"/>
              <a:ext cx="42425" cy="17757"/>
            </a:xfrm>
            <a:custGeom>
              <a:avLst/>
              <a:gdLst/>
              <a:ahLst/>
              <a:cxnLst/>
              <a:rect l="l" t="t" r="r" b="b"/>
              <a:pathLst>
                <a:path w="399" h="167" fill="none" extrusionOk="0">
                  <a:moveTo>
                    <a:pt x="399" y="166"/>
                  </a:moveTo>
                  <a:lnTo>
                    <a:pt x="0" y="1"/>
                  </a:ln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-542102" y="1711459"/>
              <a:ext cx="17757" cy="42318"/>
            </a:xfrm>
            <a:custGeom>
              <a:avLst/>
              <a:gdLst/>
              <a:ahLst/>
              <a:cxnLst/>
              <a:rect l="l" t="t" r="r" b="b"/>
              <a:pathLst>
                <a:path w="167" h="398" fill="none" extrusionOk="0">
                  <a:moveTo>
                    <a:pt x="1" y="397"/>
                  </a:moveTo>
                  <a:lnTo>
                    <a:pt x="166" y="1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-896600" y="2567503"/>
              <a:ext cx="17650" cy="42425"/>
            </a:xfrm>
            <a:custGeom>
              <a:avLst/>
              <a:gdLst/>
              <a:ahLst/>
              <a:cxnLst/>
              <a:rect l="l" t="t" r="r" b="b"/>
              <a:pathLst>
                <a:path w="166" h="399" fill="none" extrusionOk="0">
                  <a:moveTo>
                    <a:pt x="0" y="399"/>
                  </a:moveTo>
                  <a:lnTo>
                    <a:pt x="166" y="0"/>
                  </a:lnTo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-303714" y="1974620"/>
              <a:ext cx="42425" cy="17438"/>
            </a:xfrm>
            <a:custGeom>
              <a:avLst/>
              <a:gdLst/>
              <a:ahLst/>
              <a:cxnLst/>
              <a:rect l="l" t="t" r="r" b="b"/>
              <a:pathLst>
                <a:path w="399" h="164" fill="none" extrusionOk="0">
                  <a:moveTo>
                    <a:pt x="0" y="164"/>
                  </a:moveTo>
                  <a:lnTo>
                    <a:pt x="399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-1159762" y="2329116"/>
              <a:ext cx="42318" cy="17757"/>
            </a:xfrm>
            <a:custGeom>
              <a:avLst/>
              <a:gdLst/>
              <a:ahLst/>
              <a:cxnLst/>
              <a:rect l="l" t="t" r="r" b="b"/>
              <a:pathLst>
                <a:path w="398" h="167" fill="none" extrusionOk="0">
                  <a:moveTo>
                    <a:pt x="1" y="166"/>
                  </a:moveTo>
                  <a:lnTo>
                    <a:pt x="397" y="1"/>
                  </a:lnTo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-712227" y="1672862"/>
              <a:ext cx="106" cy="77300"/>
            </a:xfrm>
            <a:custGeom>
              <a:avLst/>
              <a:gdLst/>
              <a:ahLst/>
              <a:cxnLst/>
              <a:rect l="l" t="t" r="r" b="b"/>
              <a:pathLst>
                <a:path w="1" h="727" fill="none" extrusionOk="0">
                  <a:moveTo>
                    <a:pt x="0" y="727"/>
                  </a:moveTo>
                  <a:lnTo>
                    <a:pt x="0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-712227" y="2568673"/>
              <a:ext cx="106" cy="77406"/>
            </a:xfrm>
            <a:custGeom>
              <a:avLst/>
              <a:gdLst/>
              <a:ahLst/>
              <a:cxnLst/>
              <a:rect l="l" t="t" r="r" b="b"/>
              <a:pathLst>
                <a:path w="1" h="728" fill="none" extrusionOk="0">
                  <a:moveTo>
                    <a:pt x="0" y="727"/>
                  </a:moveTo>
                  <a:lnTo>
                    <a:pt x="0" y="1"/>
                  </a:ln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-1194957" y="2159417"/>
              <a:ext cx="73472" cy="106"/>
            </a:xfrm>
            <a:custGeom>
              <a:avLst/>
              <a:gdLst/>
              <a:ahLst/>
              <a:cxnLst/>
              <a:rect l="l" t="t" r="r" b="b"/>
              <a:pathLst>
                <a:path w="691" h="1" fill="none" extrusionOk="0">
                  <a:moveTo>
                    <a:pt x="691" y="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-303182" y="2159417"/>
              <a:ext cx="77406" cy="106"/>
            </a:xfrm>
            <a:custGeom>
              <a:avLst/>
              <a:gdLst/>
              <a:ahLst/>
              <a:cxnLst/>
              <a:rect l="l" t="t" r="r" b="b"/>
              <a:pathLst>
                <a:path w="728" h="1" fill="none" extrusionOk="0">
                  <a:moveTo>
                    <a:pt x="727" y="0"/>
                  </a:moveTo>
                  <a:lnTo>
                    <a:pt x="1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-1054391" y="1816830"/>
              <a:ext cx="54865" cy="54865"/>
            </a:xfrm>
            <a:custGeom>
              <a:avLst/>
              <a:gdLst/>
              <a:ahLst/>
              <a:cxnLst/>
              <a:rect l="l" t="t" r="r" b="b"/>
              <a:pathLst>
                <a:path w="516" h="516" fill="none" extrusionOk="0">
                  <a:moveTo>
                    <a:pt x="515" y="515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-421632" y="2449586"/>
              <a:ext cx="55078" cy="54865"/>
            </a:xfrm>
            <a:custGeom>
              <a:avLst/>
              <a:gdLst/>
              <a:ahLst/>
              <a:cxnLst/>
              <a:rect l="l" t="t" r="r" b="b"/>
              <a:pathLst>
                <a:path w="518" h="516" fill="none" extrusionOk="0">
                  <a:moveTo>
                    <a:pt x="517" y="515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-1054391" y="2449586"/>
              <a:ext cx="54865" cy="54865"/>
            </a:xfrm>
            <a:custGeom>
              <a:avLst/>
              <a:gdLst/>
              <a:ahLst/>
              <a:cxnLst/>
              <a:rect l="l" t="t" r="r" b="b"/>
              <a:pathLst>
                <a:path w="516" h="516" fill="none" extrusionOk="0">
                  <a:moveTo>
                    <a:pt x="515" y="0"/>
                  </a:moveTo>
                  <a:lnTo>
                    <a:pt x="0" y="515"/>
                  </a:lnTo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-421632" y="1816830"/>
              <a:ext cx="55078" cy="54865"/>
            </a:xfrm>
            <a:custGeom>
              <a:avLst/>
              <a:gdLst/>
              <a:ahLst/>
              <a:cxnLst/>
              <a:rect l="l" t="t" r="r" b="b"/>
              <a:pathLst>
                <a:path w="518" h="516" fill="none" extrusionOk="0">
                  <a:moveTo>
                    <a:pt x="517" y="0"/>
                  </a:moveTo>
                  <a:lnTo>
                    <a:pt x="0" y="515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6"/>
          <p:cNvSpPr/>
          <p:nvPr/>
        </p:nvSpPr>
        <p:spPr>
          <a:xfrm>
            <a:off x="-1080441" y="2996535"/>
            <a:ext cx="11483" cy="16587"/>
          </a:xfrm>
          <a:custGeom>
            <a:avLst/>
            <a:gdLst/>
            <a:ahLst/>
            <a:cxnLst/>
            <a:rect l="l" t="t" r="r" b="b"/>
            <a:pathLst>
              <a:path w="108" h="156" extrusionOk="0">
                <a:moveTo>
                  <a:pt x="58" y="0"/>
                </a:moveTo>
                <a:cubicBezTo>
                  <a:pt x="40" y="0"/>
                  <a:pt x="26" y="4"/>
                  <a:pt x="16" y="12"/>
                </a:cubicBezTo>
                <a:cubicBezTo>
                  <a:pt x="7" y="18"/>
                  <a:pt x="1" y="28"/>
                  <a:pt x="1" y="40"/>
                </a:cubicBezTo>
                <a:cubicBezTo>
                  <a:pt x="1" y="47"/>
                  <a:pt x="3" y="53"/>
                  <a:pt x="7" y="57"/>
                </a:cubicBezTo>
                <a:cubicBezTo>
                  <a:pt x="8" y="63"/>
                  <a:pt x="12" y="67"/>
                  <a:pt x="18" y="71"/>
                </a:cubicBezTo>
                <a:cubicBezTo>
                  <a:pt x="24" y="75"/>
                  <a:pt x="34" y="79"/>
                  <a:pt x="48" y="85"/>
                </a:cubicBezTo>
                <a:cubicBezTo>
                  <a:pt x="64" y="91"/>
                  <a:pt x="74" y="95"/>
                  <a:pt x="78" y="99"/>
                </a:cubicBezTo>
                <a:cubicBezTo>
                  <a:pt x="83" y="103"/>
                  <a:pt x="85" y="109"/>
                  <a:pt x="85" y="115"/>
                </a:cubicBezTo>
                <a:cubicBezTo>
                  <a:pt x="85" y="122"/>
                  <a:pt x="81" y="128"/>
                  <a:pt x="76" y="132"/>
                </a:cubicBezTo>
                <a:cubicBezTo>
                  <a:pt x="70" y="136"/>
                  <a:pt x="60" y="138"/>
                  <a:pt x="48" y="138"/>
                </a:cubicBezTo>
                <a:cubicBezTo>
                  <a:pt x="42" y="138"/>
                  <a:pt x="32" y="136"/>
                  <a:pt x="24" y="134"/>
                </a:cubicBezTo>
                <a:cubicBezTo>
                  <a:pt x="16" y="132"/>
                  <a:pt x="8" y="128"/>
                  <a:pt x="3" y="126"/>
                </a:cubicBezTo>
                <a:lnTo>
                  <a:pt x="3" y="146"/>
                </a:lnTo>
                <a:cubicBezTo>
                  <a:pt x="12" y="152"/>
                  <a:pt x="28" y="156"/>
                  <a:pt x="48" y="156"/>
                </a:cubicBezTo>
                <a:cubicBezTo>
                  <a:pt x="68" y="156"/>
                  <a:pt x="81" y="152"/>
                  <a:pt x="91" y="144"/>
                </a:cubicBezTo>
                <a:cubicBezTo>
                  <a:pt x="103" y="136"/>
                  <a:pt x="107" y="126"/>
                  <a:pt x="107" y="113"/>
                </a:cubicBezTo>
                <a:cubicBezTo>
                  <a:pt x="107" y="103"/>
                  <a:pt x="105" y="95"/>
                  <a:pt x="97" y="87"/>
                </a:cubicBezTo>
                <a:cubicBezTo>
                  <a:pt x="91" y="81"/>
                  <a:pt x="80" y="75"/>
                  <a:pt x="62" y="67"/>
                </a:cubicBezTo>
                <a:cubicBezTo>
                  <a:pt x="50" y="63"/>
                  <a:pt x="40" y="59"/>
                  <a:pt x="36" y="57"/>
                </a:cubicBezTo>
                <a:cubicBezTo>
                  <a:pt x="32" y="55"/>
                  <a:pt x="28" y="51"/>
                  <a:pt x="26" y="49"/>
                </a:cubicBezTo>
                <a:cubicBezTo>
                  <a:pt x="24" y="45"/>
                  <a:pt x="22" y="43"/>
                  <a:pt x="22" y="40"/>
                </a:cubicBezTo>
                <a:cubicBezTo>
                  <a:pt x="22" y="34"/>
                  <a:pt x="26" y="28"/>
                  <a:pt x="30" y="26"/>
                </a:cubicBezTo>
                <a:cubicBezTo>
                  <a:pt x="36" y="22"/>
                  <a:pt x="44" y="20"/>
                  <a:pt x="56" y="20"/>
                </a:cubicBezTo>
                <a:cubicBezTo>
                  <a:pt x="68" y="20"/>
                  <a:pt x="81" y="24"/>
                  <a:pt x="95" y="30"/>
                </a:cubicBezTo>
                <a:lnTo>
                  <a:pt x="105" y="10"/>
                </a:lnTo>
                <a:cubicBezTo>
                  <a:pt x="89" y="4"/>
                  <a:pt x="74" y="0"/>
                  <a:pt x="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-1062791" y="2996961"/>
            <a:ext cx="13504" cy="16162"/>
          </a:xfrm>
          <a:custGeom>
            <a:avLst/>
            <a:gdLst/>
            <a:ahLst/>
            <a:cxnLst/>
            <a:rect l="l" t="t" r="r" b="b"/>
            <a:pathLst>
              <a:path w="127" h="152" extrusionOk="0">
                <a:moveTo>
                  <a:pt x="0" y="0"/>
                </a:moveTo>
                <a:lnTo>
                  <a:pt x="0" y="97"/>
                </a:lnTo>
                <a:cubicBezTo>
                  <a:pt x="0" y="116"/>
                  <a:pt x="6" y="130"/>
                  <a:pt x="14" y="138"/>
                </a:cubicBezTo>
                <a:cubicBezTo>
                  <a:pt x="24" y="148"/>
                  <a:pt x="38" y="152"/>
                  <a:pt x="56" y="152"/>
                </a:cubicBezTo>
                <a:cubicBezTo>
                  <a:pt x="65" y="152"/>
                  <a:pt x="75" y="150"/>
                  <a:pt x="83" y="146"/>
                </a:cubicBezTo>
                <a:cubicBezTo>
                  <a:pt x="93" y="142"/>
                  <a:pt x="99" y="136"/>
                  <a:pt x="103" y="128"/>
                </a:cubicBezTo>
                <a:lnTo>
                  <a:pt x="105" y="128"/>
                </a:lnTo>
                <a:lnTo>
                  <a:pt x="107" y="150"/>
                </a:lnTo>
                <a:lnTo>
                  <a:pt x="127" y="150"/>
                </a:lnTo>
                <a:lnTo>
                  <a:pt x="127" y="0"/>
                </a:lnTo>
                <a:lnTo>
                  <a:pt x="103" y="0"/>
                </a:lnTo>
                <a:lnTo>
                  <a:pt x="103" y="79"/>
                </a:lnTo>
                <a:cubicBezTo>
                  <a:pt x="103" y="97"/>
                  <a:pt x="101" y="112"/>
                  <a:pt x="93" y="120"/>
                </a:cubicBezTo>
                <a:cubicBezTo>
                  <a:pt x="85" y="128"/>
                  <a:pt x="73" y="132"/>
                  <a:pt x="60" y="132"/>
                </a:cubicBezTo>
                <a:cubicBezTo>
                  <a:pt x="48" y="132"/>
                  <a:pt x="38" y="130"/>
                  <a:pt x="32" y="124"/>
                </a:cubicBezTo>
                <a:cubicBezTo>
                  <a:pt x="26" y="118"/>
                  <a:pt x="24" y="109"/>
                  <a:pt x="24" y="97"/>
                </a:cubicBez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-1041631" y="2996535"/>
            <a:ext cx="22754" cy="16374"/>
          </a:xfrm>
          <a:custGeom>
            <a:avLst/>
            <a:gdLst/>
            <a:ahLst/>
            <a:cxnLst/>
            <a:rect l="l" t="t" r="r" b="b"/>
            <a:pathLst>
              <a:path w="214" h="154" extrusionOk="0">
                <a:moveTo>
                  <a:pt x="68" y="0"/>
                </a:moveTo>
                <a:cubicBezTo>
                  <a:pt x="58" y="0"/>
                  <a:pt x="50" y="2"/>
                  <a:pt x="42" y="6"/>
                </a:cubicBezTo>
                <a:cubicBezTo>
                  <a:pt x="34" y="12"/>
                  <a:pt x="28" y="16"/>
                  <a:pt x="22" y="24"/>
                </a:cubicBezTo>
                <a:lnTo>
                  <a:pt x="18" y="4"/>
                </a:lnTo>
                <a:lnTo>
                  <a:pt x="1" y="4"/>
                </a:lnTo>
                <a:lnTo>
                  <a:pt x="1" y="154"/>
                </a:lnTo>
                <a:lnTo>
                  <a:pt x="22" y="154"/>
                </a:lnTo>
                <a:lnTo>
                  <a:pt x="22" y="75"/>
                </a:lnTo>
                <a:cubicBezTo>
                  <a:pt x="22" y="55"/>
                  <a:pt x="26" y="42"/>
                  <a:pt x="32" y="34"/>
                </a:cubicBezTo>
                <a:cubicBezTo>
                  <a:pt x="40" y="24"/>
                  <a:pt x="50" y="20"/>
                  <a:pt x="64" y="20"/>
                </a:cubicBezTo>
                <a:cubicBezTo>
                  <a:pt x="76" y="20"/>
                  <a:pt x="83" y="24"/>
                  <a:pt x="87" y="30"/>
                </a:cubicBezTo>
                <a:cubicBezTo>
                  <a:pt x="93" y="36"/>
                  <a:pt x="95" y="43"/>
                  <a:pt x="95" y="55"/>
                </a:cubicBezTo>
                <a:lnTo>
                  <a:pt x="95" y="154"/>
                </a:lnTo>
                <a:lnTo>
                  <a:pt x="119" y="154"/>
                </a:lnTo>
                <a:lnTo>
                  <a:pt x="119" y="69"/>
                </a:lnTo>
                <a:cubicBezTo>
                  <a:pt x="119" y="53"/>
                  <a:pt x="121" y="40"/>
                  <a:pt x="129" y="32"/>
                </a:cubicBezTo>
                <a:cubicBezTo>
                  <a:pt x="135" y="24"/>
                  <a:pt x="145" y="20"/>
                  <a:pt x="158" y="20"/>
                </a:cubicBezTo>
                <a:cubicBezTo>
                  <a:pt x="170" y="20"/>
                  <a:pt x="178" y="24"/>
                  <a:pt x="184" y="30"/>
                </a:cubicBezTo>
                <a:cubicBezTo>
                  <a:pt x="188" y="36"/>
                  <a:pt x="190" y="43"/>
                  <a:pt x="190" y="55"/>
                </a:cubicBezTo>
                <a:lnTo>
                  <a:pt x="190" y="154"/>
                </a:lnTo>
                <a:lnTo>
                  <a:pt x="214" y="154"/>
                </a:lnTo>
                <a:lnTo>
                  <a:pt x="214" y="55"/>
                </a:lnTo>
                <a:cubicBezTo>
                  <a:pt x="214" y="36"/>
                  <a:pt x="210" y="22"/>
                  <a:pt x="200" y="14"/>
                </a:cubicBezTo>
                <a:cubicBezTo>
                  <a:pt x="192" y="6"/>
                  <a:pt x="180" y="0"/>
                  <a:pt x="162" y="0"/>
                </a:cubicBezTo>
                <a:cubicBezTo>
                  <a:pt x="153" y="0"/>
                  <a:pt x="143" y="4"/>
                  <a:pt x="135" y="8"/>
                </a:cubicBezTo>
                <a:cubicBezTo>
                  <a:pt x="125" y="12"/>
                  <a:pt x="119" y="18"/>
                  <a:pt x="115" y="26"/>
                </a:cubicBezTo>
                <a:lnTo>
                  <a:pt x="113" y="26"/>
                </a:lnTo>
                <a:cubicBezTo>
                  <a:pt x="107" y="10"/>
                  <a:pt x="91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-1001971" y="2990156"/>
            <a:ext cx="14142" cy="22967"/>
          </a:xfrm>
          <a:custGeom>
            <a:avLst/>
            <a:gdLst/>
            <a:ahLst/>
            <a:cxnLst/>
            <a:rect l="l" t="t" r="r" b="b"/>
            <a:pathLst>
              <a:path w="133" h="216" extrusionOk="0">
                <a:moveTo>
                  <a:pt x="66" y="80"/>
                </a:moveTo>
                <a:cubicBezTo>
                  <a:pt x="81" y="80"/>
                  <a:pt x="91" y="84"/>
                  <a:pt x="99" y="94"/>
                </a:cubicBezTo>
                <a:cubicBezTo>
                  <a:pt x="107" y="102"/>
                  <a:pt x="109" y="117"/>
                  <a:pt x="109" y="139"/>
                </a:cubicBezTo>
                <a:lnTo>
                  <a:pt x="109" y="143"/>
                </a:lnTo>
                <a:cubicBezTo>
                  <a:pt x="109" y="163"/>
                  <a:pt x="107" y="176"/>
                  <a:pt x="99" y="184"/>
                </a:cubicBezTo>
                <a:cubicBezTo>
                  <a:pt x="93" y="192"/>
                  <a:pt x="81" y="196"/>
                  <a:pt x="66" y="196"/>
                </a:cubicBezTo>
                <a:cubicBezTo>
                  <a:pt x="52" y="196"/>
                  <a:pt x="42" y="192"/>
                  <a:pt x="34" y="182"/>
                </a:cubicBezTo>
                <a:cubicBezTo>
                  <a:pt x="28" y="173"/>
                  <a:pt x="24" y="159"/>
                  <a:pt x="24" y="139"/>
                </a:cubicBezTo>
                <a:cubicBezTo>
                  <a:pt x="24" y="119"/>
                  <a:pt x="28" y="105"/>
                  <a:pt x="34" y="96"/>
                </a:cubicBezTo>
                <a:cubicBezTo>
                  <a:pt x="42" y="86"/>
                  <a:pt x="52" y="80"/>
                  <a:pt x="66" y="80"/>
                </a:cubicBezTo>
                <a:close/>
                <a:moveTo>
                  <a:pt x="109" y="1"/>
                </a:moveTo>
                <a:lnTo>
                  <a:pt x="109" y="62"/>
                </a:lnTo>
                <a:lnTo>
                  <a:pt x="111" y="72"/>
                </a:lnTo>
                <a:lnTo>
                  <a:pt x="111" y="84"/>
                </a:lnTo>
                <a:lnTo>
                  <a:pt x="109" y="84"/>
                </a:lnTo>
                <a:cubicBezTo>
                  <a:pt x="99" y="68"/>
                  <a:pt x="83" y="60"/>
                  <a:pt x="64" y="60"/>
                </a:cubicBezTo>
                <a:cubicBezTo>
                  <a:pt x="44" y="60"/>
                  <a:pt x="28" y="68"/>
                  <a:pt x="16" y="82"/>
                </a:cubicBezTo>
                <a:cubicBezTo>
                  <a:pt x="6" y="96"/>
                  <a:pt x="1" y="113"/>
                  <a:pt x="1" y="139"/>
                </a:cubicBezTo>
                <a:cubicBezTo>
                  <a:pt x="1" y="163"/>
                  <a:pt x="6" y="182"/>
                  <a:pt x="16" y="196"/>
                </a:cubicBezTo>
                <a:cubicBezTo>
                  <a:pt x="28" y="210"/>
                  <a:pt x="44" y="216"/>
                  <a:pt x="64" y="216"/>
                </a:cubicBezTo>
                <a:cubicBezTo>
                  <a:pt x="83" y="216"/>
                  <a:pt x="99" y="208"/>
                  <a:pt x="109" y="192"/>
                </a:cubicBezTo>
                <a:lnTo>
                  <a:pt x="111" y="192"/>
                </a:lnTo>
                <a:lnTo>
                  <a:pt x="115" y="214"/>
                </a:lnTo>
                <a:lnTo>
                  <a:pt x="133" y="214"/>
                </a:lnTo>
                <a:lnTo>
                  <a:pt x="1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-981024" y="2996535"/>
            <a:ext cx="14567" cy="16587"/>
          </a:xfrm>
          <a:custGeom>
            <a:avLst/>
            <a:gdLst/>
            <a:ahLst/>
            <a:cxnLst/>
            <a:rect l="l" t="t" r="r" b="b"/>
            <a:pathLst>
              <a:path w="137" h="156" extrusionOk="0">
                <a:moveTo>
                  <a:pt x="68" y="20"/>
                </a:moveTo>
                <a:cubicBezTo>
                  <a:pt x="84" y="20"/>
                  <a:pt x="96" y="26"/>
                  <a:pt x="101" y="36"/>
                </a:cubicBezTo>
                <a:cubicBezTo>
                  <a:pt x="109" y="45"/>
                  <a:pt x="113" y="59"/>
                  <a:pt x="113" y="79"/>
                </a:cubicBezTo>
                <a:cubicBezTo>
                  <a:pt x="113" y="97"/>
                  <a:pt x="109" y="113"/>
                  <a:pt x="101" y="122"/>
                </a:cubicBezTo>
                <a:cubicBezTo>
                  <a:pt x="96" y="132"/>
                  <a:pt x="84" y="136"/>
                  <a:pt x="68" y="136"/>
                </a:cubicBezTo>
                <a:cubicBezTo>
                  <a:pt x="54" y="136"/>
                  <a:pt x="42" y="132"/>
                  <a:pt x="34" y="122"/>
                </a:cubicBezTo>
                <a:cubicBezTo>
                  <a:pt x="26" y="113"/>
                  <a:pt x="23" y="97"/>
                  <a:pt x="23" y="79"/>
                </a:cubicBezTo>
                <a:cubicBezTo>
                  <a:pt x="23" y="59"/>
                  <a:pt x="26" y="43"/>
                  <a:pt x="34" y="36"/>
                </a:cubicBezTo>
                <a:cubicBezTo>
                  <a:pt x="42" y="26"/>
                  <a:pt x="54" y="20"/>
                  <a:pt x="68" y="20"/>
                </a:cubicBezTo>
                <a:close/>
                <a:moveTo>
                  <a:pt x="70" y="0"/>
                </a:moveTo>
                <a:cubicBezTo>
                  <a:pt x="48" y="0"/>
                  <a:pt x="30" y="8"/>
                  <a:pt x="19" y="22"/>
                </a:cubicBezTo>
                <a:cubicBezTo>
                  <a:pt x="7" y="36"/>
                  <a:pt x="1" y="53"/>
                  <a:pt x="1" y="79"/>
                </a:cubicBezTo>
                <a:cubicBezTo>
                  <a:pt x="1" y="95"/>
                  <a:pt x="3" y="109"/>
                  <a:pt x="9" y="120"/>
                </a:cubicBezTo>
                <a:cubicBezTo>
                  <a:pt x="15" y="130"/>
                  <a:pt x="23" y="140"/>
                  <a:pt x="32" y="146"/>
                </a:cubicBezTo>
                <a:cubicBezTo>
                  <a:pt x="42" y="152"/>
                  <a:pt x="54" y="156"/>
                  <a:pt x="68" y="156"/>
                </a:cubicBezTo>
                <a:cubicBezTo>
                  <a:pt x="90" y="156"/>
                  <a:pt x="107" y="150"/>
                  <a:pt x="119" y="136"/>
                </a:cubicBezTo>
                <a:cubicBezTo>
                  <a:pt x="131" y="122"/>
                  <a:pt x="137" y="103"/>
                  <a:pt x="137" y="79"/>
                </a:cubicBezTo>
                <a:cubicBezTo>
                  <a:pt x="137" y="55"/>
                  <a:pt x="131" y="36"/>
                  <a:pt x="119" y="22"/>
                </a:cubicBezTo>
                <a:cubicBezTo>
                  <a:pt x="107" y="8"/>
                  <a:pt x="90" y="0"/>
                  <a:pt x="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-959546" y="2990156"/>
            <a:ext cx="2339" cy="22754"/>
          </a:xfrm>
          <a:custGeom>
            <a:avLst/>
            <a:gdLst/>
            <a:ahLst/>
            <a:cxnLst/>
            <a:rect l="l" t="t" r="r" b="b"/>
            <a:pathLst>
              <a:path w="22" h="214" extrusionOk="0">
                <a:moveTo>
                  <a:pt x="0" y="1"/>
                </a:moveTo>
                <a:lnTo>
                  <a:pt x="0" y="214"/>
                </a:lnTo>
                <a:lnTo>
                  <a:pt x="22" y="214"/>
                </a:lnTo>
                <a:lnTo>
                  <a:pt x="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-950402" y="2996535"/>
            <a:ext cx="14886" cy="16587"/>
          </a:xfrm>
          <a:custGeom>
            <a:avLst/>
            <a:gdLst/>
            <a:ahLst/>
            <a:cxnLst/>
            <a:rect l="l" t="t" r="r" b="b"/>
            <a:pathLst>
              <a:path w="140" h="156" extrusionOk="0">
                <a:moveTo>
                  <a:pt x="70" y="20"/>
                </a:moveTo>
                <a:cubicBezTo>
                  <a:pt x="84" y="20"/>
                  <a:pt x="96" y="26"/>
                  <a:pt x="104" y="36"/>
                </a:cubicBezTo>
                <a:cubicBezTo>
                  <a:pt x="111" y="45"/>
                  <a:pt x="115" y="59"/>
                  <a:pt x="115" y="79"/>
                </a:cubicBezTo>
                <a:cubicBezTo>
                  <a:pt x="115" y="97"/>
                  <a:pt x="111" y="113"/>
                  <a:pt x="104" y="122"/>
                </a:cubicBezTo>
                <a:cubicBezTo>
                  <a:pt x="96" y="132"/>
                  <a:pt x="84" y="136"/>
                  <a:pt x="70" y="136"/>
                </a:cubicBezTo>
                <a:cubicBezTo>
                  <a:pt x="54" y="136"/>
                  <a:pt x="44" y="132"/>
                  <a:pt x="36" y="122"/>
                </a:cubicBezTo>
                <a:cubicBezTo>
                  <a:pt x="29" y="113"/>
                  <a:pt x="25" y="97"/>
                  <a:pt x="25" y="79"/>
                </a:cubicBezTo>
                <a:cubicBezTo>
                  <a:pt x="25" y="59"/>
                  <a:pt x="29" y="43"/>
                  <a:pt x="36" y="36"/>
                </a:cubicBezTo>
                <a:cubicBezTo>
                  <a:pt x="44" y="26"/>
                  <a:pt x="54" y="20"/>
                  <a:pt x="70" y="20"/>
                </a:cubicBezTo>
                <a:close/>
                <a:moveTo>
                  <a:pt x="70" y="0"/>
                </a:moveTo>
                <a:cubicBezTo>
                  <a:pt x="48" y="0"/>
                  <a:pt x="32" y="8"/>
                  <a:pt x="19" y="22"/>
                </a:cubicBezTo>
                <a:cubicBezTo>
                  <a:pt x="7" y="36"/>
                  <a:pt x="1" y="53"/>
                  <a:pt x="1" y="79"/>
                </a:cubicBezTo>
                <a:cubicBezTo>
                  <a:pt x="1" y="95"/>
                  <a:pt x="5" y="109"/>
                  <a:pt x="9" y="120"/>
                </a:cubicBezTo>
                <a:cubicBezTo>
                  <a:pt x="15" y="130"/>
                  <a:pt x="23" y="140"/>
                  <a:pt x="34" y="146"/>
                </a:cubicBezTo>
                <a:cubicBezTo>
                  <a:pt x="44" y="152"/>
                  <a:pt x="56" y="156"/>
                  <a:pt x="70" y="156"/>
                </a:cubicBezTo>
                <a:cubicBezTo>
                  <a:pt x="92" y="156"/>
                  <a:pt x="107" y="150"/>
                  <a:pt x="119" y="136"/>
                </a:cubicBezTo>
                <a:cubicBezTo>
                  <a:pt x="133" y="122"/>
                  <a:pt x="139" y="103"/>
                  <a:pt x="139" y="79"/>
                </a:cubicBezTo>
                <a:cubicBezTo>
                  <a:pt x="139" y="55"/>
                  <a:pt x="133" y="36"/>
                  <a:pt x="119" y="22"/>
                </a:cubicBezTo>
                <a:cubicBezTo>
                  <a:pt x="107" y="8"/>
                  <a:pt x="92" y="0"/>
                  <a:pt x="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-928924" y="2996535"/>
            <a:ext cx="9250" cy="16374"/>
          </a:xfrm>
          <a:custGeom>
            <a:avLst/>
            <a:gdLst/>
            <a:ahLst/>
            <a:cxnLst/>
            <a:rect l="l" t="t" r="r" b="b"/>
            <a:pathLst>
              <a:path w="87" h="154" extrusionOk="0">
                <a:moveTo>
                  <a:pt x="69" y="0"/>
                </a:moveTo>
                <a:cubicBezTo>
                  <a:pt x="59" y="0"/>
                  <a:pt x="51" y="4"/>
                  <a:pt x="44" y="8"/>
                </a:cubicBezTo>
                <a:cubicBezTo>
                  <a:pt x="36" y="14"/>
                  <a:pt x="30" y="22"/>
                  <a:pt x="24" y="32"/>
                </a:cubicBezTo>
                <a:lnTo>
                  <a:pt x="22" y="32"/>
                </a:lnTo>
                <a:lnTo>
                  <a:pt x="20" y="4"/>
                </a:lnTo>
                <a:lnTo>
                  <a:pt x="0" y="4"/>
                </a:lnTo>
                <a:lnTo>
                  <a:pt x="0" y="154"/>
                </a:lnTo>
                <a:lnTo>
                  <a:pt x="24" y="154"/>
                </a:lnTo>
                <a:lnTo>
                  <a:pt x="24" y="73"/>
                </a:lnTo>
                <a:cubicBezTo>
                  <a:pt x="24" y="57"/>
                  <a:pt x="28" y="45"/>
                  <a:pt x="36" y="36"/>
                </a:cubicBezTo>
                <a:cubicBezTo>
                  <a:pt x="46" y="26"/>
                  <a:pt x="55" y="22"/>
                  <a:pt x="67" y="22"/>
                </a:cubicBezTo>
                <a:cubicBezTo>
                  <a:pt x="73" y="22"/>
                  <a:pt x="77" y="22"/>
                  <a:pt x="83" y="24"/>
                </a:cubicBezTo>
                <a:lnTo>
                  <a:pt x="87" y="2"/>
                </a:lnTo>
                <a:cubicBezTo>
                  <a:pt x="81" y="2"/>
                  <a:pt x="75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-904787" y="2996535"/>
            <a:ext cx="11377" cy="16587"/>
          </a:xfrm>
          <a:custGeom>
            <a:avLst/>
            <a:gdLst/>
            <a:ahLst/>
            <a:cxnLst/>
            <a:rect l="l" t="t" r="r" b="b"/>
            <a:pathLst>
              <a:path w="107" h="156" extrusionOk="0">
                <a:moveTo>
                  <a:pt x="55" y="0"/>
                </a:moveTo>
                <a:cubicBezTo>
                  <a:pt x="40" y="0"/>
                  <a:pt x="26" y="4"/>
                  <a:pt x="16" y="12"/>
                </a:cubicBezTo>
                <a:cubicBezTo>
                  <a:pt x="6" y="18"/>
                  <a:pt x="0" y="28"/>
                  <a:pt x="0" y="40"/>
                </a:cubicBezTo>
                <a:cubicBezTo>
                  <a:pt x="0" y="47"/>
                  <a:pt x="2" y="53"/>
                  <a:pt x="4" y="57"/>
                </a:cubicBezTo>
                <a:cubicBezTo>
                  <a:pt x="8" y="63"/>
                  <a:pt x="12" y="67"/>
                  <a:pt x="18" y="71"/>
                </a:cubicBezTo>
                <a:cubicBezTo>
                  <a:pt x="24" y="75"/>
                  <a:pt x="34" y="79"/>
                  <a:pt x="47" y="85"/>
                </a:cubicBezTo>
                <a:cubicBezTo>
                  <a:pt x="63" y="91"/>
                  <a:pt x="73" y="95"/>
                  <a:pt x="77" y="99"/>
                </a:cubicBezTo>
                <a:cubicBezTo>
                  <a:pt x="83" y="103"/>
                  <a:pt x="85" y="109"/>
                  <a:pt x="85" y="115"/>
                </a:cubicBezTo>
                <a:cubicBezTo>
                  <a:pt x="85" y="122"/>
                  <a:pt x="81" y="128"/>
                  <a:pt x="75" y="132"/>
                </a:cubicBezTo>
                <a:cubicBezTo>
                  <a:pt x="69" y="136"/>
                  <a:pt x="59" y="138"/>
                  <a:pt x="47" y="138"/>
                </a:cubicBezTo>
                <a:cubicBezTo>
                  <a:pt x="40" y="138"/>
                  <a:pt x="32" y="136"/>
                  <a:pt x="24" y="134"/>
                </a:cubicBezTo>
                <a:cubicBezTo>
                  <a:pt x="16" y="132"/>
                  <a:pt x="8" y="128"/>
                  <a:pt x="0" y="126"/>
                </a:cubicBezTo>
                <a:lnTo>
                  <a:pt x="0" y="146"/>
                </a:lnTo>
                <a:cubicBezTo>
                  <a:pt x="12" y="152"/>
                  <a:pt x="28" y="156"/>
                  <a:pt x="47" y="156"/>
                </a:cubicBezTo>
                <a:cubicBezTo>
                  <a:pt x="67" y="156"/>
                  <a:pt x="81" y="152"/>
                  <a:pt x="91" y="144"/>
                </a:cubicBezTo>
                <a:cubicBezTo>
                  <a:pt x="101" y="136"/>
                  <a:pt x="107" y="126"/>
                  <a:pt x="107" y="113"/>
                </a:cubicBezTo>
                <a:cubicBezTo>
                  <a:pt x="107" y="103"/>
                  <a:pt x="103" y="95"/>
                  <a:pt x="97" y="87"/>
                </a:cubicBezTo>
                <a:cubicBezTo>
                  <a:pt x="91" y="81"/>
                  <a:pt x="79" y="75"/>
                  <a:pt x="61" y="67"/>
                </a:cubicBezTo>
                <a:cubicBezTo>
                  <a:pt x="49" y="63"/>
                  <a:pt x="40" y="59"/>
                  <a:pt x="36" y="57"/>
                </a:cubicBezTo>
                <a:cubicBezTo>
                  <a:pt x="30" y="55"/>
                  <a:pt x="28" y="51"/>
                  <a:pt x="26" y="49"/>
                </a:cubicBezTo>
                <a:cubicBezTo>
                  <a:pt x="24" y="45"/>
                  <a:pt x="22" y="43"/>
                  <a:pt x="22" y="40"/>
                </a:cubicBezTo>
                <a:cubicBezTo>
                  <a:pt x="22" y="34"/>
                  <a:pt x="26" y="28"/>
                  <a:pt x="30" y="26"/>
                </a:cubicBezTo>
                <a:cubicBezTo>
                  <a:pt x="36" y="22"/>
                  <a:pt x="43" y="20"/>
                  <a:pt x="55" y="20"/>
                </a:cubicBezTo>
                <a:cubicBezTo>
                  <a:pt x="67" y="20"/>
                  <a:pt x="81" y="24"/>
                  <a:pt x="95" y="30"/>
                </a:cubicBezTo>
                <a:lnTo>
                  <a:pt x="103" y="10"/>
                </a:lnTo>
                <a:cubicBezTo>
                  <a:pt x="89" y="4"/>
                  <a:pt x="73" y="0"/>
                  <a:pt x="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-1067257" y="3026094"/>
            <a:ext cx="13610" cy="16268"/>
          </a:xfrm>
          <a:custGeom>
            <a:avLst/>
            <a:gdLst/>
            <a:ahLst/>
            <a:cxnLst/>
            <a:rect l="l" t="t" r="r" b="b"/>
            <a:pathLst>
              <a:path w="128" h="153" extrusionOk="0">
                <a:moveTo>
                  <a:pt x="1" y="0"/>
                </a:moveTo>
                <a:lnTo>
                  <a:pt x="1" y="99"/>
                </a:lnTo>
                <a:cubicBezTo>
                  <a:pt x="1" y="117"/>
                  <a:pt x="5" y="131"/>
                  <a:pt x="15" y="140"/>
                </a:cubicBezTo>
                <a:cubicBezTo>
                  <a:pt x="25" y="148"/>
                  <a:pt x="38" y="152"/>
                  <a:pt x="56" y="152"/>
                </a:cubicBezTo>
                <a:cubicBezTo>
                  <a:pt x="66" y="152"/>
                  <a:pt x="76" y="150"/>
                  <a:pt x="84" y="146"/>
                </a:cubicBezTo>
                <a:cubicBezTo>
                  <a:pt x="92" y="142"/>
                  <a:pt x="98" y="138"/>
                  <a:pt x="103" y="131"/>
                </a:cubicBezTo>
                <a:lnTo>
                  <a:pt x="107" y="150"/>
                </a:lnTo>
                <a:lnTo>
                  <a:pt x="127" y="150"/>
                </a:lnTo>
                <a:lnTo>
                  <a:pt x="127" y="0"/>
                </a:lnTo>
                <a:lnTo>
                  <a:pt x="103" y="0"/>
                </a:lnTo>
                <a:lnTo>
                  <a:pt x="103" y="79"/>
                </a:lnTo>
                <a:cubicBezTo>
                  <a:pt x="103" y="99"/>
                  <a:pt x="100" y="113"/>
                  <a:pt x="94" y="121"/>
                </a:cubicBezTo>
                <a:cubicBezTo>
                  <a:pt x="86" y="131"/>
                  <a:pt x="74" y="134"/>
                  <a:pt x="58" y="134"/>
                </a:cubicBezTo>
                <a:cubicBezTo>
                  <a:pt x="46" y="134"/>
                  <a:pt x="38" y="131"/>
                  <a:pt x="32" y="125"/>
                </a:cubicBezTo>
                <a:cubicBezTo>
                  <a:pt x="27" y="119"/>
                  <a:pt x="25" y="111"/>
                  <a:pt x="25" y="97"/>
                </a:cubicBez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-1046204" y="3025882"/>
            <a:ext cx="9357" cy="16268"/>
          </a:xfrm>
          <a:custGeom>
            <a:avLst/>
            <a:gdLst/>
            <a:ahLst/>
            <a:cxnLst/>
            <a:rect l="l" t="t" r="r" b="b"/>
            <a:pathLst>
              <a:path w="88" h="153" extrusionOk="0">
                <a:moveTo>
                  <a:pt x="69" y="0"/>
                </a:moveTo>
                <a:cubicBezTo>
                  <a:pt x="59" y="0"/>
                  <a:pt x="52" y="2"/>
                  <a:pt x="44" y="8"/>
                </a:cubicBezTo>
                <a:cubicBezTo>
                  <a:pt x="36" y="12"/>
                  <a:pt x="30" y="20"/>
                  <a:pt x="24" y="30"/>
                </a:cubicBezTo>
                <a:lnTo>
                  <a:pt x="22" y="30"/>
                </a:lnTo>
                <a:lnTo>
                  <a:pt x="20" y="2"/>
                </a:lnTo>
                <a:lnTo>
                  <a:pt x="0" y="2"/>
                </a:lnTo>
                <a:lnTo>
                  <a:pt x="0" y="152"/>
                </a:lnTo>
                <a:lnTo>
                  <a:pt x="24" y="152"/>
                </a:lnTo>
                <a:lnTo>
                  <a:pt x="24" y="71"/>
                </a:lnTo>
                <a:cubicBezTo>
                  <a:pt x="24" y="58"/>
                  <a:pt x="28" y="46"/>
                  <a:pt x="36" y="36"/>
                </a:cubicBezTo>
                <a:cubicBezTo>
                  <a:pt x="46" y="26"/>
                  <a:pt x="55" y="20"/>
                  <a:pt x="67" y="20"/>
                </a:cubicBezTo>
                <a:cubicBezTo>
                  <a:pt x="73" y="20"/>
                  <a:pt x="77" y="22"/>
                  <a:pt x="83" y="22"/>
                </a:cubicBezTo>
                <a:lnTo>
                  <a:pt x="87" y="2"/>
                </a:lnTo>
                <a:cubicBezTo>
                  <a:pt x="81" y="0"/>
                  <a:pt x="75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-1022280" y="3025882"/>
            <a:ext cx="12866" cy="16481"/>
          </a:xfrm>
          <a:custGeom>
            <a:avLst/>
            <a:gdLst/>
            <a:ahLst/>
            <a:cxnLst/>
            <a:rect l="l" t="t" r="r" b="b"/>
            <a:pathLst>
              <a:path w="121" h="155" extrusionOk="0">
                <a:moveTo>
                  <a:pt x="99" y="79"/>
                </a:moveTo>
                <a:lnTo>
                  <a:pt x="99" y="93"/>
                </a:lnTo>
                <a:cubicBezTo>
                  <a:pt x="99" y="107"/>
                  <a:pt x="95" y="117"/>
                  <a:pt x="87" y="125"/>
                </a:cubicBezTo>
                <a:cubicBezTo>
                  <a:pt x="79" y="133"/>
                  <a:pt x="67" y="136"/>
                  <a:pt x="53" y="136"/>
                </a:cubicBezTo>
                <a:cubicBezTo>
                  <a:pt x="44" y="136"/>
                  <a:pt x="38" y="134"/>
                  <a:pt x="32" y="131"/>
                </a:cubicBezTo>
                <a:cubicBezTo>
                  <a:pt x="28" y="125"/>
                  <a:pt x="24" y="119"/>
                  <a:pt x="24" y="111"/>
                </a:cubicBezTo>
                <a:cubicBezTo>
                  <a:pt x="24" y="101"/>
                  <a:pt x="28" y="93"/>
                  <a:pt x="36" y="87"/>
                </a:cubicBezTo>
                <a:cubicBezTo>
                  <a:pt x="46" y="83"/>
                  <a:pt x="57" y="79"/>
                  <a:pt x="75" y="79"/>
                </a:cubicBezTo>
                <a:close/>
                <a:moveTo>
                  <a:pt x="69" y="0"/>
                </a:moveTo>
                <a:cubicBezTo>
                  <a:pt x="59" y="0"/>
                  <a:pt x="51" y="0"/>
                  <a:pt x="42" y="4"/>
                </a:cubicBezTo>
                <a:cubicBezTo>
                  <a:pt x="34" y="6"/>
                  <a:pt x="26" y="8"/>
                  <a:pt x="18" y="12"/>
                </a:cubicBezTo>
                <a:lnTo>
                  <a:pt x="24" y="30"/>
                </a:lnTo>
                <a:cubicBezTo>
                  <a:pt x="40" y="22"/>
                  <a:pt x="55" y="18"/>
                  <a:pt x="67" y="18"/>
                </a:cubicBezTo>
                <a:cubicBezTo>
                  <a:pt x="79" y="18"/>
                  <a:pt x="87" y="22"/>
                  <a:pt x="91" y="28"/>
                </a:cubicBezTo>
                <a:cubicBezTo>
                  <a:pt x="97" y="32"/>
                  <a:pt x="99" y="42"/>
                  <a:pt x="99" y="54"/>
                </a:cubicBezTo>
                <a:lnTo>
                  <a:pt x="99" y="61"/>
                </a:lnTo>
                <a:lnTo>
                  <a:pt x="73" y="63"/>
                </a:lnTo>
                <a:cubicBezTo>
                  <a:pt x="26" y="65"/>
                  <a:pt x="0" y="81"/>
                  <a:pt x="0" y="111"/>
                </a:cubicBezTo>
                <a:cubicBezTo>
                  <a:pt x="0" y="125"/>
                  <a:pt x="6" y="136"/>
                  <a:pt x="14" y="144"/>
                </a:cubicBezTo>
                <a:cubicBezTo>
                  <a:pt x="22" y="150"/>
                  <a:pt x="34" y="154"/>
                  <a:pt x="49" y="154"/>
                </a:cubicBezTo>
                <a:cubicBezTo>
                  <a:pt x="59" y="154"/>
                  <a:pt x="69" y="154"/>
                  <a:pt x="77" y="150"/>
                </a:cubicBezTo>
                <a:cubicBezTo>
                  <a:pt x="83" y="146"/>
                  <a:pt x="91" y="140"/>
                  <a:pt x="99" y="131"/>
                </a:cubicBezTo>
                <a:lnTo>
                  <a:pt x="105" y="152"/>
                </a:lnTo>
                <a:lnTo>
                  <a:pt x="120" y="152"/>
                </a:lnTo>
                <a:lnTo>
                  <a:pt x="120" y="50"/>
                </a:lnTo>
                <a:cubicBezTo>
                  <a:pt x="120" y="32"/>
                  <a:pt x="117" y="20"/>
                  <a:pt x="109" y="12"/>
                </a:cubicBezTo>
                <a:cubicBezTo>
                  <a:pt x="99" y="4"/>
                  <a:pt x="87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-1002822" y="3019396"/>
            <a:ext cx="14142" cy="22967"/>
          </a:xfrm>
          <a:custGeom>
            <a:avLst/>
            <a:gdLst/>
            <a:ahLst/>
            <a:cxnLst/>
            <a:rect l="l" t="t" r="r" b="b"/>
            <a:pathLst>
              <a:path w="133" h="216" extrusionOk="0">
                <a:moveTo>
                  <a:pt x="66" y="79"/>
                </a:moveTo>
                <a:cubicBezTo>
                  <a:pt x="82" y="79"/>
                  <a:pt x="93" y="85"/>
                  <a:pt x="99" y="93"/>
                </a:cubicBezTo>
                <a:cubicBezTo>
                  <a:pt x="107" y="103"/>
                  <a:pt x="111" y="117"/>
                  <a:pt x="111" y="138"/>
                </a:cubicBezTo>
                <a:lnTo>
                  <a:pt x="111" y="144"/>
                </a:lnTo>
                <a:cubicBezTo>
                  <a:pt x="111" y="162"/>
                  <a:pt x="107" y="176"/>
                  <a:pt x="99" y="184"/>
                </a:cubicBezTo>
                <a:cubicBezTo>
                  <a:pt x="93" y="194"/>
                  <a:pt x="82" y="197"/>
                  <a:pt x="66" y="197"/>
                </a:cubicBezTo>
                <a:cubicBezTo>
                  <a:pt x="52" y="197"/>
                  <a:pt x="42" y="192"/>
                  <a:pt x="36" y="182"/>
                </a:cubicBezTo>
                <a:cubicBezTo>
                  <a:pt x="28" y="172"/>
                  <a:pt x="24" y="158"/>
                  <a:pt x="24" y="138"/>
                </a:cubicBezTo>
                <a:cubicBezTo>
                  <a:pt x="24" y="121"/>
                  <a:pt x="28" y="105"/>
                  <a:pt x="36" y="95"/>
                </a:cubicBezTo>
                <a:cubicBezTo>
                  <a:pt x="42" y="85"/>
                  <a:pt x="52" y="79"/>
                  <a:pt x="66" y="79"/>
                </a:cubicBezTo>
                <a:close/>
                <a:moveTo>
                  <a:pt x="111" y="0"/>
                </a:moveTo>
                <a:lnTo>
                  <a:pt x="111" y="61"/>
                </a:lnTo>
                <a:lnTo>
                  <a:pt x="111" y="71"/>
                </a:lnTo>
                <a:lnTo>
                  <a:pt x="111" y="83"/>
                </a:lnTo>
                <a:lnTo>
                  <a:pt x="109" y="83"/>
                </a:lnTo>
                <a:cubicBezTo>
                  <a:pt x="99" y="67"/>
                  <a:pt x="84" y="61"/>
                  <a:pt x="64" y="61"/>
                </a:cubicBezTo>
                <a:cubicBezTo>
                  <a:pt x="44" y="61"/>
                  <a:pt x="28" y="67"/>
                  <a:pt x="18" y="81"/>
                </a:cubicBezTo>
                <a:cubicBezTo>
                  <a:pt x="7" y="95"/>
                  <a:pt x="1" y="115"/>
                  <a:pt x="1" y="138"/>
                </a:cubicBezTo>
                <a:cubicBezTo>
                  <a:pt x="1" y="164"/>
                  <a:pt x="7" y="182"/>
                  <a:pt x="18" y="195"/>
                </a:cubicBezTo>
                <a:cubicBezTo>
                  <a:pt x="28" y="209"/>
                  <a:pt x="44" y="215"/>
                  <a:pt x="64" y="215"/>
                </a:cubicBezTo>
                <a:cubicBezTo>
                  <a:pt x="84" y="215"/>
                  <a:pt x="99" y="209"/>
                  <a:pt x="111" y="194"/>
                </a:cubicBezTo>
                <a:lnTo>
                  <a:pt x="115" y="213"/>
                </a:lnTo>
                <a:lnTo>
                  <a:pt x="133" y="213"/>
                </a:lnTo>
                <a:lnTo>
                  <a:pt x="1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-981237" y="3020246"/>
            <a:ext cx="3083" cy="21903"/>
          </a:xfrm>
          <a:custGeom>
            <a:avLst/>
            <a:gdLst/>
            <a:ahLst/>
            <a:cxnLst/>
            <a:rect l="l" t="t" r="r" b="b"/>
            <a:pathLst>
              <a:path w="29" h="206" extrusionOk="0">
                <a:moveTo>
                  <a:pt x="15" y="0"/>
                </a:moveTo>
                <a:cubicBezTo>
                  <a:pt x="11" y="0"/>
                  <a:pt x="7" y="2"/>
                  <a:pt x="5" y="4"/>
                </a:cubicBezTo>
                <a:cubicBezTo>
                  <a:pt x="3" y="6"/>
                  <a:pt x="1" y="10"/>
                  <a:pt x="1" y="16"/>
                </a:cubicBezTo>
                <a:cubicBezTo>
                  <a:pt x="1" y="20"/>
                  <a:pt x="3" y="24"/>
                  <a:pt x="5" y="26"/>
                </a:cubicBezTo>
                <a:cubicBezTo>
                  <a:pt x="7" y="30"/>
                  <a:pt x="11" y="30"/>
                  <a:pt x="15" y="30"/>
                </a:cubicBezTo>
                <a:cubicBezTo>
                  <a:pt x="19" y="30"/>
                  <a:pt x="21" y="30"/>
                  <a:pt x="25" y="26"/>
                </a:cubicBezTo>
                <a:cubicBezTo>
                  <a:pt x="27" y="24"/>
                  <a:pt x="28" y="20"/>
                  <a:pt x="28" y="16"/>
                </a:cubicBezTo>
                <a:cubicBezTo>
                  <a:pt x="28" y="10"/>
                  <a:pt x="27" y="6"/>
                  <a:pt x="25" y="4"/>
                </a:cubicBezTo>
                <a:cubicBezTo>
                  <a:pt x="21" y="2"/>
                  <a:pt x="19" y="0"/>
                  <a:pt x="15" y="0"/>
                </a:cubicBezTo>
                <a:close/>
                <a:moveTo>
                  <a:pt x="3" y="55"/>
                </a:moveTo>
                <a:lnTo>
                  <a:pt x="3" y="205"/>
                </a:lnTo>
                <a:lnTo>
                  <a:pt x="25" y="205"/>
                </a:lnTo>
                <a:lnTo>
                  <a:pt x="25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-970923" y="3025882"/>
            <a:ext cx="14142" cy="23392"/>
          </a:xfrm>
          <a:custGeom>
            <a:avLst/>
            <a:gdLst/>
            <a:ahLst/>
            <a:cxnLst/>
            <a:rect l="l" t="t" r="r" b="b"/>
            <a:pathLst>
              <a:path w="133" h="220" extrusionOk="0">
                <a:moveTo>
                  <a:pt x="68" y="18"/>
                </a:moveTo>
                <a:cubicBezTo>
                  <a:pt x="81" y="18"/>
                  <a:pt x="91" y="24"/>
                  <a:pt x="99" y="34"/>
                </a:cubicBezTo>
                <a:cubicBezTo>
                  <a:pt x="105" y="44"/>
                  <a:pt x="109" y="58"/>
                  <a:pt x="109" y="77"/>
                </a:cubicBezTo>
                <a:cubicBezTo>
                  <a:pt x="109" y="95"/>
                  <a:pt x="105" y="109"/>
                  <a:pt x="99" y="121"/>
                </a:cubicBezTo>
                <a:cubicBezTo>
                  <a:pt x="91" y="131"/>
                  <a:pt x="81" y="136"/>
                  <a:pt x="68" y="136"/>
                </a:cubicBezTo>
                <a:cubicBezTo>
                  <a:pt x="54" y="136"/>
                  <a:pt x="42" y="131"/>
                  <a:pt x="34" y="123"/>
                </a:cubicBezTo>
                <a:cubicBezTo>
                  <a:pt x="28" y="113"/>
                  <a:pt x="24" y="99"/>
                  <a:pt x="24" y="77"/>
                </a:cubicBezTo>
                <a:lnTo>
                  <a:pt x="24" y="71"/>
                </a:lnTo>
                <a:cubicBezTo>
                  <a:pt x="24" y="54"/>
                  <a:pt x="28" y="40"/>
                  <a:pt x="34" y="32"/>
                </a:cubicBezTo>
                <a:cubicBezTo>
                  <a:pt x="42" y="24"/>
                  <a:pt x="52" y="18"/>
                  <a:pt x="68" y="18"/>
                </a:cubicBezTo>
                <a:close/>
                <a:moveTo>
                  <a:pt x="72" y="0"/>
                </a:moveTo>
                <a:cubicBezTo>
                  <a:pt x="62" y="0"/>
                  <a:pt x="52" y="2"/>
                  <a:pt x="44" y="4"/>
                </a:cubicBezTo>
                <a:cubicBezTo>
                  <a:pt x="36" y="8"/>
                  <a:pt x="30" y="14"/>
                  <a:pt x="24" y="22"/>
                </a:cubicBezTo>
                <a:lnTo>
                  <a:pt x="22" y="22"/>
                </a:lnTo>
                <a:lnTo>
                  <a:pt x="20" y="2"/>
                </a:lnTo>
                <a:lnTo>
                  <a:pt x="1" y="2"/>
                </a:lnTo>
                <a:lnTo>
                  <a:pt x="1" y="219"/>
                </a:lnTo>
                <a:lnTo>
                  <a:pt x="24" y="219"/>
                </a:lnTo>
                <a:lnTo>
                  <a:pt x="24" y="158"/>
                </a:lnTo>
                <a:cubicBezTo>
                  <a:pt x="24" y="150"/>
                  <a:pt x="24" y="142"/>
                  <a:pt x="22" y="133"/>
                </a:cubicBezTo>
                <a:lnTo>
                  <a:pt x="24" y="133"/>
                </a:lnTo>
                <a:cubicBezTo>
                  <a:pt x="30" y="140"/>
                  <a:pt x="36" y="146"/>
                  <a:pt x="44" y="150"/>
                </a:cubicBezTo>
                <a:cubicBezTo>
                  <a:pt x="52" y="152"/>
                  <a:pt x="62" y="154"/>
                  <a:pt x="72" y="154"/>
                </a:cubicBezTo>
                <a:cubicBezTo>
                  <a:pt x="91" y="154"/>
                  <a:pt x="105" y="148"/>
                  <a:pt x="117" y="134"/>
                </a:cubicBezTo>
                <a:cubicBezTo>
                  <a:pt x="127" y="121"/>
                  <a:pt x="133" y="101"/>
                  <a:pt x="133" y="77"/>
                </a:cubicBezTo>
                <a:cubicBezTo>
                  <a:pt x="133" y="54"/>
                  <a:pt x="127" y="34"/>
                  <a:pt x="117" y="20"/>
                </a:cubicBezTo>
                <a:cubicBezTo>
                  <a:pt x="107" y="6"/>
                  <a:pt x="91" y="0"/>
                  <a:pt x="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-950189" y="3020246"/>
            <a:ext cx="2871" cy="21903"/>
          </a:xfrm>
          <a:custGeom>
            <a:avLst/>
            <a:gdLst/>
            <a:ahLst/>
            <a:cxnLst/>
            <a:rect l="l" t="t" r="r" b="b"/>
            <a:pathLst>
              <a:path w="27" h="206" extrusionOk="0">
                <a:moveTo>
                  <a:pt x="15" y="0"/>
                </a:moveTo>
                <a:cubicBezTo>
                  <a:pt x="11" y="0"/>
                  <a:pt x="7" y="2"/>
                  <a:pt x="5" y="4"/>
                </a:cubicBezTo>
                <a:cubicBezTo>
                  <a:pt x="3" y="6"/>
                  <a:pt x="1" y="10"/>
                  <a:pt x="1" y="16"/>
                </a:cubicBezTo>
                <a:cubicBezTo>
                  <a:pt x="1" y="20"/>
                  <a:pt x="3" y="24"/>
                  <a:pt x="5" y="26"/>
                </a:cubicBezTo>
                <a:cubicBezTo>
                  <a:pt x="7" y="30"/>
                  <a:pt x="11" y="30"/>
                  <a:pt x="15" y="30"/>
                </a:cubicBezTo>
                <a:cubicBezTo>
                  <a:pt x="19" y="30"/>
                  <a:pt x="21" y="30"/>
                  <a:pt x="23" y="26"/>
                </a:cubicBezTo>
                <a:cubicBezTo>
                  <a:pt x="27" y="24"/>
                  <a:pt x="27" y="20"/>
                  <a:pt x="27" y="16"/>
                </a:cubicBezTo>
                <a:cubicBezTo>
                  <a:pt x="27" y="10"/>
                  <a:pt x="27" y="6"/>
                  <a:pt x="23" y="4"/>
                </a:cubicBezTo>
                <a:cubicBezTo>
                  <a:pt x="21" y="2"/>
                  <a:pt x="19" y="0"/>
                  <a:pt x="15" y="0"/>
                </a:cubicBezTo>
                <a:close/>
                <a:moveTo>
                  <a:pt x="3" y="55"/>
                </a:moveTo>
                <a:lnTo>
                  <a:pt x="3" y="205"/>
                </a:lnTo>
                <a:lnTo>
                  <a:pt x="25" y="205"/>
                </a:lnTo>
                <a:lnTo>
                  <a:pt x="25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-940726" y="3025882"/>
            <a:ext cx="11271" cy="16481"/>
          </a:xfrm>
          <a:custGeom>
            <a:avLst/>
            <a:gdLst/>
            <a:ahLst/>
            <a:cxnLst/>
            <a:rect l="l" t="t" r="r" b="b"/>
            <a:pathLst>
              <a:path w="106" h="155" extrusionOk="0">
                <a:moveTo>
                  <a:pt x="56" y="0"/>
                </a:moveTo>
                <a:cubicBezTo>
                  <a:pt x="38" y="0"/>
                  <a:pt x="24" y="4"/>
                  <a:pt x="14" y="10"/>
                </a:cubicBezTo>
                <a:cubicBezTo>
                  <a:pt x="5" y="18"/>
                  <a:pt x="1" y="28"/>
                  <a:pt x="1" y="40"/>
                </a:cubicBezTo>
                <a:cubicBezTo>
                  <a:pt x="1" y="46"/>
                  <a:pt x="1" y="52"/>
                  <a:pt x="5" y="58"/>
                </a:cubicBezTo>
                <a:cubicBezTo>
                  <a:pt x="7" y="61"/>
                  <a:pt x="11" y="65"/>
                  <a:pt x="16" y="69"/>
                </a:cubicBezTo>
                <a:cubicBezTo>
                  <a:pt x="22" y="73"/>
                  <a:pt x="32" y="79"/>
                  <a:pt x="46" y="83"/>
                </a:cubicBezTo>
                <a:cubicBezTo>
                  <a:pt x="62" y="89"/>
                  <a:pt x="72" y="95"/>
                  <a:pt x="76" y="99"/>
                </a:cubicBezTo>
                <a:cubicBezTo>
                  <a:pt x="82" y="103"/>
                  <a:pt x="84" y="107"/>
                  <a:pt x="84" y="113"/>
                </a:cubicBezTo>
                <a:cubicBezTo>
                  <a:pt x="84" y="121"/>
                  <a:pt x="82" y="127"/>
                  <a:pt x="74" y="131"/>
                </a:cubicBezTo>
                <a:cubicBezTo>
                  <a:pt x="68" y="134"/>
                  <a:pt x="60" y="136"/>
                  <a:pt x="48" y="136"/>
                </a:cubicBezTo>
                <a:cubicBezTo>
                  <a:pt x="40" y="136"/>
                  <a:pt x="32" y="134"/>
                  <a:pt x="22" y="133"/>
                </a:cubicBezTo>
                <a:cubicBezTo>
                  <a:pt x="14" y="131"/>
                  <a:pt x="7" y="129"/>
                  <a:pt x="1" y="125"/>
                </a:cubicBezTo>
                <a:lnTo>
                  <a:pt x="1" y="146"/>
                </a:lnTo>
                <a:cubicBezTo>
                  <a:pt x="11" y="152"/>
                  <a:pt x="26" y="154"/>
                  <a:pt x="46" y="154"/>
                </a:cubicBezTo>
                <a:cubicBezTo>
                  <a:pt x="66" y="154"/>
                  <a:pt x="80" y="150"/>
                  <a:pt x="89" y="144"/>
                </a:cubicBezTo>
                <a:cubicBezTo>
                  <a:pt x="101" y="136"/>
                  <a:pt x="105" y="125"/>
                  <a:pt x="105" y="111"/>
                </a:cubicBezTo>
                <a:cubicBezTo>
                  <a:pt x="105" y="101"/>
                  <a:pt x="103" y="93"/>
                  <a:pt x="97" y="87"/>
                </a:cubicBezTo>
                <a:cubicBezTo>
                  <a:pt x="89" y="79"/>
                  <a:pt x="78" y="73"/>
                  <a:pt x="60" y="67"/>
                </a:cubicBezTo>
                <a:cubicBezTo>
                  <a:pt x="48" y="61"/>
                  <a:pt x="38" y="60"/>
                  <a:pt x="34" y="56"/>
                </a:cubicBezTo>
                <a:cubicBezTo>
                  <a:pt x="30" y="54"/>
                  <a:pt x="26" y="52"/>
                  <a:pt x="24" y="48"/>
                </a:cubicBezTo>
                <a:cubicBezTo>
                  <a:pt x="22" y="46"/>
                  <a:pt x="20" y="42"/>
                  <a:pt x="20" y="38"/>
                </a:cubicBezTo>
                <a:cubicBezTo>
                  <a:pt x="20" y="32"/>
                  <a:pt x="24" y="28"/>
                  <a:pt x="30" y="24"/>
                </a:cubicBezTo>
                <a:cubicBezTo>
                  <a:pt x="34" y="20"/>
                  <a:pt x="44" y="18"/>
                  <a:pt x="54" y="18"/>
                </a:cubicBezTo>
                <a:cubicBezTo>
                  <a:pt x="66" y="18"/>
                  <a:pt x="80" y="22"/>
                  <a:pt x="95" y="28"/>
                </a:cubicBezTo>
                <a:lnTo>
                  <a:pt x="103" y="10"/>
                </a:lnTo>
                <a:cubicBezTo>
                  <a:pt x="87" y="2"/>
                  <a:pt x="72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-923926" y="3025882"/>
            <a:ext cx="11696" cy="16481"/>
          </a:xfrm>
          <a:custGeom>
            <a:avLst/>
            <a:gdLst/>
            <a:ahLst/>
            <a:cxnLst/>
            <a:rect l="l" t="t" r="r" b="b"/>
            <a:pathLst>
              <a:path w="110" h="155" extrusionOk="0">
                <a:moveTo>
                  <a:pt x="72" y="0"/>
                </a:moveTo>
                <a:cubicBezTo>
                  <a:pt x="48" y="0"/>
                  <a:pt x="30" y="6"/>
                  <a:pt x="18" y="20"/>
                </a:cubicBezTo>
                <a:cubicBezTo>
                  <a:pt x="6" y="34"/>
                  <a:pt x="1" y="54"/>
                  <a:pt x="1" y="79"/>
                </a:cubicBezTo>
                <a:cubicBezTo>
                  <a:pt x="1" y="103"/>
                  <a:pt x="6" y="121"/>
                  <a:pt x="18" y="134"/>
                </a:cubicBezTo>
                <a:cubicBezTo>
                  <a:pt x="30" y="148"/>
                  <a:pt x="48" y="154"/>
                  <a:pt x="70" y="154"/>
                </a:cubicBezTo>
                <a:cubicBezTo>
                  <a:pt x="83" y="154"/>
                  <a:pt x="97" y="152"/>
                  <a:pt x="107" y="146"/>
                </a:cubicBezTo>
                <a:lnTo>
                  <a:pt x="107" y="127"/>
                </a:lnTo>
                <a:cubicBezTo>
                  <a:pt x="93" y="133"/>
                  <a:pt x="81" y="134"/>
                  <a:pt x="68" y="134"/>
                </a:cubicBezTo>
                <a:cubicBezTo>
                  <a:pt x="54" y="134"/>
                  <a:pt x="44" y="131"/>
                  <a:pt x="36" y="121"/>
                </a:cubicBezTo>
                <a:cubicBezTo>
                  <a:pt x="28" y="111"/>
                  <a:pt x="24" y="97"/>
                  <a:pt x="24" y="77"/>
                </a:cubicBezTo>
                <a:cubicBezTo>
                  <a:pt x="24" y="40"/>
                  <a:pt x="40" y="20"/>
                  <a:pt x="70" y="20"/>
                </a:cubicBezTo>
                <a:cubicBezTo>
                  <a:pt x="75" y="20"/>
                  <a:pt x="79" y="20"/>
                  <a:pt x="85" y="22"/>
                </a:cubicBezTo>
                <a:cubicBezTo>
                  <a:pt x="91" y="24"/>
                  <a:pt x="97" y="24"/>
                  <a:pt x="103" y="26"/>
                </a:cubicBezTo>
                <a:lnTo>
                  <a:pt x="109" y="8"/>
                </a:lnTo>
                <a:cubicBezTo>
                  <a:pt x="105" y="6"/>
                  <a:pt x="99" y="4"/>
                  <a:pt x="91" y="2"/>
                </a:cubicBezTo>
                <a:cubicBezTo>
                  <a:pt x="85" y="0"/>
                  <a:pt x="77" y="0"/>
                  <a:pt x="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-906276" y="3020246"/>
            <a:ext cx="2765" cy="21903"/>
          </a:xfrm>
          <a:custGeom>
            <a:avLst/>
            <a:gdLst/>
            <a:ahLst/>
            <a:cxnLst/>
            <a:rect l="l" t="t" r="r" b="b"/>
            <a:pathLst>
              <a:path w="26" h="206" extrusionOk="0">
                <a:moveTo>
                  <a:pt x="12" y="0"/>
                </a:moveTo>
                <a:cubicBezTo>
                  <a:pt x="8" y="0"/>
                  <a:pt x="6" y="2"/>
                  <a:pt x="2" y="4"/>
                </a:cubicBezTo>
                <a:cubicBezTo>
                  <a:pt x="0" y="6"/>
                  <a:pt x="0" y="10"/>
                  <a:pt x="0" y="16"/>
                </a:cubicBezTo>
                <a:cubicBezTo>
                  <a:pt x="0" y="20"/>
                  <a:pt x="0" y="24"/>
                  <a:pt x="2" y="26"/>
                </a:cubicBezTo>
                <a:cubicBezTo>
                  <a:pt x="6" y="30"/>
                  <a:pt x="8" y="30"/>
                  <a:pt x="12" y="30"/>
                </a:cubicBezTo>
                <a:cubicBezTo>
                  <a:pt x="16" y="30"/>
                  <a:pt x="20" y="30"/>
                  <a:pt x="22" y="26"/>
                </a:cubicBezTo>
                <a:cubicBezTo>
                  <a:pt x="24" y="24"/>
                  <a:pt x="26" y="20"/>
                  <a:pt x="26" y="16"/>
                </a:cubicBezTo>
                <a:cubicBezTo>
                  <a:pt x="26" y="10"/>
                  <a:pt x="24" y="6"/>
                  <a:pt x="22" y="4"/>
                </a:cubicBezTo>
                <a:cubicBezTo>
                  <a:pt x="20" y="2"/>
                  <a:pt x="16" y="0"/>
                  <a:pt x="12" y="0"/>
                </a:cubicBezTo>
                <a:close/>
                <a:moveTo>
                  <a:pt x="2" y="55"/>
                </a:moveTo>
                <a:lnTo>
                  <a:pt x="2" y="205"/>
                </a:lnTo>
                <a:lnTo>
                  <a:pt x="24" y="205"/>
                </a:lnTo>
                <a:lnTo>
                  <a:pt x="24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-1080229" y="2955387"/>
            <a:ext cx="14142" cy="21691"/>
          </a:xfrm>
          <a:custGeom>
            <a:avLst/>
            <a:gdLst/>
            <a:ahLst/>
            <a:cxnLst/>
            <a:rect l="l" t="t" r="r" b="b"/>
            <a:pathLst>
              <a:path w="133" h="204" extrusionOk="0">
                <a:moveTo>
                  <a:pt x="64" y="24"/>
                </a:moveTo>
                <a:cubicBezTo>
                  <a:pt x="76" y="24"/>
                  <a:pt x="85" y="26"/>
                  <a:pt x="93" y="34"/>
                </a:cubicBezTo>
                <a:cubicBezTo>
                  <a:pt x="99" y="40"/>
                  <a:pt x="103" y="50"/>
                  <a:pt x="103" y="62"/>
                </a:cubicBezTo>
                <a:cubicBezTo>
                  <a:pt x="103" y="73"/>
                  <a:pt x="99" y="83"/>
                  <a:pt x="93" y="89"/>
                </a:cubicBezTo>
                <a:cubicBezTo>
                  <a:pt x="85" y="97"/>
                  <a:pt x="76" y="99"/>
                  <a:pt x="64" y="99"/>
                </a:cubicBezTo>
                <a:lnTo>
                  <a:pt x="28" y="99"/>
                </a:lnTo>
                <a:lnTo>
                  <a:pt x="28" y="24"/>
                </a:lnTo>
                <a:close/>
                <a:moveTo>
                  <a:pt x="1" y="0"/>
                </a:moveTo>
                <a:lnTo>
                  <a:pt x="1" y="204"/>
                </a:lnTo>
                <a:lnTo>
                  <a:pt x="28" y="204"/>
                </a:lnTo>
                <a:lnTo>
                  <a:pt x="28" y="123"/>
                </a:lnTo>
                <a:lnTo>
                  <a:pt x="64" y="123"/>
                </a:lnTo>
                <a:cubicBezTo>
                  <a:pt x="85" y="123"/>
                  <a:pt x="103" y="117"/>
                  <a:pt x="115" y="107"/>
                </a:cubicBezTo>
                <a:cubicBezTo>
                  <a:pt x="127" y="97"/>
                  <a:pt x="133" y="81"/>
                  <a:pt x="133" y="62"/>
                </a:cubicBezTo>
                <a:cubicBezTo>
                  <a:pt x="133" y="42"/>
                  <a:pt x="127" y="26"/>
                  <a:pt x="115" y="16"/>
                </a:cubicBezTo>
                <a:cubicBezTo>
                  <a:pt x="103" y="6"/>
                  <a:pt x="85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-1060452" y="2954961"/>
            <a:ext cx="15205" cy="22541"/>
          </a:xfrm>
          <a:custGeom>
            <a:avLst/>
            <a:gdLst/>
            <a:ahLst/>
            <a:cxnLst/>
            <a:rect l="l" t="t" r="r" b="b"/>
            <a:pathLst>
              <a:path w="143" h="212" extrusionOk="0">
                <a:moveTo>
                  <a:pt x="71" y="0"/>
                </a:moveTo>
                <a:cubicBezTo>
                  <a:pt x="49" y="0"/>
                  <a:pt x="32" y="6"/>
                  <a:pt x="18" y="16"/>
                </a:cubicBezTo>
                <a:cubicBezTo>
                  <a:pt x="6" y="26"/>
                  <a:pt x="0" y="42"/>
                  <a:pt x="0" y="60"/>
                </a:cubicBezTo>
                <a:cubicBezTo>
                  <a:pt x="0" y="75"/>
                  <a:pt x="4" y="87"/>
                  <a:pt x="14" y="95"/>
                </a:cubicBezTo>
                <a:cubicBezTo>
                  <a:pt x="22" y="105"/>
                  <a:pt x="38" y="111"/>
                  <a:pt x="57" y="115"/>
                </a:cubicBezTo>
                <a:lnTo>
                  <a:pt x="75" y="119"/>
                </a:lnTo>
                <a:cubicBezTo>
                  <a:pt x="89" y="121"/>
                  <a:pt x="99" y="125"/>
                  <a:pt x="105" y="131"/>
                </a:cubicBezTo>
                <a:cubicBezTo>
                  <a:pt x="111" y="137"/>
                  <a:pt x="114" y="144"/>
                  <a:pt x="114" y="154"/>
                </a:cubicBezTo>
                <a:cubicBezTo>
                  <a:pt x="114" y="166"/>
                  <a:pt x="111" y="174"/>
                  <a:pt x="101" y="180"/>
                </a:cubicBezTo>
                <a:cubicBezTo>
                  <a:pt x="93" y="186"/>
                  <a:pt x="81" y="190"/>
                  <a:pt x="65" y="190"/>
                </a:cubicBezTo>
                <a:cubicBezTo>
                  <a:pt x="53" y="190"/>
                  <a:pt x="43" y="188"/>
                  <a:pt x="34" y="186"/>
                </a:cubicBezTo>
                <a:cubicBezTo>
                  <a:pt x="22" y="182"/>
                  <a:pt x="12" y="178"/>
                  <a:pt x="0" y="170"/>
                </a:cubicBezTo>
                <a:lnTo>
                  <a:pt x="0" y="200"/>
                </a:lnTo>
                <a:cubicBezTo>
                  <a:pt x="12" y="204"/>
                  <a:pt x="24" y="208"/>
                  <a:pt x="34" y="210"/>
                </a:cubicBezTo>
                <a:cubicBezTo>
                  <a:pt x="45" y="212"/>
                  <a:pt x="55" y="212"/>
                  <a:pt x="65" y="212"/>
                </a:cubicBezTo>
                <a:cubicBezTo>
                  <a:pt x="91" y="212"/>
                  <a:pt x="111" y="208"/>
                  <a:pt x="122" y="198"/>
                </a:cubicBezTo>
                <a:cubicBezTo>
                  <a:pt x="136" y="186"/>
                  <a:pt x="142" y="172"/>
                  <a:pt x="142" y="152"/>
                </a:cubicBezTo>
                <a:cubicBezTo>
                  <a:pt x="142" y="135"/>
                  <a:pt x="138" y="123"/>
                  <a:pt x="128" y="113"/>
                </a:cubicBezTo>
                <a:cubicBezTo>
                  <a:pt x="118" y="103"/>
                  <a:pt x="103" y="95"/>
                  <a:pt x="83" y="91"/>
                </a:cubicBezTo>
                <a:lnTo>
                  <a:pt x="65" y="89"/>
                </a:lnTo>
                <a:cubicBezTo>
                  <a:pt x="51" y="85"/>
                  <a:pt x="39" y="81"/>
                  <a:pt x="36" y="77"/>
                </a:cubicBezTo>
                <a:cubicBezTo>
                  <a:pt x="30" y="73"/>
                  <a:pt x="28" y="66"/>
                  <a:pt x="28" y="58"/>
                </a:cubicBezTo>
                <a:cubicBezTo>
                  <a:pt x="28" y="46"/>
                  <a:pt x="32" y="38"/>
                  <a:pt x="39" y="32"/>
                </a:cubicBezTo>
                <a:cubicBezTo>
                  <a:pt x="47" y="26"/>
                  <a:pt x="59" y="24"/>
                  <a:pt x="73" y="24"/>
                </a:cubicBezTo>
                <a:cubicBezTo>
                  <a:pt x="83" y="24"/>
                  <a:pt x="91" y="24"/>
                  <a:pt x="101" y="26"/>
                </a:cubicBezTo>
                <a:cubicBezTo>
                  <a:pt x="111" y="30"/>
                  <a:pt x="120" y="34"/>
                  <a:pt x="130" y="38"/>
                </a:cubicBezTo>
                <a:lnTo>
                  <a:pt x="130" y="10"/>
                </a:lnTo>
                <a:cubicBezTo>
                  <a:pt x="120" y="8"/>
                  <a:pt x="111" y="4"/>
                  <a:pt x="101" y="4"/>
                </a:cubicBezTo>
                <a:cubicBezTo>
                  <a:pt x="91" y="2"/>
                  <a:pt x="81" y="0"/>
                  <a:pt x="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-1038442" y="2955387"/>
            <a:ext cx="16693" cy="22116"/>
          </a:xfrm>
          <a:custGeom>
            <a:avLst/>
            <a:gdLst/>
            <a:ahLst/>
            <a:cxnLst/>
            <a:rect l="l" t="t" r="r" b="b"/>
            <a:pathLst>
              <a:path w="157" h="208" extrusionOk="0">
                <a:moveTo>
                  <a:pt x="0" y="0"/>
                </a:moveTo>
                <a:lnTo>
                  <a:pt x="0" y="129"/>
                </a:lnTo>
                <a:cubicBezTo>
                  <a:pt x="0" y="154"/>
                  <a:pt x="6" y="174"/>
                  <a:pt x="20" y="188"/>
                </a:cubicBezTo>
                <a:cubicBezTo>
                  <a:pt x="34" y="202"/>
                  <a:pt x="53" y="208"/>
                  <a:pt x="79" y="208"/>
                </a:cubicBezTo>
                <a:cubicBezTo>
                  <a:pt x="105" y="208"/>
                  <a:pt x="123" y="202"/>
                  <a:pt x="136" y="188"/>
                </a:cubicBezTo>
                <a:cubicBezTo>
                  <a:pt x="150" y="174"/>
                  <a:pt x="156" y="154"/>
                  <a:pt x="156" y="129"/>
                </a:cubicBezTo>
                <a:lnTo>
                  <a:pt x="156" y="0"/>
                </a:lnTo>
                <a:lnTo>
                  <a:pt x="128" y="0"/>
                </a:lnTo>
                <a:lnTo>
                  <a:pt x="128" y="125"/>
                </a:lnTo>
                <a:cubicBezTo>
                  <a:pt x="128" y="146"/>
                  <a:pt x="125" y="162"/>
                  <a:pt x="117" y="172"/>
                </a:cubicBezTo>
                <a:cubicBezTo>
                  <a:pt x="109" y="182"/>
                  <a:pt x="97" y="186"/>
                  <a:pt x="79" y="186"/>
                </a:cubicBezTo>
                <a:cubicBezTo>
                  <a:pt x="61" y="186"/>
                  <a:pt x="48" y="182"/>
                  <a:pt x="40" y="172"/>
                </a:cubicBezTo>
                <a:cubicBezTo>
                  <a:pt x="32" y="162"/>
                  <a:pt x="28" y="146"/>
                  <a:pt x="28" y="125"/>
                </a:cubicBez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-1013667" y="2955387"/>
            <a:ext cx="19990" cy="21691"/>
          </a:xfrm>
          <a:custGeom>
            <a:avLst/>
            <a:gdLst/>
            <a:ahLst/>
            <a:cxnLst/>
            <a:rect l="l" t="t" r="r" b="b"/>
            <a:pathLst>
              <a:path w="188" h="204" extrusionOk="0">
                <a:moveTo>
                  <a:pt x="0" y="0"/>
                </a:moveTo>
                <a:lnTo>
                  <a:pt x="0" y="204"/>
                </a:lnTo>
                <a:lnTo>
                  <a:pt x="28" y="204"/>
                </a:lnTo>
                <a:lnTo>
                  <a:pt x="28" y="26"/>
                </a:lnTo>
                <a:lnTo>
                  <a:pt x="79" y="166"/>
                </a:lnTo>
                <a:lnTo>
                  <a:pt x="107" y="166"/>
                </a:lnTo>
                <a:lnTo>
                  <a:pt x="160" y="26"/>
                </a:lnTo>
                <a:lnTo>
                  <a:pt x="160" y="204"/>
                </a:lnTo>
                <a:lnTo>
                  <a:pt x="187" y="204"/>
                </a:lnTo>
                <a:lnTo>
                  <a:pt x="187" y="0"/>
                </a:lnTo>
                <a:lnTo>
                  <a:pt x="146" y="0"/>
                </a:lnTo>
                <a:lnTo>
                  <a:pt x="93" y="138"/>
                </a:lnTo>
                <a:lnTo>
                  <a:pt x="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-973262" y="2955387"/>
            <a:ext cx="18182" cy="21691"/>
          </a:xfrm>
          <a:custGeom>
            <a:avLst/>
            <a:gdLst/>
            <a:ahLst/>
            <a:cxnLst/>
            <a:rect l="l" t="t" r="r" b="b"/>
            <a:pathLst>
              <a:path w="171" h="204" extrusionOk="0">
                <a:moveTo>
                  <a:pt x="60" y="24"/>
                </a:moveTo>
                <a:cubicBezTo>
                  <a:pt x="90" y="24"/>
                  <a:pt x="109" y="30"/>
                  <a:pt x="123" y="42"/>
                </a:cubicBezTo>
                <a:cubicBezTo>
                  <a:pt x="135" y="56"/>
                  <a:pt x="143" y="75"/>
                  <a:pt x="143" y="103"/>
                </a:cubicBezTo>
                <a:cubicBezTo>
                  <a:pt x="143" y="131"/>
                  <a:pt x="135" y="150"/>
                  <a:pt x="123" y="162"/>
                </a:cubicBezTo>
                <a:cubicBezTo>
                  <a:pt x="109" y="176"/>
                  <a:pt x="90" y="182"/>
                  <a:pt x="60" y="182"/>
                </a:cubicBezTo>
                <a:lnTo>
                  <a:pt x="26" y="182"/>
                </a:lnTo>
                <a:lnTo>
                  <a:pt x="26" y="24"/>
                </a:lnTo>
                <a:close/>
                <a:moveTo>
                  <a:pt x="1" y="0"/>
                </a:moveTo>
                <a:lnTo>
                  <a:pt x="1" y="204"/>
                </a:lnTo>
                <a:lnTo>
                  <a:pt x="56" y="204"/>
                </a:lnTo>
                <a:cubicBezTo>
                  <a:pt x="96" y="204"/>
                  <a:pt x="125" y="196"/>
                  <a:pt x="143" y="180"/>
                </a:cubicBezTo>
                <a:cubicBezTo>
                  <a:pt x="163" y="164"/>
                  <a:pt x="171" y="137"/>
                  <a:pt x="171" y="103"/>
                </a:cubicBezTo>
                <a:cubicBezTo>
                  <a:pt x="171" y="67"/>
                  <a:pt x="163" y="42"/>
                  <a:pt x="143" y="26"/>
                </a:cubicBezTo>
                <a:cubicBezTo>
                  <a:pt x="125" y="8"/>
                  <a:pt x="96" y="0"/>
                  <a:pt x="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-949126" y="2954961"/>
            <a:ext cx="20309" cy="22541"/>
          </a:xfrm>
          <a:custGeom>
            <a:avLst/>
            <a:gdLst/>
            <a:ahLst/>
            <a:cxnLst/>
            <a:rect l="l" t="t" r="r" b="b"/>
            <a:pathLst>
              <a:path w="191" h="212" extrusionOk="0">
                <a:moveTo>
                  <a:pt x="95" y="24"/>
                </a:moveTo>
                <a:cubicBezTo>
                  <a:pt x="115" y="24"/>
                  <a:pt x="131" y="30"/>
                  <a:pt x="143" y="46"/>
                </a:cubicBezTo>
                <a:cubicBezTo>
                  <a:pt x="155" y="60"/>
                  <a:pt x="161" y="81"/>
                  <a:pt x="161" y="107"/>
                </a:cubicBezTo>
                <a:cubicBezTo>
                  <a:pt x="161" y="133"/>
                  <a:pt x="155" y="152"/>
                  <a:pt x="143" y="168"/>
                </a:cubicBezTo>
                <a:cubicBezTo>
                  <a:pt x="131" y="182"/>
                  <a:pt x="115" y="190"/>
                  <a:pt x="95" y="190"/>
                </a:cubicBezTo>
                <a:cubicBezTo>
                  <a:pt x="76" y="190"/>
                  <a:pt x="60" y="182"/>
                  <a:pt x="48" y="168"/>
                </a:cubicBezTo>
                <a:cubicBezTo>
                  <a:pt x="36" y="152"/>
                  <a:pt x="30" y="133"/>
                  <a:pt x="30" y="107"/>
                </a:cubicBezTo>
                <a:cubicBezTo>
                  <a:pt x="30" y="81"/>
                  <a:pt x="36" y="60"/>
                  <a:pt x="48" y="46"/>
                </a:cubicBezTo>
                <a:cubicBezTo>
                  <a:pt x="60" y="30"/>
                  <a:pt x="76" y="24"/>
                  <a:pt x="95" y="24"/>
                </a:cubicBezTo>
                <a:close/>
                <a:moveTo>
                  <a:pt x="95" y="0"/>
                </a:moveTo>
                <a:cubicBezTo>
                  <a:pt x="68" y="0"/>
                  <a:pt x="44" y="10"/>
                  <a:pt x="26" y="30"/>
                </a:cubicBezTo>
                <a:cubicBezTo>
                  <a:pt x="9" y="48"/>
                  <a:pt x="1" y="75"/>
                  <a:pt x="1" y="107"/>
                </a:cubicBezTo>
                <a:cubicBezTo>
                  <a:pt x="1" y="139"/>
                  <a:pt x="9" y="164"/>
                  <a:pt x="26" y="184"/>
                </a:cubicBezTo>
                <a:cubicBezTo>
                  <a:pt x="44" y="204"/>
                  <a:pt x="68" y="212"/>
                  <a:pt x="95" y="212"/>
                </a:cubicBezTo>
                <a:cubicBezTo>
                  <a:pt x="125" y="212"/>
                  <a:pt x="147" y="204"/>
                  <a:pt x="165" y="184"/>
                </a:cubicBezTo>
                <a:cubicBezTo>
                  <a:pt x="180" y="164"/>
                  <a:pt x="190" y="139"/>
                  <a:pt x="190" y="107"/>
                </a:cubicBezTo>
                <a:cubicBezTo>
                  <a:pt x="190" y="75"/>
                  <a:pt x="180" y="48"/>
                  <a:pt x="165" y="30"/>
                </a:cubicBezTo>
                <a:cubicBezTo>
                  <a:pt x="147" y="10"/>
                  <a:pt x="125" y="0"/>
                  <a:pt x="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-921800" y="2955387"/>
            <a:ext cx="13504" cy="21691"/>
          </a:xfrm>
          <a:custGeom>
            <a:avLst/>
            <a:gdLst/>
            <a:ahLst/>
            <a:cxnLst/>
            <a:rect l="l" t="t" r="r" b="b"/>
            <a:pathLst>
              <a:path w="127" h="204" extrusionOk="0">
                <a:moveTo>
                  <a:pt x="0" y="0"/>
                </a:moveTo>
                <a:lnTo>
                  <a:pt x="0" y="204"/>
                </a:lnTo>
                <a:lnTo>
                  <a:pt x="127" y="204"/>
                </a:lnTo>
                <a:lnTo>
                  <a:pt x="127" y="182"/>
                </a:lnTo>
                <a:lnTo>
                  <a:pt x="28" y="182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>
            <a:spLocks noGrp="1"/>
          </p:cNvSpPr>
          <p:nvPr>
            <p:ph type="title"/>
          </p:nvPr>
        </p:nvSpPr>
        <p:spPr>
          <a:xfrm>
            <a:off x="495826" y="103947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Os 3 Problemas do Atraso</a:t>
            </a:r>
            <a:endParaRPr sz="3600" dirty="0"/>
          </a:p>
        </p:txBody>
      </p:sp>
      <p:sp>
        <p:nvSpPr>
          <p:cNvPr id="503" name="Google Shape;503;p19"/>
          <p:cNvSpPr txBox="1"/>
          <p:nvPr/>
        </p:nvSpPr>
        <p:spPr>
          <a:xfrm>
            <a:off x="3436356" y="1039475"/>
            <a:ext cx="2287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19"/>
          <p:cNvSpPr txBox="1"/>
          <p:nvPr/>
        </p:nvSpPr>
        <p:spPr>
          <a:xfrm>
            <a:off x="3702959" y="4156186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 atraso é um ROUBO</a:t>
            </a:r>
            <a:endParaRPr sz="24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6" name="Google Shape;506;p19"/>
          <p:cNvSpPr txBox="1"/>
          <p:nvPr/>
        </p:nvSpPr>
        <p:spPr>
          <a:xfrm>
            <a:off x="970903" y="4174225"/>
            <a:ext cx="181533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 atraso é uma MENTIRA</a:t>
            </a:r>
            <a:endParaRPr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07" name="Google Shape;507;p19"/>
          <p:cNvSpPr txBox="1"/>
          <p:nvPr/>
        </p:nvSpPr>
        <p:spPr>
          <a:xfrm>
            <a:off x="6435015" y="4156186"/>
            <a:ext cx="1584894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 atraso é EGOÍSMO </a:t>
            </a:r>
            <a:endParaRPr sz="24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08" name="Google Shape;508;p19"/>
          <p:cNvGrpSpPr/>
          <p:nvPr/>
        </p:nvGrpSpPr>
        <p:grpSpPr>
          <a:xfrm>
            <a:off x="1062220" y="2011918"/>
            <a:ext cx="1815334" cy="1815334"/>
            <a:chOff x="1671820" y="2021660"/>
            <a:chExt cx="1815334" cy="1815334"/>
          </a:xfrm>
        </p:grpSpPr>
        <p:sp>
          <p:nvSpPr>
            <p:cNvPr id="509" name="Google Shape;509;p19"/>
            <p:cNvSpPr/>
            <p:nvPr/>
          </p:nvSpPr>
          <p:spPr>
            <a:xfrm>
              <a:off x="1671820" y="2021660"/>
              <a:ext cx="1815334" cy="1815334"/>
            </a:xfrm>
            <a:custGeom>
              <a:avLst/>
              <a:gdLst/>
              <a:ahLst/>
              <a:cxnLst/>
              <a:rect l="l" t="t" r="r" b="b"/>
              <a:pathLst>
                <a:path w="48293" h="48293" extrusionOk="0">
                  <a:moveTo>
                    <a:pt x="48292" y="24146"/>
                  </a:moveTo>
                  <a:cubicBezTo>
                    <a:pt x="48292" y="37496"/>
                    <a:pt x="37475" y="48292"/>
                    <a:pt x="2414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47" y="1"/>
                  </a:cubicBezTo>
                  <a:cubicBezTo>
                    <a:pt x="37475" y="1"/>
                    <a:pt x="48292" y="10818"/>
                    <a:pt x="48292" y="2414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1789815" y="2139654"/>
              <a:ext cx="1579344" cy="1579344"/>
            </a:xfrm>
            <a:custGeom>
              <a:avLst/>
              <a:gdLst/>
              <a:ahLst/>
              <a:cxnLst/>
              <a:rect l="l" t="t" r="r" b="b"/>
              <a:pathLst>
                <a:path w="42015" h="42015" extrusionOk="0">
                  <a:moveTo>
                    <a:pt x="42015" y="21007"/>
                  </a:moveTo>
                  <a:cubicBezTo>
                    <a:pt x="42015" y="32620"/>
                    <a:pt x="32599" y="42015"/>
                    <a:pt x="21008" y="42015"/>
                  </a:cubicBezTo>
                  <a:cubicBezTo>
                    <a:pt x="9416" y="42015"/>
                    <a:pt x="0" y="32620"/>
                    <a:pt x="0" y="21007"/>
                  </a:cubicBezTo>
                  <a:cubicBezTo>
                    <a:pt x="0" y="9416"/>
                    <a:pt x="9416" y="0"/>
                    <a:pt x="21008" y="0"/>
                  </a:cubicBezTo>
                  <a:cubicBezTo>
                    <a:pt x="32599" y="0"/>
                    <a:pt x="42015" y="9416"/>
                    <a:pt x="42015" y="210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1840147" y="2190776"/>
              <a:ext cx="1478678" cy="1477888"/>
            </a:xfrm>
            <a:custGeom>
              <a:avLst/>
              <a:gdLst/>
              <a:ahLst/>
              <a:cxnLst/>
              <a:rect l="l" t="t" r="r" b="b"/>
              <a:pathLst>
                <a:path w="39337" h="39316" extrusionOk="0">
                  <a:moveTo>
                    <a:pt x="39337" y="19647"/>
                  </a:moveTo>
                  <a:cubicBezTo>
                    <a:pt x="39337" y="30507"/>
                    <a:pt x="30528" y="39316"/>
                    <a:pt x="19669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9" y="0"/>
                  </a:cubicBezTo>
                  <a:cubicBezTo>
                    <a:pt x="30528" y="0"/>
                    <a:pt x="39337" y="8788"/>
                    <a:pt x="39337" y="196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19"/>
            <p:cNvGrpSpPr/>
            <p:nvPr/>
          </p:nvGrpSpPr>
          <p:grpSpPr>
            <a:xfrm>
              <a:off x="2004934" y="2355168"/>
              <a:ext cx="1149105" cy="1149105"/>
              <a:chOff x="-2477529" y="1422650"/>
              <a:chExt cx="1149105" cy="1149105"/>
            </a:xfrm>
          </p:grpSpPr>
          <p:sp>
            <p:nvSpPr>
              <p:cNvPr id="513" name="Google Shape;513;p19"/>
              <p:cNvSpPr/>
              <p:nvPr/>
            </p:nvSpPr>
            <p:spPr>
              <a:xfrm>
                <a:off x="-2477529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4" y="1313"/>
                      <a:pt x="4024" y="2276"/>
                    </a:cubicBezTo>
                    <a:cubicBezTo>
                      <a:pt x="4024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3" y="1"/>
                      <a:pt x="1" y="1021"/>
                      <a:pt x="1" y="2276"/>
                    </a:cubicBezTo>
                    <a:cubicBezTo>
                      <a:pt x="1" y="3531"/>
                      <a:pt x="1023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-1944260" y="2261180"/>
                <a:ext cx="83323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00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3" y="500"/>
                      <a:pt x="164" y="500"/>
                    </a:cubicBezTo>
                    <a:cubicBezTo>
                      <a:pt x="255" y="500"/>
                      <a:pt x="330" y="427"/>
                      <a:pt x="330" y="334"/>
                    </a:cubicBezTo>
                    <a:lnTo>
                      <a:pt x="330" y="166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-1944260" y="1606970"/>
                <a:ext cx="83323" cy="13533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36" extrusionOk="0">
                    <a:moveTo>
                      <a:pt x="164" y="1"/>
                    </a:moveTo>
                    <a:cubicBezTo>
                      <a:pt x="73" y="1"/>
                      <a:pt x="0" y="76"/>
                      <a:pt x="0" y="167"/>
                    </a:cubicBezTo>
                    <a:lnTo>
                      <a:pt x="0" y="372"/>
                    </a:lnTo>
                    <a:cubicBezTo>
                      <a:pt x="0" y="463"/>
                      <a:pt x="73" y="536"/>
                      <a:pt x="164" y="536"/>
                    </a:cubicBezTo>
                    <a:cubicBezTo>
                      <a:pt x="255" y="536"/>
                      <a:pt x="330" y="463"/>
                      <a:pt x="330" y="372"/>
                    </a:cubicBezTo>
                    <a:lnTo>
                      <a:pt x="330" y="167"/>
                    </a:lnTo>
                    <a:cubicBezTo>
                      <a:pt x="330" y="76"/>
                      <a:pt x="257" y="1"/>
                      <a:pt x="164" y="1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-2293207" y="1955411"/>
                <a:ext cx="126500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32" extrusionOk="0">
                    <a:moveTo>
                      <a:pt x="167" y="0"/>
                    </a:moveTo>
                    <a:cubicBezTo>
                      <a:pt x="76" y="0"/>
                      <a:pt x="1" y="75"/>
                      <a:pt x="1" y="166"/>
                    </a:cubicBezTo>
                    <a:cubicBezTo>
                      <a:pt x="1" y="257"/>
                      <a:pt x="76" y="332"/>
                      <a:pt x="167" y="332"/>
                    </a:cubicBezTo>
                    <a:lnTo>
                      <a:pt x="336" y="332"/>
                    </a:lnTo>
                    <a:cubicBezTo>
                      <a:pt x="427" y="332"/>
                      <a:pt x="500" y="257"/>
                      <a:pt x="500" y="166"/>
                    </a:cubicBezTo>
                    <a:cubicBezTo>
                      <a:pt x="500" y="75"/>
                      <a:pt x="427" y="0"/>
                      <a:pt x="336" y="0"/>
                    </a:cubicBezTo>
                    <a:close/>
                  </a:path>
                </a:pathLst>
              </a:custGeom>
              <a:solidFill>
                <a:srgbClr val="FFC3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" name="Google Shape;517;p19"/>
          <p:cNvGrpSpPr/>
          <p:nvPr/>
        </p:nvGrpSpPr>
        <p:grpSpPr>
          <a:xfrm>
            <a:off x="3660921" y="2011524"/>
            <a:ext cx="1815334" cy="1816123"/>
            <a:chOff x="3660921" y="2153788"/>
            <a:chExt cx="1815334" cy="1816123"/>
          </a:xfrm>
        </p:grpSpPr>
        <p:sp>
          <p:nvSpPr>
            <p:cNvPr id="518" name="Google Shape;518;p19"/>
            <p:cNvSpPr/>
            <p:nvPr/>
          </p:nvSpPr>
          <p:spPr>
            <a:xfrm>
              <a:off x="3660921" y="2153788"/>
              <a:ext cx="1815334" cy="1816123"/>
            </a:xfrm>
            <a:custGeom>
              <a:avLst/>
              <a:gdLst/>
              <a:ahLst/>
              <a:cxnLst/>
              <a:rect l="l" t="t" r="r" b="b"/>
              <a:pathLst>
                <a:path w="48293" h="48314" extrusionOk="0">
                  <a:moveTo>
                    <a:pt x="48292" y="24147"/>
                  </a:moveTo>
                  <a:cubicBezTo>
                    <a:pt x="48292" y="37496"/>
                    <a:pt x="37475" y="48313"/>
                    <a:pt x="24146" y="48313"/>
                  </a:cubicBezTo>
                  <a:cubicBezTo>
                    <a:pt x="10818" y="48313"/>
                    <a:pt x="0" y="37496"/>
                    <a:pt x="0" y="24147"/>
                  </a:cubicBezTo>
                  <a:cubicBezTo>
                    <a:pt x="0" y="10818"/>
                    <a:pt x="10818" y="1"/>
                    <a:pt x="24146" y="1"/>
                  </a:cubicBezTo>
                  <a:cubicBezTo>
                    <a:pt x="37475" y="1"/>
                    <a:pt x="48292" y="10818"/>
                    <a:pt x="48292" y="2414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3778915" y="2272572"/>
              <a:ext cx="1579344" cy="1578554"/>
            </a:xfrm>
            <a:custGeom>
              <a:avLst/>
              <a:gdLst/>
              <a:ahLst/>
              <a:cxnLst/>
              <a:rect l="l" t="t" r="r" b="b"/>
              <a:pathLst>
                <a:path w="42015" h="41994" extrusionOk="0">
                  <a:moveTo>
                    <a:pt x="42015" y="20987"/>
                  </a:moveTo>
                  <a:cubicBezTo>
                    <a:pt x="42015" y="32599"/>
                    <a:pt x="32599" y="41994"/>
                    <a:pt x="21007" y="41994"/>
                  </a:cubicBezTo>
                  <a:cubicBezTo>
                    <a:pt x="9416" y="41994"/>
                    <a:pt x="0" y="32599"/>
                    <a:pt x="0" y="20987"/>
                  </a:cubicBezTo>
                  <a:cubicBezTo>
                    <a:pt x="0" y="9395"/>
                    <a:pt x="9416" y="0"/>
                    <a:pt x="21007" y="0"/>
                  </a:cubicBezTo>
                  <a:cubicBezTo>
                    <a:pt x="32599" y="0"/>
                    <a:pt x="42015" y="9395"/>
                    <a:pt x="42015" y="209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3848907" y="2342564"/>
              <a:ext cx="1439359" cy="1438569"/>
            </a:xfrm>
            <a:custGeom>
              <a:avLst/>
              <a:gdLst/>
              <a:ahLst/>
              <a:cxnLst/>
              <a:rect l="l" t="t" r="r" b="b"/>
              <a:pathLst>
                <a:path w="38291" h="38270" extrusionOk="0">
                  <a:moveTo>
                    <a:pt x="38290" y="19125"/>
                  </a:moveTo>
                  <a:cubicBezTo>
                    <a:pt x="38290" y="29712"/>
                    <a:pt x="29712" y="38270"/>
                    <a:pt x="19145" y="38270"/>
                  </a:cubicBezTo>
                  <a:cubicBezTo>
                    <a:pt x="8579" y="38270"/>
                    <a:pt x="0" y="29712"/>
                    <a:pt x="0" y="19125"/>
                  </a:cubicBezTo>
                  <a:cubicBezTo>
                    <a:pt x="0" y="8558"/>
                    <a:pt x="8579" y="0"/>
                    <a:pt x="19145" y="0"/>
                  </a:cubicBezTo>
                  <a:cubicBezTo>
                    <a:pt x="29712" y="0"/>
                    <a:pt x="38290" y="8558"/>
                    <a:pt x="38290" y="19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19"/>
            <p:cNvGrpSpPr/>
            <p:nvPr/>
          </p:nvGrpSpPr>
          <p:grpSpPr>
            <a:xfrm>
              <a:off x="3994034" y="2487296"/>
              <a:ext cx="1149105" cy="1149105"/>
              <a:chOff x="-942614" y="1422650"/>
              <a:chExt cx="1149105" cy="1149105"/>
            </a:xfrm>
          </p:grpSpPr>
          <p:sp>
            <p:nvSpPr>
              <p:cNvPr id="522" name="Google Shape;522;p19"/>
              <p:cNvSpPr/>
              <p:nvPr/>
            </p:nvSpPr>
            <p:spPr>
              <a:xfrm>
                <a:off x="-942614" y="1422650"/>
                <a:ext cx="1149105" cy="114910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4551" extrusionOk="0">
                    <a:moveTo>
                      <a:pt x="2276" y="530"/>
                    </a:moveTo>
                    <a:cubicBezTo>
                      <a:pt x="3239" y="530"/>
                      <a:pt x="4022" y="1313"/>
                      <a:pt x="4022" y="2276"/>
                    </a:cubicBezTo>
                    <a:cubicBezTo>
                      <a:pt x="4022" y="3239"/>
                      <a:pt x="3239" y="4022"/>
                      <a:pt x="2276" y="4022"/>
                    </a:cubicBezTo>
                    <a:cubicBezTo>
                      <a:pt x="1313" y="4022"/>
                      <a:pt x="530" y="3239"/>
                      <a:pt x="530" y="2276"/>
                    </a:cubicBezTo>
                    <a:cubicBezTo>
                      <a:pt x="530" y="1313"/>
                      <a:pt x="1313" y="530"/>
                      <a:pt x="2276" y="530"/>
                    </a:cubicBezTo>
                    <a:close/>
                    <a:moveTo>
                      <a:pt x="2276" y="1"/>
                    </a:moveTo>
                    <a:cubicBezTo>
                      <a:pt x="1021" y="1"/>
                      <a:pt x="1" y="1021"/>
                      <a:pt x="1" y="2276"/>
                    </a:cubicBezTo>
                    <a:cubicBezTo>
                      <a:pt x="1" y="3531"/>
                      <a:pt x="1021" y="4551"/>
                      <a:pt x="2276" y="4551"/>
                    </a:cubicBezTo>
                    <a:cubicBezTo>
                      <a:pt x="3531" y="4551"/>
                      <a:pt x="4551" y="3531"/>
                      <a:pt x="4551" y="2276"/>
                    </a:cubicBezTo>
                    <a:cubicBezTo>
                      <a:pt x="4551" y="1021"/>
                      <a:pt x="3531" y="1"/>
                      <a:pt x="227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9"/>
              <p:cNvSpPr/>
              <p:nvPr/>
            </p:nvSpPr>
            <p:spPr>
              <a:xfrm>
                <a:off x="-409850" y="2261180"/>
                <a:ext cx="83828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00" extrusionOk="0">
                    <a:moveTo>
                      <a:pt x="166" y="1"/>
                    </a:moveTo>
                    <a:cubicBezTo>
                      <a:pt x="75" y="1"/>
                      <a:pt x="0" y="76"/>
                      <a:pt x="0" y="166"/>
                    </a:cubicBezTo>
                    <a:lnTo>
                      <a:pt x="0" y="334"/>
                    </a:lnTo>
                    <a:cubicBezTo>
                      <a:pt x="0" y="427"/>
                      <a:pt x="75" y="500"/>
                      <a:pt x="166" y="500"/>
                    </a:cubicBezTo>
                    <a:cubicBezTo>
                      <a:pt x="257" y="500"/>
                      <a:pt x="332" y="427"/>
                      <a:pt x="332" y="334"/>
                    </a:cubicBezTo>
                    <a:lnTo>
                      <a:pt x="332" y="166"/>
                    </a:lnTo>
                    <a:cubicBezTo>
                      <a:pt x="332" y="76"/>
                      <a:pt x="257" y="1"/>
                      <a:pt x="166" y="1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-758040" y="1955411"/>
                <a:ext cx="126247" cy="8382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32" extrusionOk="0">
                    <a:moveTo>
                      <a:pt x="166" y="0"/>
                    </a:moveTo>
                    <a:cubicBezTo>
                      <a:pt x="75" y="0"/>
                      <a:pt x="0" y="75"/>
                      <a:pt x="0" y="166"/>
                    </a:cubicBezTo>
                    <a:cubicBezTo>
                      <a:pt x="0" y="257"/>
                      <a:pt x="75" y="332"/>
                      <a:pt x="166" y="332"/>
                    </a:cubicBezTo>
                    <a:lnTo>
                      <a:pt x="333" y="332"/>
                    </a:lnTo>
                    <a:cubicBezTo>
                      <a:pt x="426" y="332"/>
                      <a:pt x="499" y="257"/>
                      <a:pt x="499" y="166"/>
                    </a:cubicBezTo>
                    <a:cubicBezTo>
                      <a:pt x="499" y="75"/>
                      <a:pt x="426" y="0"/>
                      <a:pt x="333" y="0"/>
                    </a:cubicBezTo>
                    <a:close/>
                  </a:path>
                </a:pathLst>
              </a:custGeom>
              <a:solidFill>
                <a:srgbClr val="FF9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19"/>
            <p:cNvSpPr/>
            <p:nvPr/>
          </p:nvSpPr>
          <p:spPr>
            <a:xfrm>
              <a:off x="4195675" y="2678132"/>
              <a:ext cx="752100" cy="753300"/>
            </a:xfrm>
            <a:prstGeom prst="pie">
              <a:avLst>
                <a:gd name="adj1" fmla="val 16221308"/>
                <a:gd name="adj2" fmla="val 23481"/>
              </a:avLst>
            </a:prstGeom>
            <a:solidFill>
              <a:srgbClr val="FF9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9"/>
          <p:cNvSpPr/>
          <p:nvPr/>
        </p:nvSpPr>
        <p:spPr>
          <a:xfrm>
            <a:off x="6265899" y="2011918"/>
            <a:ext cx="1816123" cy="1815334"/>
          </a:xfrm>
          <a:custGeom>
            <a:avLst/>
            <a:gdLst/>
            <a:ahLst/>
            <a:cxnLst/>
            <a:rect l="l" t="t" r="r" b="b"/>
            <a:pathLst>
              <a:path w="48314" h="48293" extrusionOk="0">
                <a:moveTo>
                  <a:pt x="48313" y="24146"/>
                </a:moveTo>
                <a:cubicBezTo>
                  <a:pt x="48313" y="37496"/>
                  <a:pt x="37496" y="48292"/>
                  <a:pt x="24167" y="48292"/>
                </a:cubicBezTo>
                <a:cubicBezTo>
                  <a:pt x="10818" y="48292"/>
                  <a:pt x="1" y="37496"/>
                  <a:pt x="1" y="24146"/>
                </a:cubicBezTo>
                <a:cubicBezTo>
                  <a:pt x="1" y="10818"/>
                  <a:pt x="10818" y="1"/>
                  <a:pt x="24167" y="1"/>
                </a:cubicBezTo>
                <a:cubicBezTo>
                  <a:pt x="37496" y="1"/>
                  <a:pt x="48313" y="10818"/>
                  <a:pt x="48313" y="2414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9"/>
          <p:cNvSpPr/>
          <p:nvPr/>
        </p:nvSpPr>
        <p:spPr>
          <a:xfrm>
            <a:off x="6384682" y="2129913"/>
            <a:ext cx="1578554" cy="1579344"/>
          </a:xfrm>
          <a:custGeom>
            <a:avLst/>
            <a:gdLst/>
            <a:ahLst/>
            <a:cxnLst/>
            <a:rect l="l" t="t" r="r" b="b"/>
            <a:pathLst>
              <a:path w="41994" h="42015" extrusionOk="0">
                <a:moveTo>
                  <a:pt x="41994" y="21007"/>
                </a:moveTo>
                <a:cubicBezTo>
                  <a:pt x="41994" y="32620"/>
                  <a:pt x="32599" y="42015"/>
                  <a:pt x="21007" y="42015"/>
                </a:cubicBezTo>
                <a:cubicBezTo>
                  <a:pt x="9395" y="42015"/>
                  <a:pt x="0" y="32620"/>
                  <a:pt x="0" y="21007"/>
                </a:cubicBezTo>
                <a:cubicBezTo>
                  <a:pt x="0" y="9416"/>
                  <a:pt x="9395" y="0"/>
                  <a:pt x="21007" y="0"/>
                </a:cubicBezTo>
                <a:cubicBezTo>
                  <a:pt x="32599" y="0"/>
                  <a:pt x="41994" y="9416"/>
                  <a:pt x="41994" y="210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9"/>
          <p:cNvSpPr/>
          <p:nvPr/>
        </p:nvSpPr>
        <p:spPr>
          <a:xfrm>
            <a:off x="6435015" y="2181035"/>
            <a:ext cx="1477888" cy="1477888"/>
          </a:xfrm>
          <a:custGeom>
            <a:avLst/>
            <a:gdLst/>
            <a:ahLst/>
            <a:cxnLst/>
            <a:rect l="l" t="t" r="r" b="b"/>
            <a:pathLst>
              <a:path w="39316" h="39316" extrusionOk="0">
                <a:moveTo>
                  <a:pt x="39316" y="19647"/>
                </a:moveTo>
                <a:cubicBezTo>
                  <a:pt x="39316" y="30507"/>
                  <a:pt x="30528" y="39316"/>
                  <a:pt x="19668" y="39316"/>
                </a:cubicBezTo>
                <a:cubicBezTo>
                  <a:pt x="8809" y="39316"/>
                  <a:pt x="0" y="30507"/>
                  <a:pt x="0" y="19647"/>
                </a:cubicBezTo>
                <a:cubicBezTo>
                  <a:pt x="0" y="8788"/>
                  <a:pt x="8809" y="0"/>
                  <a:pt x="19668" y="0"/>
                </a:cubicBezTo>
                <a:cubicBezTo>
                  <a:pt x="30528" y="0"/>
                  <a:pt x="39316" y="8788"/>
                  <a:pt x="39316" y="196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19"/>
          <p:cNvGrpSpPr/>
          <p:nvPr/>
        </p:nvGrpSpPr>
        <p:grpSpPr>
          <a:xfrm>
            <a:off x="6599407" y="2345427"/>
            <a:ext cx="1149105" cy="1149105"/>
            <a:chOff x="-991965" y="990550"/>
            <a:chExt cx="1149105" cy="1149105"/>
          </a:xfrm>
        </p:grpSpPr>
        <p:sp>
          <p:nvSpPr>
            <p:cNvPr id="530" name="Google Shape;530;p19"/>
            <p:cNvSpPr/>
            <p:nvPr/>
          </p:nvSpPr>
          <p:spPr>
            <a:xfrm>
              <a:off x="-991965" y="990550"/>
              <a:ext cx="1149105" cy="1149105"/>
            </a:xfrm>
            <a:custGeom>
              <a:avLst/>
              <a:gdLst/>
              <a:ahLst/>
              <a:cxnLst/>
              <a:rect l="l" t="t" r="r" b="b"/>
              <a:pathLst>
                <a:path w="4551" h="4551" extrusionOk="0">
                  <a:moveTo>
                    <a:pt x="2275" y="530"/>
                  </a:moveTo>
                  <a:cubicBezTo>
                    <a:pt x="3238" y="530"/>
                    <a:pt x="4021" y="1313"/>
                    <a:pt x="4021" y="2276"/>
                  </a:cubicBezTo>
                  <a:cubicBezTo>
                    <a:pt x="4021" y="3239"/>
                    <a:pt x="3238" y="4022"/>
                    <a:pt x="2275" y="4022"/>
                  </a:cubicBezTo>
                  <a:cubicBezTo>
                    <a:pt x="1312" y="4022"/>
                    <a:pt x="529" y="3239"/>
                    <a:pt x="529" y="2276"/>
                  </a:cubicBezTo>
                  <a:cubicBezTo>
                    <a:pt x="529" y="1313"/>
                    <a:pt x="1312" y="530"/>
                    <a:pt x="2275" y="530"/>
                  </a:cubicBezTo>
                  <a:close/>
                  <a:moveTo>
                    <a:pt x="2275" y="1"/>
                  </a:moveTo>
                  <a:cubicBezTo>
                    <a:pt x="1020" y="1"/>
                    <a:pt x="0" y="1021"/>
                    <a:pt x="0" y="2276"/>
                  </a:cubicBezTo>
                  <a:cubicBezTo>
                    <a:pt x="0" y="3531"/>
                    <a:pt x="1020" y="4551"/>
                    <a:pt x="2275" y="4551"/>
                  </a:cubicBezTo>
                  <a:cubicBezTo>
                    <a:pt x="3530" y="4551"/>
                    <a:pt x="4550" y="3531"/>
                    <a:pt x="4550" y="2276"/>
                  </a:cubicBezTo>
                  <a:cubicBezTo>
                    <a:pt x="4550" y="1021"/>
                    <a:pt x="3530" y="1"/>
                    <a:pt x="2275" y="1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-807643" y="1523311"/>
              <a:ext cx="126247" cy="83828"/>
            </a:xfrm>
            <a:custGeom>
              <a:avLst/>
              <a:gdLst/>
              <a:ahLst/>
              <a:cxnLst/>
              <a:rect l="l" t="t" r="r" b="b"/>
              <a:pathLst>
                <a:path w="500" h="332" extrusionOk="0">
                  <a:moveTo>
                    <a:pt x="166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7"/>
                    <a:pt x="75" y="332"/>
                    <a:pt x="166" y="332"/>
                  </a:cubicBezTo>
                  <a:lnTo>
                    <a:pt x="336" y="332"/>
                  </a:lnTo>
                  <a:cubicBezTo>
                    <a:pt x="426" y="332"/>
                    <a:pt x="499" y="257"/>
                    <a:pt x="499" y="166"/>
                  </a:cubicBezTo>
                  <a:cubicBezTo>
                    <a:pt x="499" y="75"/>
                    <a:pt x="426" y="0"/>
                    <a:pt x="336" y="0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9"/>
          <p:cNvSpPr/>
          <p:nvPr/>
        </p:nvSpPr>
        <p:spPr>
          <a:xfrm>
            <a:off x="6798350" y="2542941"/>
            <a:ext cx="752100" cy="753300"/>
          </a:xfrm>
          <a:prstGeom prst="pie">
            <a:avLst>
              <a:gd name="adj1" fmla="val 16221308"/>
              <a:gd name="adj2" fmla="val 3570667"/>
            </a:avLst>
          </a:prstGeom>
          <a:solidFill>
            <a:srgbClr val="F1C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9"/>
          <p:cNvSpPr/>
          <p:nvPr/>
        </p:nvSpPr>
        <p:spPr>
          <a:xfrm>
            <a:off x="1593725" y="2542931"/>
            <a:ext cx="752100" cy="753300"/>
          </a:xfrm>
          <a:prstGeom prst="pie">
            <a:avLst>
              <a:gd name="adj1" fmla="val 17944339"/>
              <a:gd name="adj2" fmla="val 2052316"/>
            </a:avLst>
          </a:prstGeom>
          <a:solidFill>
            <a:srgbClr val="FFC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6"/>
          <p:cNvSpPr/>
          <p:nvPr/>
        </p:nvSpPr>
        <p:spPr>
          <a:xfrm rot="-2668953">
            <a:off x="2247951" y="3279091"/>
            <a:ext cx="2588826" cy="1122477"/>
          </a:xfrm>
          <a:custGeom>
            <a:avLst/>
            <a:gdLst/>
            <a:ahLst/>
            <a:cxnLst/>
            <a:rect l="l" t="t" r="r" b="b"/>
            <a:pathLst>
              <a:path w="35745" h="15499" extrusionOk="0">
                <a:moveTo>
                  <a:pt x="8080" y="0"/>
                </a:moveTo>
                <a:lnTo>
                  <a:pt x="0" y="8080"/>
                </a:lnTo>
                <a:cubicBezTo>
                  <a:pt x="4565" y="12645"/>
                  <a:pt x="10934" y="15499"/>
                  <a:pt x="17872" y="15499"/>
                </a:cubicBezTo>
                <a:cubicBezTo>
                  <a:pt x="24811" y="15499"/>
                  <a:pt x="31180" y="12645"/>
                  <a:pt x="35745" y="8080"/>
                </a:cubicBezTo>
                <a:lnTo>
                  <a:pt x="27665" y="0"/>
                </a:lnTo>
                <a:cubicBezTo>
                  <a:pt x="25108" y="2465"/>
                  <a:pt x="21684" y="3995"/>
                  <a:pt x="17872" y="3995"/>
                </a:cubicBezTo>
                <a:cubicBezTo>
                  <a:pt x="14061" y="3995"/>
                  <a:pt x="10637" y="2465"/>
                  <a:pt x="808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 Atraso é uma MENTIRA!</a:t>
            </a:r>
            <a:endParaRPr sz="3600" dirty="0"/>
          </a:p>
        </p:txBody>
      </p:sp>
      <p:sp>
        <p:nvSpPr>
          <p:cNvPr id="1008" name="Google Shape;1008;p26"/>
          <p:cNvSpPr/>
          <p:nvPr/>
        </p:nvSpPr>
        <p:spPr>
          <a:xfrm rot="-2670398">
            <a:off x="1859523" y="2714940"/>
            <a:ext cx="604183" cy="1402545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7327" y="0"/>
                </a:moveTo>
                <a:cubicBezTo>
                  <a:pt x="2762" y="4679"/>
                  <a:pt x="0" y="10956"/>
                  <a:pt x="0" y="17895"/>
                </a:cubicBezTo>
                <a:cubicBezTo>
                  <a:pt x="0" y="24834"/>
                  <a:pt x="2762" y="31202"/>
                  <a:pt x="7327" y="35767"/>
                </a:cubicBezTo>
                <a:lnTo>
                  <a:pt x="15407" y="27687"/>
                </a:lnTo>
                <a:cubicBezTo>
                  <a:pt x="12919" y="25222"/>
                  <a:pt x="11413" y="21684"/>
                  <a:pt x="11413" y="17895"/>
                </a:cubicBezTo>
                <a:cubicBezTo>
                  <a:pt x="11413" y="14083"/>
                  <a:pt x="12919" y="10660"/>
                  <a:pt x="15407" y="8103"/>
                </a:cubicBezTo>
                <a:lnTo>
                  <a:pt x="7327" y="0"/>
                </a:lnTo>
                <a:close/>
              </a:path>
            </a:pathLst>
          </a:custGeom>
          <a:solidFill>
            <a:srgbClr val="E599F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6"/>
          <p:cNvSpPr/>
          <p:nvPr/>
        </p:nvSpPr>
        <p:spPr>
          <a:xfrm rot="-2670398">
            <a:off x="1469487" y="2144258"/>
            <a:ext cx="1401643" cy="604183"/>
          </a:xfrm>
          <a:custGeom>
            <a:avLst/>
            <a:gdLst/>
            <a:ahLst/>
            <a:cxnLst/>
            <a:rect l="l" t="t" r="r" b="b"/>
            <a:pathLst>
              <a:path w="35745" h="15408" extrusionOk="0">
                <a:moveTo>
                  <a:pt x="17872" y="0"/>
                </a:moveTo>
                <a:cubicBezTo>
                  <a:pt x="10934" y="0"/>
                  <a:pt x="4565" y="2739"/>
                  <a:pt x="0" y="7304"/>
                </a:cubicBezTo>
                <a:lnTo>
                  <a:pt x="8080" y="15407"/>
                </a:lnTo>
                <a:cubicBezTo>
                  <a:pt x="10637" y="12919"/>
                  <a:pt x="14061" y="11413"/>
                  <a:pt x="17872" y="11413"/>
                </a:cubicBezTo>
                <a:cubicBezTo>
                  <a:pt x="21684" y="11413"/>
                  <a:pt x="25108" y="12919"/>
                  <a:pt x="27665" y="15407"/>
                </a:cubicBezTo>
                <a:lnTo>
                  <a:pt x="35745" y="7304"/>
                </a:lnTo>
                <a:cubicBezTo>
                  <a:pt x="31180" y="2739"/>
                  <a:pt x="24811" y="0"/>
                  <a:pt x="17872" y="0"/>
                </a:cubicBezTo>
                <a:close/>
              </a:path>
            </a:pathLst>
          </a:custGeom>
          <a:solidFill>
            <a:srgbClr val="A677E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6"/>
          <p:cNvSpPr/>
          <p:nvPr/>
        </p:nvSpPr>
        <p:spPr>
          <a:xfrm rot="-2670398">
            <a:off x="2838135" y="1753140"/>
            <a:ext cx="604183" cy="1402545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8081" y="0"/>
                </a:moveTo>
                <a:lnTo>
                  <a:pt x="1" y="8103"/>
                </a:lnTo>
                <a:cubicBezTo>
                  <a:pt x="2466" y="10660"/>
                  <a:pt x="3995" y="14083"/>
                  <a:pt x="3995" y="17895"/>
                </a:cubicBezTo>
                <a:cubicBezTo>
                  <a:pt x="3995" y="21684"/>
                  <a:pt x="2466" y="25222"/>
                  <a:pt x="1" y="27687"/>
                </a:cubicBezTo>
                <a:lnTo>
                  <a:pt x="8081" y="35767"/>
                </a:lnTo>
                <a:cubicBezTo>
                  <a:pt x="12646" y="31202"/>
                  <a:pt x="15408" y="24834"/>
                  <a:pt x="15408" y="17895"/>
                </a:cubicBezTo>
                <a:cubicBezTo>
                  <a:pt x="15408" y="10956"/>
                  <a:pt x="12646" y="4679"/>
                  <a:pt x="8081" y="0"/>
                </a:cubicBezTo>
                <a:close/>
              </a:path>
            </a:pathLst>
          </a:custGeom>
          <a:solidFill>
            <a:srgbClr val="FF9D7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6"/>
          <p:cNvSpPr/>
          <p:nvPr/>
        </p:nvSpPr>
        <p:spPr>
          <a:xfrm rot="-2670398">
            <a:off x="2432527" y="3122361"/>
            <a:ext cx="1401643" cy="607751"/>
          </a:xfrm>
          <a:custGeom>
            <a:avLst/>
            <a:gdLst/>
            <a:ahLst/>
            <a:cxnLst/>
            <a:rect l="l" t="t" r="r" b="b"/>
            <a:pathLst>
              <a:path w="35745" h="15499" extrusionOk="0">
                <a:moveTo>
                  <a:pt x="8080" y="0"/>
                </a:moveTo>
                <a:lnTo>
                  <a:pt x="0" y="8080"/>
                </a:lnTo>
                <a:cubicBezTo>
                  <a:pt x="4565" y="12645"/>
                  <a:pt x="10934" y="15499"/>
                  <a:pt x="17872" y="15499"/>
                </a:cubicBezTo>
                <a:cubicBezTo>
                  <a:pt x="24811" y="15499"/>
                  <a:pt x="31180" y="12645"/>
                  <a:pt x="35745" y="8080"/>
                </a:cubicBezTo>
                <a:lnTo>
                  <a:pt x="27665" y="0"/>
                </a:lnTo>
                <a:cubicBezTo>
                  <a:pt x="25108" y="2465"/>
                  <a:pt x="21684" y="3995"/>
                  <a:pt x="17872" y="3995"/>
                </a:cubicBezTo>
                <a:cubicBezTo>
                  <a:pt x="14061" y="3995"/>
                  <a:pt x="10637" y="2465"/>
                  <a:pt x="8080" y="0"/>
                </a:cubicBezTo>
                <a:close/>
              </a:path>
            </a:pathLst>
          </a:custGeom>
          <a:solidFill>
            <a:srgbClr val="FB84B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6"/>
          <p:cNvSpPr/>
          <p:nvPr/>
        </p:nvSpPr>
        <p:spPr>
          <a:xfrm rot="-2668953">
            <a:off x="1188776" y="2526568"/>
            <a:ext cx="1115922" cy="2590410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7327" y="0"/>
                </a:moveTo>
                <a:cubicBezTo>
                  <a:pt x="2762" y="4679"/>
                  <a:pt x="0" y="10956"/>
                  <a:pt x="0" y="17895"/>
                </a:cubicBezTo>
                <a:cubicBezTo>
                  <a:pt x="0" y="24834"/>
                  <a:pt x="2762" y="31202"/>
                  <a:pt x="7327" y="35767"/>
                </a:cubicBezTo>
                <a:lnTo>
                  <a:pt x="15407" y="27687"/>
                </a:lnTo>
                <a:cubicBezTo>
                  <a:pt x="12919" y="25222"/>
                  <a:pt x="11413" y="21684"/>
                  <a:pt x="11413" y="17895"/>
                </a:cubicBezTo>
                <a:cubicBezTo>
                  <a:pt x="11413" y="14083"/>
                  <a:pt x="12919" y="10660"/>
                  <a:pt x="15407" y="8103"/>
                </a:cubicBezTo>
                <a:lnTo>
                  <a:pt x="7327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6"/>
          <p:cNvSpPr/>
          <p:nvPr/>
        </p:nvSpPr>
        <p:spPr>
          <a:xfrm rot="-2668953">
            <a:off x="468417" y="1473213"/>
            <a:ext cx="2588826" cy="1115887"/>
          </a:xfrm>
          <a:custGeom>
            <a:avLst/>
            <a:gdLst/>
            <a:ahLst/>
            <a:cxnLst/>
            <a:rect l="l" t="t" r="r" b="b"/>
            <a:pathLst>
              <a:path w="35745" h="15408" extrusionOk="0">
                <a:moveTo>
                  <a:pt x="17872" y="0"/>
                </a:moveTo>
                <a:cubicBezTo>
                  <a:pt x="10934" y="0"/>
                  <a:pt x="4565" y="2739"/>
                  <a:pt x="0" y="7304"/>
                </a:cubicBezTo>
                <a:lnTo>
                  <a:pt x="8080" y="15407"/>
                </a:lnTo>
                <a:cubicBezTo>
                  <a:pt x="10637" y="12919"/>
                  <a:pt x="14061" y="11413"/>
                  <a:pt x="17872" y="11413"/>
                </a:cubicBezTo>
                <a:cubicBezTo>
                  <a:pt x="21684" y="11413"/>
                  <a:pt x="25108" y="12919"/>
                  <a:pt x="27665" y="15407"/>
                </a:cubicBezTo>
                <a:lnTo>
                  <a:pt x="35745" y="7304"/>
                </a:lnTo>
                <a:cubicBezTo>
                  <a:pt x="31180" y="2739"/>
                  <a:pt x="24811" y="0"/>
                  <a:pt x="17872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6"/>
          <p:cNvSpPr/>
          <p:nvPr/>
        </p:nvSpPr>
        <p:spPr>
          <a:xfrm rot="-2668953">
            <a:off x="2997086" y="750790"/>
            <a:ext cx="1115922" cy="2590410"/>
          </a:xfrm>
          <a:custGeom>
            <a:avLst/>
            <a:gdLst/>
            <a:ahLst/>
            <a:cxnLst/>
            <a:rect l="l" t="t" r="r" b="b"/>
            <a:pathLst>
              <a:path w="15408" h="35768" extrusionOk="0">
                <a:moveTo>
                  <a:pt x="8081" y="0"/>
                </a:moveTo>
                <a:lnTo>
                  <a:pt x="1" y="8103"/>
                </a:lnTo>
                <a:cubicBezTo>
                  <a:pt x="2466" y="10660"/>
                  <a:pt x="3995" y="14083"/>
                  <a:pt x="3995" y="17895"/>
                </a:cubicBezTo>
                <a:cubicBezTo>
                  <a:pt x="3995" y="21684"/>
                  <a:pt x="2466" y="25222"/>
                  <a:pt x="1" y="27687"/>
                </a:cubicBezTo>
                <a:lnTo>
                  <a:pt x="8081" y="35767"/>
                </a:lnTo>
                <a:cubicBezTo>
                  <a:pt x="12646" y="31202"/>
                  <a:pt x="15408" y="24834"/>
                  <a:pt x="15408" y="17895"/>
                </a:cubicBezTo>
                <a:cubicBezTo>
                  <a:pt x="15408" y="10956"/>
                  <a:pt x="12646" y="4679"/>
                  <a:pt x="8081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6"/>
          <p:cNvSpPr txBox="1"/>
          <p:nvPr/>
        </p:nvSpPr>
        <p:spPr>
          <a:xfrm>
            <a:off x="5301430" y="1276966"/>
            <a:ext cx="3179226" cy="56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Satanás e a mentira</a:t>
            </a:r>
            <a:endParaRPr sz="28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6" name="Google Shape;1016;p26"/>
          <p:cNvSpPr txBox="1"/>
          <p:nvPr/>
        </p:nvSpPr>
        <p:spPr>
          <a:xfrm>
            <a:off x="5630143" y="2224049"/>
            <a:ext cx="25218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0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“Quando mente, fala a sua própria língua, pois é mentiroso e pai da mentira.” – Jo 8.44b</a:t>
            </a:r>
          </a:p>
        </p:txBody>
      </p:sp>
      <p:sp>
        <p:nvSpPr>
          <p:cNvPr id="1021" name="Google Shape;1021;p26"/>
          <p:cNvSpPr txBox="1"/>
          <p:nvPr/>
        </p:nvSpPr>
        <p:spPr>
          <a:xfrm>
            <a:off x="5208014" y="4002474"/>
            <a:ext cx="3193633" cy="31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“Meias verdades são uma mentira inteira”</a:t>
            </a:r>
            <a:endParaRPr sz="32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23" name="Google Shape;1023;p26"/>
          <p:cNvGrpSpPr/>
          <p:nvPr/>
        </p:nvGrpSpPr>
        <p:grpSpPr>
          <a:xfrm>
            <a:off x="2141970" y="2428021"/>
            <a:ext cx="1020386" cy="1020340"/>
            <a:chOff x="374625" y="4389375"/>
            <a:chExt cx="882687" cy="882571"/>
          </a:xfrm>
        </p:grpSpPr>
        <p:sp>
          <p:nvSpPr>
            <p:cNvPr id="1024" name="Google Shape;1024;p26"/>
            <p:cNvSpPr/>
            <p:nvPr/>
          </p:nvSpPr>
          <p:spPr>
            <a:xfrm>
              <a:off x="656092" y="4582847"/>
              <a:ext cx="159964" cy="247768"/>
            </a:xfrm>
            <a:custGeom>
              <a:avLst/>
              <a:gdLst/>
              <a:ahLst/>
              <a:cxnLst/>
              <a:rect l="l" t="t" r="r" b="b"/>
              <a:pathLst>
                <a:path w="1747" h="2706" fill="none" extrusionOk="0">
                  <a:moveTo>
                    <a:pt x="1" y="0"/>
                  </a:moveTo>
                  <a:lnTo>
                    <a:pt x="1747" y="2705"/>
                  </a:lnTo>
                  <a:close/>
                </a:path>
              </a:pathLst>
            </a:custGeom>
            <a:solidFill>
              <a:srgbClr val="666666"/>
            </a:solidFill>
            <a:ln w="9525" cap="flat" cmpd="sng">
              <a:solidFill>
                <a:srgbClr val="666666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374625" y="4389375"/>
              <a:ext cx="882687" cy="882571"/>
            </a:xfrm>
            <a:custGeom>
              <a:avLst/>
              <a:gdLst/>
              <a:ahLst/>
              <a:cxnLst/>
              <a:rect l="l" t="t" r="r" b="b"/>
              <a:pathLst>
                <a:path w="9640" h="9639" extrusionOk="0">
                  <a:moveTo>
                    <a:pt x="4821" y="320"/>
                  </a:moveTo>
                  <a:cubicBezTo>
                    <a:pt x="7301" y="320"/>
                    <a:pt x="9320" y="2338"/>
                    <a:pt x="9320" y="4818"/>
                  </a:cubicBezTo>
                  <a:cubicBezTo>
                    <a:pt x="9320" y="7301"/>
                    <a:pt x="7301" y="9317"/>
                    <a:pt x="4821" y="9317"/>
                  </a:cubicBezTo>
                  <a:cubicBezTo>
                    <a:pt x="2339" y="9317"/>
                    <a:pt x="322" y="7301"/>
                    <a:pt x="322" y="4818"/>
                  </a:cubicBezTo>
                  <a:cubicBezTo>
                    <a:pt x="322" y="2338"/>
                    <a:pt x="2339" y="320"/>
                    <a:pt x="4821" y="320"/>
                  </a:cubicBezTo>
                  <a:close/>
                  <a:moveTo>
                    <a:pt x="4821" y="0"/>
                  </a:moveTo>
                  <a:cubicBezTo>
                    <a:pt x="2163" y="0"/>
                    <a:pt x="1" y="2163"/>
                    <a:pt x="1" y="4818"/>
                  </a:cubicBezTo>
                  <a:cubicBezTo>
                    <a:pt x="1" y="7476"/>
                    <a:pt x="2163" y="9639"/>
                    <a:pt x="4821" y="9639"/>
                  </a:cubicBezTo>
                  <a:cubicBezTo>
                    <a:pt x="7477" y="9639"/>
                    <a:pt x="9639" y="7476"/>
                    <a:pt x="9639" y="4818"/>
                  </a:cubicBezTo>
                  <a:cubicBezTo>
                    <a:pt x="9639" y="2163"/>
                    <a:pt x="7477" y="0"/>
                    <a:pt x="482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755439" y="4770002"/>
              <a:ext cx="121140" cy="121137"/>
            </a:xfrm>
            <a:custGeom>
              <a:avLst/>
              <a:gdLst/>
              <a:ahLst/>
              <a:cxnLst/>
              <a:rect l="l" t="t" r="r" b="b"/>
              <a:pathLst>
                <a:path w="1323" h="1323" extrusionOk="0">
                  <a:moveTo>
                    <a:pt x="662" y="0"/>
                  </a:moveTo>
                  <a:cubicBezTo>
                    <a:pt x="297" y="0"/>
                    <a:pt x="1" y="296"/>
                    <a:pt x="1" y="661"/>
                  </a:cubicBezTo>
                  <a:cubicBezTo>
                    <a:pt x="1" y="1026"/>
                    <a:pt x="297" y="1322"/>
                    <a:pt x="662" y="1322"/>
                  </a:cubicBezTo>
                  <a:cubicBezTo>
                    <a:pt x="1027" y="1322"/>
                    <a:pt x="1323" y="1026"/>
                    <a:pt x="1323" y="661"/>
                  </a:cubicBezTo>
                  <a:cubicBezTo>
                    <a:pt x="1323" y="296"/>
                    <a:pt x="1027" y="0"/>
                    <a:pt x="66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798840" y="4460519"/>
              <a:ext cx="34428" cy="34428"/>
            </a:xfrm>
            <a:custGeom>
              <a:avLst/>
              <a:gdLst/>
              <a:ahLst/>
              <a:cxnLst/>
              <a:rect l="l" t="t" r="r" b="b"/>
              <a:pathLst>
                <a:path w="376" h="376" extrusionOk="0">
                  <a:moveTo>
                    <a:pt x="188" y="0"/>
                  </a:moveTo>
                  <a:cubicBezTo>
                    <a:pt x="83" y="0"/>
                    <a:pt x="1" y="85"/>
                    <a:pt x="1" y="188"/>
                  </a:cubicBezTo>
                  <a:cubicBezTo>
                    <a:pt x="1" y="291"/>
                    <a:pt x="83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ubicBezTo>
                    <a:pt x="373" y="85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798840" y="5168942"/>
              <a:ext cx="34428" cy="34153"/>
            </a:xfrm>
            <a:custGeom>
              <a:avLst/>
              <a:gdLst/>
              <a:ahLst/>
              <a:cxnLst/>
              <a:rect l="l" t="t" r="r" b="b"/>
              <a:pathLst>
                <a:path w="376" h="373" extrusionOk="0">
                  <a:moveTo>
                    <a:pt x="188" y="0"/>
                  </a:moveTo>
                  <a:cubicBezTo>
                    <a:pt x="83" y="0"/>
                    <a:pt x="1" y="83"/>
                    <a:pt x="1" y="185"/>
                  </a:cubicBezTo>
                  <a:cubicBezTo>
                    <a:pt x="1" y="290"/>
                    <a:pt x="83" y="373"/>
                    <a:pt x="188" y="373"/>
                  </a:cubicBezTo>
                  <a:cubicBezTo>
                    <a:pt x="291" y="373"/>
                    <a:pt x="375" y="290"/>
                    <a:pt x="375" y="185"/>
                  </a:cubicBezTo>
                  <a:cubicBezTo>
                    <a:pt x="373" y="83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1152917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8" y="1"/>
                  </a:moveTo>
                  <a:cubicBezTo>
                    <a:pt x="86" y="1"/>
                    <a:pt x="1" y="84"/>
                    <a:pt x="1" y="186"/>
                  </a:cubicBezTo>
                  <a:cubicBezTo>
                    <a:pt x="1" y="291"/>
                    <a:pt x="86" y="374"/>
                    <a:pt x="188" y="374"/>
                  </a:cubicBezTo>
                  <a:cubicBezTo>
                    <a:pt x="291" y="374"/>
                    <a:pt x="374" y="291"/>
                    <a:pt x="374" y="186"/>
                  </a:cubicBezTo>
                  <a:cubicBezTo>
                    <a:pt x="374" y="84"/>
                    <a:pt x="291" y="1"/>
                    <a:pt x="18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444763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6" y="1"/>
                  </a:moveTo>
                  <a:cubicBezTo>
                    <a:pt x="83" y="1"/>
                    <a:pt x="0" y="84"/>
                    <a:pt x="0" y="186"/>
                  </a:cubicBezTo>
                  <a:cubicBezTo>
                    <a:pt x="0" y="291"/>
                    <a:pt x="83" y="374"/>
                    <a:pt x="186" y="374"/>
                  </a:cubicBezTo>
                  <a:cubicBezTo>
                    <a:pt x="290" y="374"/>
                    <a:pt x="373" y="291"/>
                    <a:pt x="373" y="186"/>
                  </a:cubicBezTo>
                  <a:cubicBezTo>
                    <a:pt x="373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110889" y="4980871"/>
              <a:ext cx="37450" cy="34336"/>
            </a:xfrm>
            <a:custGeom>
              <a:avLst/>
              <a:gdLst/>
              <a:ahLst/>
              <a:cxnLst/>
              <a:rect l="l" t="t" r="r" b="b"/>
              <a:pathLst>
                <a:path w="409" h="375" extrusionOk="0">
                  <a:moveTo>
                    <a:pt x="195" y="0"/>
                  </a:moveTo>
                  <a:cubicBezTo>
                    <a:pt x="124" y="0"/>
                    <a:pt x="61" y="38"/>
                    <a:pt x="30" y="99"/>
                  </a:cubicBezTo>
                  <a:cubicBezTo>
                    <a:pt x="6" y="144"/>
                    <a:pt x="0" y="193"/>
                    <a:pt x="16" y="243"/>
                  </a:cubicBezTo>
                  <a:cubicBezTo>
                    <a:pt x="30" y="290"/>
                    <a:pt x="63" y="330"/>
                    <a:pt x="107" y="353"/>
                  </a:cubicBezTo>
                  <a:cubicBezTo>
                    <a:pt x="134" y="367"/>
                    <a:pt x="164" y="375"/>
                    <a:pt x="193" y="375"/>
                  </a:cubicBezTo>
                  <a:cubicBezTo>
                    <a:pt x="264" y="375"/>
                    <a:pt x="328" y="335"/>
                    <a:pt x="359" y="274"/>
                  </a:cubicBezTo>
                  <a:cubicBezTo>
                    <a:pt x="409" y="184"/>
                    <a:pt x="373" y="71"/>
                    <a:pt x="282" y="22"/>
                  </a:cubicBezTo>
                  <a:cubicBezTo>
                    <a:pt x="255" y="8"/>
                    <a:pt x="225" y="0"/>
                    <a:pt x="19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483586" y="4648407"/>
              <a:ext cx="39281" cy="34428"/>
            </a:xfrm>
            <a:custGeom>
              <a:avLst/>
              <a:gdLst/>
              <a:ahLst/>
              <a:cxnLst/>
              <a:rect l="l" t="t" r="r" b="b"/>
              <a:pathLst>
                <a:path w="429" h="376" extrusionOk="0">
                  <a:moveTo>
                    <a:pt x="216" y="0"/>
                  </a:moveTo>
                  <a:cubicBezTo>
                    <a:pt x="144" y="0"/>
                    <a:pt x="81" y="40"/>
                    <a:pt x="50" y="101"/>
                  </a:cubicBezTo>
                  <a:cubicBezTo>
                    <a:pt x="0" y="192"/>
                    <a:pt x="36" y="304"/>
                    <a:pt x="127" y="354"/>
                  </a:cubicBezTo>
                  <a:cubicBezTo>
                    <a:pt x="154" y="367"/>
                    <a:pt x="184" y="375"/>
                    <a:pt x="214" y="375"/>
                  </a:cubicBezTo>
                  <a:cubicBezTo>
                    <a:pt x="285" y="375"/>
                    <a:pt x="348" y="338"/>
                    <a:pt x="379" y="277"/>
                  </a:cubicBezTo>
                  <a:cubicBezTo>
                    <a:pt x="429" y="186"/>
                    <a:pt x="393" y="72"/>
                    <a:pt x="302" y="24"/>
                  </a:cubicBezTo>
                  <a:cubicBezTo>
                    <a:pt x="275" y="8"/>
                    <a:pt x="245" y="0"/>
                    <a:pt x="21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630088" y="512645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25" y="0"/>
                    <a:pt x="62" y="38"/>
                    <a:pt x="28" y="99"/>
                  </a:cubicBezTo>
                  <a:cubicBezTo>
                    <a:pt x="7" y="142"/>
                    <a:pt x="1" y="194"/>
                    <a:pt x="14" y="241"/>
                  </a:cubicBezTo>
                  <a:cubicBezTo>
                    <a:pt x="30" y="288"/>
                    <a:pt x="62" y="328"/>
                    <a:pt x="107" y="352"/>
                  </a:cubicBezTo>
                  <a:cubicBezTo>
                    <a:pt x="133" y="365"/>
                    <a:pt x="162" y="373"/>
                    <a:pt x="194" y="373"/>
                  </a:cubicBezTo>
                  <a:cubicBezTo>
                    <a:pt x="263" y="373"/>
                    <a:pt x="326" y="336"/>
                    <a:pt x="360" y="275"/>
                  </a:cubicBezTo>
                  <a:cubicBezTo>
                    <a:pt x="407" y="184"/>
                    <a:pt x="374" y="69"/>
                    <a:pt x="283" y="22"/>
                  </a:cubicBezTo>
                  <a:cubicBezTo>
                    <a:pt x="255" y="6"/>
                    <a:pt x="226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975192" y="4513992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5" y="1"/>
                  </a:moveTo>
                  <a:cubicBezTo>
                    <a:pt x="144" y="1"/>
                    <a:pt x="81" y="38"/>
                    <a:pt x="50" y="99"/>
                  </a:cubicBezTo>
                  <a:cubicBezTo>
                    <a:pt x="0" y="190"/>
                    <a:pt x="36" y="304"/>
                    <a:pt x="127" y="354"/>
                  </a:cubicBezTo>
                  <a:cubicBezTo>
                    <a:pt x="154" y="368"/>
                    <a:pt x="184" y="375"/>
                    <a:pt x="213" y="375"/>
                  </a:cubicBezTo>
                  <a:cubicBezTo>
                    <a:pt x="284" y="375"/>
                    <a:pt x="348" y="336"/>
                    <a:pt x="379" y="275"/>
                  </a:cubicBezTo>
                  <a:cubicBezTo>
                    <a:pt x="403" y="231"/>
                    <a:pt x="407" y="180"/>
                    <a:pt x="393" y="133"/>
                  </a:cubicBezTo>
                  <a:cubicBezTo>
                    <a:pt x="379" y="85"/>
                    <a:pt x="346" y="46"/>
                    <a:pt x="302" y="22"/>
                  </a:cubicBezTo>
                  <a:cubicBezTo>
                    <a:pt x="275" y="8"/>
                    <a:pt x="245" y="1"/>
                    <a:pt x="21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979495" y="511418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57" y="0"/>
                    <a:pt x="121" y="10"/>
                    <a:pt x="89" y="32"/>
                  </a:cubicBezTo>
                  <a:cubicBezTo>
                    <a:pt x="48" y="59"/>
                    <a:pt x="20" y="101"/>
                    <a:pt x="10" y="150"/>
                  </a:cubicBezTo>
                  <a:cubicBezTo>
                    <a:pt x="1" y="199"/>
                    <a:pt x="10" y="249"/>
                    <a:pt x="38" y="290"/>
                  </a:cubicBezTo>
                  <a:cubicBezTo>
                    <a:pt x="74" y="342"/>
                    <a:pt x="131" y="373"/>
                    <a:pt x="194" y="373"/>
                  </a:cubicBezTo>
                  <a:cubicBezTo>
                    <a:pt x="231" y="373"/>
                    <a:pt x="267" y="363"/>
                    <a:pt x="297" y="342"/>
                  </a:cubicBezTo>
                  <a:cubicBezTo>
                    <a:pt x="383" y="284"/>
                    <a:pt x="407" y="170"/>
                    <a:pt x="350" y="83"/>
                  </a:cubicBezTo>
                  <a:cubicBezTo>
                    <a:pt x="314" y="32"/>
                    <a:pt x="257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599964" y="4520127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1" y="1"/>
                  </a:moveTo>
                  <a:cubicBezTo>
                    <a:pt x="176" y="1"/>
                    <a:pt x="138" y="10"/>
                    <a:pt x="109" y="32"/>
                  </a:cubicBezTo>
                  <a:cubicBezTo>
                    <a:pt x="22" y="89"/>
                    <a:pt x="0" y="206"/>
                    <a:pt x="57" y="291"/>
                  </a:cubicBezTo>
                  <a:cubicBezTo>
                    <a:pt x="91" y="344"/>
                    <a:pt x="150" y="375"/>
                    <a:pt x="213" y="375"/>
                  </a:cubicBezTo>
                  <a:cubicBezTo>
                    <a:pt x="249" y="375"/>
                    <a:pt x="284" y="364"/>
                    <a:pt x="316" y="344"/>
                  </a:cubicBezTo>
                  <a:cubicBezTo>
                    <a:pt x="357" y="314"/>
                    <a:pt x="387" y="273"/>
                    <a:pt x="395" y="224"/>
                  </a:cubicBezTo>
                  <a:cubicBezTo>
                    <a:pt x="407" y="174"/>
                    <a:pt x="395" y="125"/>
                    <a:pt x="367" y="83"/>
                  </a:cubicBezTo>
                  <a:cubicBezTo>
                    <a:pt x="334" y="32"/>
                    <a:pt x="274" y="1"/>
                    <a:pt x="21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497687" y="5003945"/>
              <a:ext cx="37267" cy="34244"/>
            </a:xfrm>
            <a:custGeom>
              <a:avLst/>
              <a:gdLst/>
              <a:ahLst/>
              <a:cxnLst/>
              <a:rect l="l" t="t" r="r" b="b"/>
              <a:pathLst>
                <a:path w="407" h="374" extrusionOk="0">
                  <a:moveTo>
                    <a:pt x="194" y="1"/>
                  </a:moveTo>
                  <a:cubicBezTo>
                    <a:pt x="156" y="1"/>
                    <a:pt x="121" y="10"/>
                    <a:pt x="91" y="32"/>
                  </a:cubicBezTo>
                  <a:cubicBezTo>
                    <a:pt x="50" y="60"/>
                    <a:pt x="20" y="101"/>
                    <a:pt x="10" y="151"/>
                  </a:cubicBezTo>
                  <a:cubicBezTo>
                    <a:pt x="0" y="200"/>
                    <a:pt x="10" y="249"/>
                    <a:pt x="40" y="291"/>
                  </a:cubicBezTo>
                  <a:cubicBezTo>
                    <a:pt x="73" y="342"/>
                    <a:pt x="133" y="373"/>
                    <a:pt x="196" y="373"/>
                  </a:cubicBezTo>
                  <a:cubicBezTo>
                    <a:pt x="231" y="373"/>
                    <a:pt x="267" y="364"/>
                    <a:pt x="298" y="342"/>
                  </a:cubicBezTo>
                  <a:cubicBezTo>
                    <a:pt x="385" y="285"/>
                    <a:pt x="407" y="168"/>
                    <a:pt x="350" y="83"/>
                  </a:cubicBezTo>
                  <a:cubicBezTo>
                    <a:pt x="316" y="32"/>
                    <a:pt x="257" y="1"/>
                    <a:pt x="19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1092027" y="4631467"/>
              <a:ext cx="39190" cy="34153"/>
            </a:xfrm>
            <a:custGeom>
              <a:avLst/>
              <a:gdLst/>
              <a:ahLst/>
              <a:cxnLst/>
              <a:rect l="l" t="t" r="r" b="b"/>
              <a:pathLst>
                <a:path w="428" h="373" extrusionOk="0">
                  <a:moveTo>
                    <a:pt x="214" y="0"/>
                  </a:moveTo>
                  <a:cubicBezTo>
                    <a:pt x="176" y="0"/>
                    <a:pt x="141" y="10"/>
                    <a:pt x="109" y="32"/>
                  </a:cubicBezTo>
                  <a:cubicBezTo>
                    <a:pt x="25" y="89"/>
                    <a:pt x="1" y="205"/>
                    <a:pt x="58" y="290"/>
                  </a:cubicBezTo>
                  <a:cubicBezTo>
                    <a:pt x="94" y="341"/>
                    <a:pt x="151" y="373"/>
                    <a:pt x="214" y="373"/>
                  </a:cubicBezTo>
                  <a:cubicBezTo>
                    <a:pt x="251" y="373"/>
                    <a:pt x="287" y="363"/>
                    <a:pt x="317" y="341"/>
                  </a:cubicBezTo>
                  <a:cubicBezTo>
                    <a:pt x="403" y="284"/>
                    <a:pt x="427" y="168"/>
                    <a:pt x="370" y="83"/>
                  </a:cubicBezTo>
                  <a:cubicBezTo>
                    <a:pt x="334" y="32"/>
                    <a:pt x="277" y="0"/>
                    <a:pt x="21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815963" y="4634672"/>
              <a:ext cx="92" cy="135421"/>
            </a:xfrm>
            <a:custGeom>
              <a:avLst/>
              <a:gdLst/>
              <a:ahLst/>
              <a:cxnLst/>
              <a:rect l="l" t="t" r="r" b="b"/>
              <a:pathLst>
                <a:path w="1" h="1479" fill="none" extrusionOk="0">
                  <a:moveTo>
                    <a:pt x="1" y="1"/>
                  </a:moveTo>
                  <a:lnTo>
                    <a:pt x="1" y="1478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869161" y="4859642"/>
              <a:ext cx="175072" cy="95042"/>
            </a:xfrm>
            <a:custGeom>
              <a:avLst/>
              <a:gdLst/>
              <a:ahLst/>
              <a:cxnLst/>
              <a:rect l="l" t="t" r="r" b="b"/>
              <a:pathLst>
                <a:path w="1912" h="1038" fill="none" extrusionOk="0">
                  <a:moveTo>
                    <a:pt x="1912" y="10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6"/>
          <p:cNvGrpSpPr/>
          <p:nvPr/>
        </p:nvGrpSpPr>
        <p:grpSpPr>
          <a:xfrm>
            <a:off x="1410488" y="1744211"/>
            <a:ext cx="429419" cy="429419"/>
            <a:chOff x="5873617" y="2309901"/>
            <a:chExt cx="345720" cy="345720"/>
          </a:xfrm>
        </p:grpSpPr>
        <p:sp>
          <p:nvSpPr>
            <p:cNvPr id="1042" name="Google Shape;1042;p26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3C1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A77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602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6"/>
          <p:cNvGrpSpPr/>
          <p:nvPr/>
        </p:nvGrpSpPr>
        <p:grpSpPr>
          <a:xfrm>
            <a:off x="3554666" y="1742103"/>
            <a:ext cx="251436" cy="433634"/>
            <a:chOff x="2483025" y="4268679"/>
            <a:chExt cx="202428" cy="349114"/>
          </a:xfrm>
        </p:grpSpPr>
        <p:sp>
          <p:nvSpPr>
            <p:cNvPr id="1061" name="Google Shape;1061;p26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FFC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26"/>
          <p:cNvGrpSpPr/>
          <p:nvPr/>
        </p:nvGrpSpPr>
        <p:grpSpPr>
          <a:xfrm>
            <a:off x="1445834" y="3667261"/>
            <a:ext cx="358728" cy="441120"/>
            <a:chOff x="4023785" y="1970407"/>
            <a:chExt cx="288807" cy="355140"/>
          </a:xfrm>
        </p:grpSpPr>
        <p:sp>
          <p:nvSpPr>
            <p:cNvPr id="1068" name="Google Shape;1068;p26"/>
            <p:cNvSpPr/>
            <p:nvPr/>
          </p:nvSpPr>
          <p:spPr>
            <a:xfrm>
              <a:off x="4062492" y="2036766"/>
              <a:ext cx="31197" cy="34191"/>
            </a:xfrm>
            <a:custGeom>
              <a:avLst/>
              <a:gdLst/>
              <a:ahLst/>
              <a:cxnLst/>
              <a:rect l="l" t="t" r="r" b="b"/>
              <a:pathLst>
                <a:path w="1188" h="1302" extrusionOk="0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4242452" y="2036766"/>
              <a:ext cx="31433" cy="34191"/>
            </a:xfrm>
            <a:custGeom>
              <a:avLst/>
              <a:gdLst/>
              <a:ahLst/>
              <a:cxnLst/>
              <a:rect l="l" t="t" r="r" b="b"/>
              <a:pathLst>
                <a:path w="1197" h="1302" extrusionOk="0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4152222" y="2009613"/>
              <a:ext cx="31932" cy="32457"/>
            </a:xfrm>
            <a:custGeom>
              <a:avLst/>
              <a:gdLst/>
              <a:ahLst/>
              <a:cxnLst/>
              <a:rect l="l" t="t" r="r" b="b"/>
              <a:pathLst>
                <a:path w="1216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4023785" y="2036766"/>
              <a:ext cx="288807" cy="288781"/>
            </a:xfrm>
            <a:custGeom>
              <a:avLst/>
              <a:gdLst/>
              <a:ahLst/>
              <a:cxnLst/>
              <a:rect l="l" t="t" r="r" b="b"/>
              <a:pathLst>
                <a:path w="10998" h="10997" extrusionOk="0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E7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4037624" y="2060111"/>
              <a:ext cx="251597" cy="242065"/>
            </a:xfrm>
            <a:custGeom>
              <a:avLst/>
              <a:gdLst/>
              <a:ahLst/>
              <a:cxnLst/>
              <a:rect l="l" t="t" r="r" b="b"/>
              <a:pathLst>
                <a:path w="9581" h="9218" extrusionOk="0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4054194" y="2076340"/>
              <a:ext cx="217932" cy="209739"/>
            </a:xfrm>
            <a:custGeom>
              <a:avLst/>
              <a:gdLst/>
              <a:ahLst/>
              <a:cxnLst/>
              <a:rect l="l" t="t" r="r" b="b"/>
              <a:pathLst>
                <a:path w="8299" h="7987" extrusionOk="0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3B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4162516" y="2109821"/>
              <a:ext cx="11344" cy="74736"/>
            </a:xfrm>
            <a:custGeom>
              <a:avLst/>
              <a:gdLst/>
              <a:ahLst/>
              <a:cxnLst/>
              <a:rect l="l" t="t" r="r" b="b"/>
              <a:pathLst>
                <a:path w="432" h="2846" extrusionOk="0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835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4245970" y="2009561"/>
              <a:ext cx="55803" cy="47294"/>
            </a:xfrm>
            <a:custGeom>
              <a:avLst/>
              <a:gdLst/>
              <a:ahLst/>
              <a:cxnLst/>
              <a:rect l="l" t="t" r="r" b="b"/>
              <a:pathLst>
                <a:path w="2125" h="1801" extrusionOk="0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4034604" y="2009561"/>
              <a:ext cx="55829" cy="47294"/>
            </a:xfrm>
            <a:custGeom>
              <a:avLst/>
              <a:gdLst/>
              <a:ahLst/>
              <a:cxnLst/>
              <a:rect l="l" t="t" r="r" b="b"/>
              <a:pathLst>
                <a:path w="2126" h="1801" extrusionOk="0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9F4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4133368" y="1970407"/>
              <a:ext cx="69642" cy="41753"/>
            </a:xfrm>
            <a:custGeom>
              <a:avLst/>
              <a:gdLst/>
              <a:ahLst/>
              <a:cxnLst/>
              <a:rect l="l" t="t" r="r" b="b"/>
              <a:pathLst>
                <a:path w="2652" h="1590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F1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4153719" y="2166674"/>
              <a:ext cx="28676" cy="28939"/>
            </a:xfrm>
            <a:custGeom>
              <a:avLst/>
              <a:gdLst/>
              <a:ahLst/>
              <a:cxnLst/>
              <a:rect l="l" t="t" r="r" b="b"/>
              <a:pathLst>
                <a:path w="1092" h="1102" extrusionOk="0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835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26"/>
          <p:cNvGrpSpPr/>
          <p:nvPr/>
        </p:nvGrpSpPr>
        <p:grpSpPr>
          <a:xfrm>
            <a:off x="3468839" y="3669247"/>
            <a:ext cx="423090" cy="437149"/>
            <a:chOff x="3506939" y="3669247"/>
            <a:chExt cx="423090" cy="437149"/>
          </a:xfrm>
        </p:grpSpPr>
        <p:sp>
          <p:nvSpPr>
            <p:cNvPr id="1080" name="Google Shape;1080;p26"/>
            <p:cNvSpPr/>
            <p:nvPr/>
          </p:nvSpPr>
          <p:spPr>
            <a:xfrm>
              <a:off x="3575768" y="4002474"/>
              <a:ext cx="108701" cy="103922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3752498" y="4002474"/>
              <a:ext cx="109092" cy="103922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3567938" y="3781073"/>
              <a:ext cx="301091" cy="301091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FF9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3594439" y="3809843"/>
              <a:ext cx="259342" cy="243869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FFB2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3553860" y="3669247"/>
              <a:ext cx="329638" cy="88393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FF7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3561689" y="3777465"/>
              <a:ext cx="86031" cy="83483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3789247" y="3777465"/>
              <a:ext cx="86422" cy="83483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3700872" y="3840119"/>
              <a:ext cx="32862" cy="117312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C84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3699310" y="3925351"/>
              <a:ext cx="80954" cy="7783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3526503" y="3724090"/>
              <a:ext cx="96204" cy="76454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3810745" y="3724295"/>
              <a:ext cx="119283" cy="11123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3506939" y="3724090"/>
              <a:ext cx="118502" cy="111361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A72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5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6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 Atraso é uma MENTIRA!</a:t>
            </a:r>
            <a:endParaRPr sz="3600" dirty="0"/>
          </a:p>
        </p:txBody>
      </p:sp>
      <p:sp>
        <p:nvSpPr>
          <p:cNvPr id="1021" name="Google Shape;1021;p26"/>
          <p:cNvSpPr txBox="1"/>
          <p:nvPr/>
        </p:nvSpPr>
        <p:spPr>
          <a:xfrm>
            <a:off x="5006850" y="1738412"/>
            <a:ext cx="3751816" cy="31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Palavras de confiança</a:t>
            </a:r>
            <a:endParaRPr sz="32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2" name="Google Shape;1022;p26"/>
          <p:cNvSpPr txBox="1"/>
          <p:nvPr/>
        </p:nvSpPr>
        <p:spPr>
          <a:xfrm>
            <a:off x="5206574" y="2688450"/>
            <a:ext cx="25218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“Seja o seu ‘sim’, ‘sim’, e o seu ‘não’, ‘não’; o que passar disso vem do Maligno“ – </a:t>
            </a:r>
            <a:r>
              <a:rPr lang="pt-BR" sz="2000" b="0" i="0" u="none" strike="noStrike" baseline="0" dirty="0" err="1">
                <a:solidFill>
                  <a:srgbClr val="080000"/>
                </a:solidFill>
                <a:latin typeface="Fira Sans Extra Condensed Medium" panose="020B0604020202020204" charset="0"/>
              </a:rPr>
              <a:t>Mt</a:t>
            </a:r>
            <a:r>
              <a:rPr lang="pt-BR" sz="2000" b="0" i="0" u="none" strike="noStrike" baseline="0" dirty="0">
                <a:solidFill>
                  <a:srgbClr val="080000"/>
                </a:solidFill>
                <a:latin typeface="Fira Sans Extra Condensed Medium" panose="020B0604020202020204" charset="0"/>
              </a:rPr>
              <a:t> 5.37</a:t>
            </a:r>
            <a:endParaRPr dirty="0">
              <a:solidFill>
                <a:srgbClr val="000000"/>
              </a:solidFill>
              <a:latin typeface="Fira Sans Extra Condensed Medium" panose="020B0604020202020204" charset="0"/>
              <a:ea typeface="Roboto"/>
              <a:cs typeface="Roboto"/>
              <a:sym typeface="Roboto"/>
            </a:endParaRPr>
          </a:p>
        </p:txBody>
      </p:sp>
      <p:grpSp>
        <p:nvGrpSpPr>
          <p:cNvPr id="1023" name="Google Shape;1023;p26"/>
          <p:cNvGrpSpPr/>
          <p:nvPr/>
        </p:nvGrpSpPr>
        <p:grpSpPr>
          <a:xfrm>
            <a:off x="6453544" y="3839310"/>
            <a:ext cx="1274830" cy="1165860"/>
            <a:chOff x="374625" y="4389375"/>
            <a:chExt cx="882687" cy="882571"/>
          </a:xfrm>
        </p:grpSpPr>
        <p:sp>
          <p:nvSpPr>
            <p:cNvPr id="1024" name="Google Shape;1024;p26"/>
            <p:cNvSpPr/>
            <p:nvPr/>
          </p:nvSpPr>
          <p:spPr>
            <a:xfrm>
              <a:off x="656092" y="4582847"/>
              <a:ext cx="159964" cy="247768"/>
            </a:xfrm>
            <a:custGeom>
              <a:avLst/>
              <a:gdLst/>
              <a:ahLst/>
              <a:cxnLst/>
              <a:rect l="l" t="t" r="r" b="b"/>
              <a:pathLst>
                <a:path w="1747" h="2706" fill="none" extrusionOk="0">
                  <a:moveTo>
                    <a:pt x="1" y="0"/>
                  </a:moveTo>
                  <a:lnTo>
                    <a:pt x="1747" y="2705"/>
                  </a:lnTo>
                  <a:close/>
                </a:path>
              </a:pathLst>
            </a:custGeom>
            <a:solidFill>
              <a:srgbClr val="666666"/>
            </a:solidFill>
            <a:ln w="9525" cap="flat" cmpd="sng">
              <a:solidFill>
                <a:srgbClr val="666666"/>
              </a:solidFill>
              <a:prstDash val="solid"/>
              <a:miter lim="19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374625" y="4389375"/>
              <a:ext cx="882687" cy="882571"/>
            </a:xfrm>
            <a:custGeom>
              <a:avLst/>
              <a:gdLst/>
              <a:ahLst/>
              <a:cxnLst/>
              <a:rect l="l" t="t" r="r" b="b"/>
              <a:pathLst>
                <a:path w="9640" h="9639" extrusionOk="0">
                  <a:moveTo>
                    <a:pt x="4821" y="320"/>
                  </a:moveTo>
                  <a:cubicBezTo>
                    <a:pt x="7301" y="320"/>
                    <a:pt x="9320" y="2338"/>
                    <a:pt x="9320" y="4818"/>
                  </a:cubicBezTo>
                  <a:cubicBezTo>
                    <a:pt x="9320" y="7301"/>
                    <a:pt x="7301" y="9317"/>
                    <a:pt x="4821" y="9317"/>
                  </a:cubicBezTo>
                  <a:cubicBezTo>
                    <a:pt x="2339" y="9317"/>
                    <a:pt x="322" y="7301"/>
                    <a:pt x="322" y="4818"/>
                  </a:cubicBezTo>
                  <a:cubicBezTo>
                    <a:pt x="322" y="2338"/>
                    <a:pt x="2339" y="320"/>
                    <a:pt x="4821" y="320"/>
                  </a:cubicBezTo>
                  <a:close/>
                  <a:moveTo>
                    <a:pt x="4821" y="0"/>
                  </a:moveTo>
                  <a:cubicBezTo>
                    <a:pt x="2163" y="0"/>
                    <a:pt x="1" y="2163"/>
                    <a:pt x="1" y="4818"/>
                  </a:cubicBezTo>
                  <a:cubicBezTo>
                    <a:pt x="1" y="7476"/>
                    <a:pt x="2163" y="9639"/>
                    <a:pt x="4821" y="9639"/>
                  </a:cubicBezTo>
                  <a:cubicBezTo>
                    <a:pt x="7477" y="9639"/>
                    <a:pt x="9639" y="7476"/>
                    <a:pt x="9639" y="4818"/>
                  </a:cubicBezTo>
                  <a:cubicBezTo>
                    <a:pt x="9639" y="2163"/>
                    <a:pt x="7477" y="0"/>
                    <a:pt x="482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755439" y="4770002"/>
              <a:ext cx="121140" cy="121137"/>
            </a:xfrm>
            <a:custGeom>
              <a:avLst/>
              <a:gdLst/>
              <a:ahLst/>
              <a:cxnLst/>
              <a:rect l="l" t="t" r="r" b="b"/>
              <a:pathLst>
                <a:path w="1323" h="1323" extrusionOk="0">
                  <a:moveTo>
                    <a:pt x="662" y="0"/>
                  </a:moveTo>
                  <a:cubicBezTo>
                    <a:pt x="297" y="0"/>
                    <a:pt x="1" y="296"/>
                    <a:pt x="1" y="661"/>
                  </a:cubicBezTo>
                  <a:cubicBezTo>
                    <a:pt x="1" y="1026"/>
                    <a:pt x="297" y="1322"/>
                    <a:pt x="662" y="1322"/>
                  </a:cubicBezTo>
                  <a:cubicBezTo>
                    <a:pt x="1027" y="1322"/>
                    <a:pt x="1323" y="1026"/>
                    <a:pt x="1323" y="661"/>
                  </a:cubicBezTo>
                  <a:cubicBezTo>
                    <a:pt x="1323" y="296"/>
                    <a:pt x="1027" y="0"/>
                    <a:pt x="66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798840" y="4460519"/>
              <a:ext cx="34428" cy="34428"/>
            </a:xfrm>
            <a:custGeom>
              <a:avLst/>
              <a:gdLst/>
              <a:ahLst/>
              <a:cxnLst/>
              <a:rect l="l" t="t" r="r" b="b"/>
              <a:pathLst>
                <a:path w="376" h="376" extrusionOk="0">
                  <a:moveTo>
                    <a:pt x="188" y="0"/>
                  </a:moveTo>
                  <a:cubicBezTo>
                    <a:pt x="83" y="0"/>
                    <a:pt x="1" y="85"/>
                    <a:pt x="1" y="188"/>
                  </a:cubicBezTo>
                  <a:cubicBezTo>
                    <a:pt x="1" y="291"/>
                    <a:pt x="83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ubicBezTo>
                    <a:pt x="373" y="85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798840" y="5168942"/>
              <a:ext cx="34428" cy="34153"/>
            </a:xfrm>
            <a:custGeom>
              <a:avLst/>
              <a:gdLst/>
              <a:ahLst/>
              <a:cxnLst/>
              <a:rect l="l" t="t" r="r" b="b"/>
              <a:pathLst>
                <a:path w="376" h="373" extrusionOk="0">
                  <a:moveTo>
                    <a:pt x="188" y="0"/>
                  </a:moveTo>
                  <a:cubicBezTo>
                    <a:pt x="83" y="0"/>
                    <a:pt x="1" y="83"/>
                    <a:pt x="1" y="185"/>
                  </a:cubicBezTo>
                  <a:cubicBezTo>
                    <a:pt x="1" y="290"/>
                    <a:pt x="83" y="373"/>
                    <a:pt x="188" y="373"/>
                  </a:cubicBezTo>
                  <a:cubicBezTo>
                    <a:pt x="291" y="373"/>
                    <a:pt x="375" y="290"/>
                    <a:pt x="375" y="185"/>
                  </a:cubicBezTo>
                  <a:cubicBezTo>
                    <a:pt x="373" y="83"/>
                    <a:pt x="291" y="0"/>
                    <a:pt x="1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1152917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8" y="1"/>
                  </a:moveTo>
                  <a:cubicBezTo>
                    <a:pt x="86" y="1"/>
                    <a:pt x="1" y="84"/>
                    <a:pt x="1" y="186"/>
                  </a:cubicBezTo>
                  <a:cubicBezTo>
                    <a:pt x="1" y="291"/>
                    <a:pt x="86" y="374"/>
                    <a:pt x="188" y="374"/>
                  </a:cubicBezTo>
                  <a:cubicBezTo>
                    <a:pt x="291" y="374"/>
                    <a:pt x="374" y="291"/>
                    <a:pt x="374" y="186"/>
                  </a:cubicBezTo>
                  <a:cubicBezTo>
                    <a:pt x="374" y="84"/>
                    <a:pt x="291" y="1"/>
                    <a:pt x="18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444763" y="4813494"/>
              <a:ext cx="34245" cy="34244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6" y="1"/>
                  </a:moveTo>
                  <a:cubicBezTo>
                    <a:pt x="83" y="1"/>
                    <a:pt x="0" y="84"/>
                    <a:pt x="0" y="186"/>
                  </a:cubicBezTo>
                  <a:cubicBezTo>
                    <a:pt x="0" y="291"/>
                    <a:pt x="83" y="374"/>
                    <a:pt x="186" y="374"/>
                  </a:cubicBezTo>
                  <a:cubicBezTo>
                    <a:pt x="290" y="374"/>
                    <a:pt x="373" y="291"/>
                    <a:pt x="373" y="186"/>
                  </a:cubicBezTo>
                  <a:cubicBezTo>
                    <a:pt x="373" y="84"/>
                    <a:pt x="290" y="1"/>
                    <a:pt x="186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110889" y="4980871"/>
              <a:ext cx="37450" cy="34336"/>
            </a:xfrm>
            <a:custGeom>
              <a:avLst/>
              <a:gdLst/>
              <a:ahLst/>
              <a:cxnLst/>
              <a:rect l="l" t="t" r="r" b="b"/>
              <a:pathLst>
                <a:path w="409" h="375" extrusionOk="0">
                  <a:moveTo>
                    <a:pt x="195" y="0"/>
                  </a:moveTo>
                  <a:cubicBezTo>
                    <a:pt x="124" y="0"/>
                    <a:pt x="61" y="38"/>
                    <a:pt x="30" y="99"/>
                  </a:cubicBezTo>
                  <a:cubicBezTo>
                    <a:pt x="6" y="144"/>
                    <a:pt x="0" y="193"/>
                    <a:pt x="16" y="243"/>
                  </a:cubicBezTo>
                  <a:cubicBezTo>
                    <a:pt x="30" y="290"/>
                    <a:pt x="63" y="330"/>
                    <a:pt x="107" y="353"/>
                  </a:cubicBezTo>
                  <a:cubicBezTo>
                    <a:pt x="134" y="367"/>
                    <a:pt x="164" y="375"/>
                    <a:pt x="193" y="375"/>
                  </a:cubicBezTo>
                  <a:cubicBezTo>
                    <a:pt x="264" y="375"/>
                    <a:pt x="328" y="335"/>
                    <a:pt x="359" y="274"/>
                  </a:cubicBezTo>
                  <a:cubicBezTo>
                    <a:pt x="409" y="184"/>
                    <a:pt x="373" y="71"/>
                    <a:pt x="282" y="22"/>
                  </a:cubicBezTo>
                  <a:cubicBezTo>
                    <a:pt x="255" y="8"/>
                    <a:pt x="225" y="0"/>
                    <a:pt x="19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483586" y="4648407"/>
              <a:ext cx="39281" cy="34428"/>
            </a:xfrm>
            <a:custGeom>
              <a:avLst/>
              <a:gdLst/>
              <a:ahLst/>
              <a:cxnLst/>
              <a:rect l="l" t="t" r="r" b="b"/>
              <a:pathLst>
                <a:path w="429" h="376" extrusionOk="0">
                  <a:moveTo>
                    <a:pt x="216" y="0"/>
                  </a:moveTo>
                  <a:cubicBezTo>
                    <a:pt x="144" y="0"/>
                    <a:pt x="81" y="40"/>
                    <a:pt x="50" y="101"/>
                  </a:cubicBezTo>
                  <a:cubicBezTo>
                    <a:pt x="0" y="192"/>
                    <a:pt x="36" y="304"/>
                    <a:pt x="127" y="354"/>
                  </a:cubicBezTo>
                  <a:cubicBezTo>
                    <a:pt x="154" y="367"/>
                    <a:pt x="184" y="375"/>
                    <a:pt x="214" y="375"/>
                  </a:cubicBezTo>
                  <a:cubicBezTo>
                    <a:pt x="285" y="375"/>
                    <a:pt x="348" y="338"/>
                    <a:pt x="379" y="277"/>
                  </a:cubicBezTo>
                  <a:cubicBezTo>
                    <a:pt x="429" y="186"/>
                    <a:pt x="393" y="72"/>
                    <a:pt x="302" y="24"/>
                  </a:cubicBezTo>
                  <a:cubicBezTo>
                    <a:pt x="275" y="8"/>
                    <a:pt x="245" y="0"/>
                    <a:pt x="21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630088" y="512645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25" y="0"/>
                    <a:pt x="62" y="38"/>
                    <a:pt x="28" y="99"/>
                  </a:cubicBezTo>
                  <a:cubicBezTo>
                    <a:pt x="7" y="142"/>
                    <a:pt x="1" y="194"/>
                    <a:pt x="14" y="241"/>
                  </a:cubicBezTo>
                  <a:cubicBezTo>
                    <a:pt x="30" y="288"/>
                    <a:pt x="62" y="328"/>
                    <a:pt x="107" y="352"/>
                  </a:cubicBezTo>
                  <a:cubicBezTo>
                    <a:pt x="133" y="365"/>
                    <a:pt x="162" y="373"/>
                    <a:pt x="194" y="373"/>
                  </a:cubicBezTo>
                  <a:cubicBezTo>
                    <a:pt x="263" y="373"/>
                    <a:pt x="326" y="336"/>
                    <a:pt x="360" y="275"/>
                  </a:cubicBezTo>
                  <a:cubicBezTo>
                    <a:pt x="407" y="184"/>
                    <a:pt x="374" y="69"/>
                    <a:pt x="283" y="22"/>
                  </a:cubicBezTo>
                  <a:cubicBezTo>
                    <a:pt x="255" y="6"/>
                    <a:pt x="226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975192" y="4513992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5" y="1"/>
                  </a:moveTo>
                  <a:cubicBezTo>
                    <a:pt x="144" y="1"/>
                    <a:pt x="81" y="38"/>
                    <a:pt x="50" y="99"/>
                  </a:cubicBezTo>
                  <a:cubicBezTo>
                    <a:pt x="0" y="190"/>
                    <a:pt x="36" y="304"/>
                    <a:pt x="127" y="354"/>
                  </a:cubicBezTo>
                  <a:cubicBezTo>
                    <a:pt x="154" y="368"/>
                    <a:pt x="184" y="375"/>
                    <a:pt x="213" y="375"/>
                  </a:cubicBezTo>
                  <a:cubicBezTo>
                    <a:pt x="284" y="375"/>
                    <a:pt x="348" y="336"/>
                    <a:pt x="379" y="275"/>
                  </a:cubicBezTo>
                  <a:cubicBezTo>
                    <a:pt x="403" y="231"/>
                    <a:pt x="407" y="180"/>
                    <a:pt x="393" y="133"/>
                  </a:cubicBezTo>
                  <a:cubicBezTo>
                    <a:pt x="379" y="85"/>
                    <a:pt x="346" y="46"/>
                    <a:pt x="302" y="22"/>
                  </a:cubicBezTo>
                  <a:cubicBezTo>
                    <a:pt x="275" y="8"/>
                    <a:pt x="245" y="1"/>
                    <a:pt x="21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979495" y="5114187"/>
              <a:ext cx="37359" cy="34244"/>
            </a:xfrm>
            <a:custGeom>
              <a:avLst/>
              <a:gdLst/>
              <a:ahLst/>
              <a:cxnLst/>
              <a:rect l="l" t="t" r="r" b="b"/>
              <a:pathLst>
                <a:path w="408" h="374" extrusionOk="0">
                  <a:moveTo>
                    <a:pt x="194" y="0"/>
                  </a:moveTo>
                  <a:cubicBezTo>
                    <a:pt x="157" y="0"/>
                    <a:pt x="121" y="10"/>
                    <a:pt x="89" y="32"/>
                  </a:cubicBezTo>
                  <a:cubicBezTo>
                    <a:pt x="48" y="59"/>
                    <a:pt x="20" y="101"/>
                    <a:pt x="10" y="150"/>
                  </a:cubicBezTo>
                  <a:cubicBezTo>
                    <a:pt x="1" y="199"/>
                    <a:pt x="10" y="249"/>
                    <a:pt x="38" y="290"/>
                  </a:cubicBezTo>
                  <a:cubicBezTo>
                    <a:pt x="74" y="342"/>
                    <a:pt x="131" y="373"/>
                    <a:pt x="194" y="373"/>
                  </a:cubicBezTo>
                  <a:cubicBezTo>
                    <a:pt x="231" y="373"/>
                    <a:pt x="267" y="363"/>
                    <a:pt x="297" y="342"/>
                  </a:cubicBezTo>
                  <a:cubicBezTo>
                    <a:pt x="383" y="284"/>
                    <a:pt x="407" y="170"/>
                    <a:pt x="350" y="83"/>
                  </a:cubicBezTo>
                  <a:cubicBezTo>
                    <a:pt x="314" y="32"/>
                    <a:pt x="257" y="0"/>
                    <a:pt x="19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599964" y="4520127"/>
              <a:ext cx="37267" cy="34428"/>
            </a:xfrm>
            <a:custGeom>
              <a:avLst/>
              <a:gdLst/>
              <a:ahLst/>
              <a:cxnLst/>
              <a:rect l="l" t="t" r="r" b="b"/>
              <a:pathLst>
                <a:path w="407" h="376" extrusionOk="0">
                  <a:moveTo>
                    <a:pt x="211" y="1"/>
                  </a:moveTo>
                  <a:cubicBezTo>
                    <a:pt x="176" y="1"/>
                    <a:pt x="138" y="10"/>
                    <a:pt x="109" y="32"/>
                  </a:cubicBezTo>
                  <a:cubicBezTo>
                    <a:pt x="22" y="89"/>
                    <a:pt x="0" y="206"/>
                    <a:pt x="57" y="291"/>
                  </a:cubicBezTo>
                  <a:cubicBezTo>
                    <a:pt x="91" y="344"/>
                    <a:pt x="150" y="375"/>
                    <a:pt x="213" y="375"/>
                  </a:cubicBezTo>
                  <a:cubicBezTo>
                    <a:pt x="249" y="375"/>
                    <a:pt x="284" y="364"/>
                    <a:pt x="316" y="344"/>
                  </a:cubicBezTo>
                  <a:cubicBezTo>
                    <a:pt x="357" y="314"/>
                    <a:pt x="387" y="273"/>
                    <a:pt x="395" y="224"/>
                  </a:cubicBezTo>
                  <a:cubicBezTo>
                    <a:pt x="407" y="174"/>
                    <a:pt x="395" y="125"/>
                    <a:pt x="367" y="83"/>
                  </a:cubicBezTo>
                  <a:cubicBezTo>
                    <a:pt x="334" y="32"/>
                    <a:pt x="274" y="1"/>
                    <a:pt x="21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497687" y="5003945"/>
              <a:ext cx="37267" cy="34244"/>
            </a:xfrm>
            <a:custGeom>
              <a:avLst/>
              <a:gdLst/>
              <a:ahLst/>
              <a:cxnLst/>
              <a:rect l="l" t="t" r="r" b="b"/>
              <a:pathLst>
                <a:path w="407" h="374" extrusionOk="0">
                  <a:moveTo>
                    <a:pt x="194" y="1"/>
                  </a:moveTo>
                  <a:cubicBezTo>
                    <a:pt x="156" y="1"/>
                    <a:pt x="121" y="10"/>
                    <a:pt x="91" y="32"/>
                  </a:cubicBezTo>
                  <a:cubicBezTo>
                    <a:pt x="50" y="60"/>
                    <a:pt x="20" y="101"/>
                    <a:pt x="10" y="151"/>
                  </a:cubicBezTo>
                  <a:cubicBezTo>
                    <a:pt x="0" y="200"/>
                    <a:pt x="10" y="249"/>
                    <a:pt x="40" y="291"/>
                  </a:cubicBezTo>
                  <a:cubicBezTo>
                    <a:pt x="73" y="342"/>
                    <a:pt x="133" y="373"/>
                    <a:pt x="196" y="373"/>
                  </a:cubicBezTo>
                  <a:cubicBezTo>
                    <a:pt x="231" y="373"/>
                    <a:pt x="267" y="364"/>
                    <a:pt x="298" y="342"/>
                  </a:cubicBezTo>
                  <a:cubicBezTo>
                    <a:pt x="385" y="285"/>
                    <a:pt x="407" y="168"/>
                    <a:pt x="350" y="83"/>
                  </a:cubicBezTo>
                  <a:cubicBezTo>
                    <a:pt x="316" y="32"/>
                    <a:pt x="257" y="1"/>
                    <a:pt x="19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1092027" y="4631467"/>
              <a:ext cx="39190" cy="34153"/>
            </a:xfrm>
            <a:custGeom>
              <a:avLst/>
              <a:gdLst/>
              <a:ahLst/>
              <a:cxnLst/>
              <a:rect l="l" t="t" r="r" b="b"/>
              <a:pathLst>
                <a:path w="428" h="373" extrusionOk="0">
                  <a:moveTo>
                    <a:pt x="214" y="0"/>
                  </a:moveTo>
                  <a:cubicBezTo>
                    <a:pt x="176" y="0"/>
                    <a:pt x="141" y="10"/>
                    <a:pt x="109" y="32"/>
                  </a:cubicBezTo>
                  <a:cubicBezTo>
                    <a:pt x="25" y="89"/>
                    <a:pt x="1" y="205"/>
                    <a:pt x="58" y="290"/>
                  </a:cubicBezTo>
                  <a:cubicBezTo>
                    <a:pt x="94" y="341"/>
                    <a:pt x="151" y="373"/>
                    <a:pt x="214" y="373"/>
                  </a:cubicBezTo>
                  <a:cubicBezTo>
                    <a:pt x="251" y="373"/>
                    <a:pt x="287" y="363"/>
                    <a:pt x="317" y="341"/>
                  </a:cubicBezTo>
                  <a:cubicBezTo>
                    <a:pt x="403" y="284"/>
                    <a:pt x="427" y="168"/>
                    <a:pt x="370" y="83"/>
                  </a:cubicBezTo>
                  <a:cubicBezTo>
                    <a:pt x="334" y="32"/>
                    <a:pt x="277" y="0"/>
                    <a:pt x="21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815963" y="4634672"/>
              <a:ext cx="92" cy="135421"/>
            </a:xfrm>
            <a:custGeom>
              <a:avLst/>
              <a:gdLst/>
              <a:ahLst/>
              <a:cxnLst/>
              <a:rect l="l" t="t" r="r" b="b"/>
              <a:pathLst>
                <a:path w="1" h="1479" fill="none" extrusionOk="0">
                  <a:moveTo>
                    <a:pt x="1" y="1"/>
                  </a:moveTo>
                  <a:lnTo>
                    <a:pt x="1" y="1478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869161" y="4859642"/>
              <a:ext cx="175072" cy="95042"/>
            </a:xfrm>
            <a:custGeom>
              <a:avLst/>
              <a:gdLst/>
              <a:ahLst/>
              <a:cxnLst/>
              <a:rect l="l" t="t" r="r" b="b"/>
              <a:pathLst>
                <a:path w="1912" h="1038" fill="none" extrusionOk="0">
                  <a:moveTo>
                    <a:pt x="1912" y="10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28575" cap="rnd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3497C71-EFFC-7906-A178-00BB607C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5" y="1158115"/>
            <a:ext cx="4828481" cy="32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4"/>
          <p:cNvSpPr/>
          <p:nvPr/>
        </p:nvSpPr>
        <p:spPr>
          <a:xfrm>
            <a:off x="1874753" y="1636506"/>
            <a:ext cx="6826538" cy="651870"/>
          </a:xfrm>
          <a:custGeom>
            <a:avLst/>
            <a:gdLst/>
            <a:ahLst/>
            <a:cxnLst/>
            <a:rect l="l" t="t" r="r" b="b"/>
            <a:pathLst>
              <a:path w="258019" h="23018" extrusionOk="0">
                <a:moveTo>
                  <a:pt x="249479" y="1"/>
                </a:moveTo>
                <a:lnTo>
                  <a:pt x="1" y="1"/>
                </a:lnTo>
                <a:lnTo>
                  <a:pt x="1" y="23017"/>
                </a:lnTo>
                <a:lnTo>
                  <a:pt x="249479" y="23017"/>
                </a:lnTo>
                <a:lnTo>
                  <a:pt x="258018" y="11509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4"/>
          <p:cNvSpPr/>
          <p:nvPr/>
        </p:nvSpPr>
        <p:spPr>
          <a:xfrm>
            <a:off x="2679588" y="2285685"/>
            <a:ext cx="6026901" cy="650907"/>
          </a:xfrm>
          <a:custGeom>
            <a:avLst/>
            <a:gdLst/>
            <a:ahLst/>
            <a:cxnLst/>
            <a:rect l="l" t="t" r="r" b="b"/>
            <a:pathLst>
              <a:path w="257285" h="22984" extrusionOk="0">
                <a:moveTo>
                  <a:pt x="248745" y="1"/>
                </a:moveTo>
                <a:lnTo>
                  <a:pt x="1" y="1"/>
                </a:lnTo>
                <a:lnTo>
                  <a:pt x="1" y="22984"/>
                </a:lnTo>
                <a:lnTo>
                  <a:pt x="248745" y="22984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34"/>
          <p:cNvSpPr/>
          <p:nvPr/>
        </p:nvSpPr>
        <p:spPr>
          <a:xfrm>
            <a:off x="2796709" y="2936632"/>
            <a:ext cx="5906620" cy="651870"/>
          </a:xfrm>
          <a:custGeom>
            <a:avLst/>
            <a:gdLst/>
            <a:ahLst/>
            <a:cxnLst/>
            <a:rect l="l" t="t" r="r" b="b"/>
            <a:pathLst>
              <a:path w="257285" h="23018" extrusionOk="0">
                <a:moveTo>
                  <a:pt x="248745" y="1"/>
                </a:moveTo>
                <a:lnTo>
                  <a:pt x="1" y="1"/>
                </a:lnTo>
                <a:lnTo>
                  <a:pt x="1" y="23017"/>
                </a:lnTo>
                <a:lnTo>
                  <a:pt x="248745" y="23017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4"/>
          <p:cNvSpPr/>
          <p:nvPr/>
        </p:nvSpPr>
        <p:spPr>
          <a:xfrm>
            <a:off x="1796691" y="3578996"/>
            <a:ext cx="6877871" cy="650907"/>
          </a:xfrm>
          <a:custGeom>
            <a:avLst/>
            <a:gdLst/>
            <a:ahLst/>
            <a:cxnLst/>
            <a:rect l="l" t="t" r="r" b="b"/>
            <a:pathLst>
              <a:path w="257285" h="22984" extrusionOk="0">
                <a:moveTo>
                  <a:pt x="248745" y="1"/>
                </a:moveTo>
                <a:lnTo>
                  <a:pt x="1" y="1"/>
                </a:lnTo>
                <a:lnTo>
                  <a:pt x="1" y="22984"/>
                </a:lnTo>
                <a:lnTo>
                  <a:pt x="248745" y="22984"/>
                </a:lnTo>
                <a:lnTo>
                  <a:pt x="257284" y="11509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4"/>
          <p:cNvSpPr txBox="1"/>
          <p:nvPr/>
        </p:nvSpPr>
        <p:spPr>
          <a:xfrm>
            <a:off x="4607445" y="3731291"/>
            <a:ext cx="3685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34"/>
          <p:cNvSpPr txBox="1"/>
          <p:nvPr/>
        </p:nvSpPr>
        <p:spPr>
          <a:xfrm>
            <a:off x="3176392" y="1779717"/>
            <a:ext cx="4996057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 tempo é algo importante para todos.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4" name="Google Shape;1554;p34"/>
          <p:cNvSpPr txBox="1"/>
          <p:nvPr/>
        </p:nvSpPr>
        <p:spPr>
          <a:xfrm>
            <a:off x="3316076" y="2428415"/>
            <a:ext cx="513069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 minuto é pouco ou muito? </a:t>
            </a:r>
          </a:p>
        </p:txBody>
      </p:sp>
      <p:sp>
        <p:nvSpPr>
          <p:cNvPr id="1555" name="Google Shape;1555;p34"/>
          <p:cNvSpPr txBox="1"/>
          <p:nvPr/>
        </p:nvSpPr>
        <p:spPr>
          <a:xfrm>
            <a:off x="3316076" y="3079843"/>
            <a:ext cx="4273444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“Não furtarás” – Ex 20.15 e Ef 4.28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6" name="Google Shape;1556;p34"/>
          <p:cNvSpPr txBox="1"/>
          <p:nvPr/>
        </p:nvSpPr>
        <p:spPr>
          <a:xfrm>
            <a:off x="3316076" y="3731291"/>
            <a:ext cx="4856373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Tomamos o tempo dos outros para nós.</a:t>
            </a:r>
            <a:endParaRPr sz="2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57" name="Google Shape;1557;p34"/>
          <p:cNvSpPr/>
          <p:nvPr/>
        </p:nvSpPr>
        <p:spPr>
          <a:xfrm rot="4675922" flipH="1">
            <a:off x="2297090" y="2106372"/>
            <a:ext cx="414910" cy="269281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4"/>
          <p:cNvSpPr/>
          <p:nvPr/>
        </p:nvSpPr>
        <p:spPr>
          <a:xfrm rot="6714879">
            <a:off x="2269838" y="3470955"/>
            <a:ext cx="414850" cy="269242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34"/>
          <p:cNvSpPr/>
          <p:nvPr/>
        </p:nvSpPr>
        <p:spPr>
          <a:xfrm rot="-4675922">
            <a:off x="1049740" y="2106372"/>
            <a:ext cx="414910" cy="269281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34"/>
          <p:cNvSpPr/>
          <p:nvPr/>
        </p:nvSpPr>
        <p:spPr>
          <a:xfrm rot="-6714879" flipH="1">
            <a:off x="1077052" y="3470955"/>
            <a:ext cx="414850" cy="269242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34"/>
          <p:cNvSpPr/>
          <p:nvPr/>
        </p:nvSpPr>
        <p:spPr>
          <a:xfrm>
            <a:off x="1629668" y="1636450"/>
            <a:ext cx="1480323" cy="1253306"/>
          </a:xfrm>
          <a:custGeom>
            <a:avLst/>
            <a:gdLst/>
            <a:ahLst/>
            <a:cxnLst/>
            <a:rect l="l" t="t" r="r" b="b"/>
            <a:pathLst>
              <a:path w="124423" h="105342" extrusionOk="0">
                <a:moveTo>
                  <a:pt x="16643" y="1"/>
                </a:moveTo>
                <a:cubicBezTo>
                  <a:pt x="11592" y="1"/>
                  <a:pt x="6480" y="350"/>
                  <a:pt x="1335" y="1068"/>
                </a:cubicBezTo>
                <a:cubicBezTo>
                  <a:pt x="901" y="1135"/>
                  <a:pt x="434" y="1201"/>
                  <a:pt x="1" y="1268"/>
                </a:cubicBezTo>
                <a:lnTo>
                  <a:pt x="1" y="1635"/>
                </a:lnTo>
                <a:cubicBezTo>
                  <a:pt x="1" y="1702"/>
                  <a:pt x="1" y="1735"/>
                  <a:pt x="34" y="1802"/>
                </a:cubicBezTo>
                <a:cubicBezTo>
                  <a:pt x="101" y="2402"/>
                  <a:pt x="1768" y="3003"/>
                  <a:pt x="3069" y="3503"/>
                </a:cubicBezTo>
                <a:cubicBezTo>
                  <a:pt x="5571" y="4437"/>
                  <a:pt x="9341" y="5838"/>
                  <a:pt x="9908" y="9908"/>
                </a:cubicBezTo>
                <a:cubicBezTo>
                  <a:pt x="10475" y="13944"/>
                  <a:pt x="7239" y="16346"/>
                  <a:pt x="5104" y="17913"/>
                </a:cubicBezTo>
                <a:cubicBezTo>
                  <a:pt x="3970" y="18747"/>
                  <a:pt x="2536" y="19815"/>
                  <a:pt x="2636" y="20382"/>
                </a:cubicBezTo>
                <a:cubicBezTo>
                  <a:pt x="2702" y="20982"/>
                  <a:pt x="4370" y="21616"/>
                  <a:pt x="5705" y="22083"/>
                </a:cubicBezTo>
                <a:cubicBezTo>
                  <a:pt x="8173" y="23017"/>
                  <a:pt x="11942" y="24418"/>
                  <a:pt x="12509" y="28488"/>
                </a:cubicBezTo>
                <a:cubicBezTo>
                  <a:pt x="13077" y="32524"/>
                  <a:pt x="9841" y="34925"/>
                  <a:pt x="7706" y="36493"/>
                </a:cubicBezTo>
                <a:cubicBezTo>
                  <a:pt x="6572" y="37327"/>
                  <a:pt x="5138" y="38395"/>
                  <a:pt x="5238" y="38995"/>
                </a:cubicBezTo>
                <a:cubicBezTo>
                  <a:pt x="5304" y="39595"/>
                  <a:pt x="6972" y="40196"/>
                  <a:pt x="8306" y="40696"/>
                </a:cubicBezTo>
                <a:cubicBezTo>
                  <a:pt x="10808" y="41630"/>
                  <a:pt x="14544" y="43031"/>
                  <a:pt x="15111" y="47067"/>
                </a:cubicBezTo>
                <a:cubicBezTo>
                  <a:pt x="15412" y="49169"/>
                  <a:pt x="14711" y="50804"/>
                  <a:pt x="13644" y="52138"/>
                </a:cubicBezTo>
                <a:cubicBezTo>
                  <a:pt x="14647" y="52086"/>
                  <a:pt x="15647" y="52060"/>
                  <a:pt x="16643" y="52060"/>
                </a:cubicBezTo>
                <a:cubicBezTo>
                  <a:pt x="44893" y="52060"/>
                  <a:pt x="69525" y="72866"/>
                  <a:pt x="73553" y="101640"/>
                </a:cubicBezTo>
                <a:lnTo>
                  <a:pt x="73586" y="101873"/>
                </a:lnTo>
                <a:cubicBezTo>
                  <a:pt x="74885" y="103636"/>
                  <a:pt x="76213" y="105342"/>
                  <a:pt x="78207" y="105342"/>
                </a:cubicBezTo>
                <a:cubicBezTo>
                  <a:pt x="78364" y="105342"/>
                  <a:pt x="78525" y="105331"/>
                  <a:pt x="78690" y="105309"/>
                </a:cubicBezTo>
                <a:cubicBezTo>
                  <a:pt x="83327" y="104675"/>
                  <a:pt x="82126" y="96069"/>
                  <a:pt x="86796" y="95435"/>
                </a:cubicBezTo>
                <a:cubicBezTo>
                  <a:pt x="86969" y="95411"/>
                  <a:pt x="87138" y="95399"/>
                  <a:pt x="87302" y="95399"/>
                </a:cubicBezTo>
                <a:cubicBezTo>
                  <a:pt x="91363" y="95399"/>
                  <a:pt x="92703" y="102744"/>
                  <a:pt x="96764" y="102744"/>
                </a:cubicBezTo>
                <a:cubicBezTo>
                  <a:pt x="96928" y="102744"/>
                  <a:pt x="97097" y="102732"/>
                  <a:pt x="97270" y="102707"/>
                </a:cubicBezTo>
                <a:cubicBezTo>
                  <a:pt x="101940" y="102074"/>
                  <a:pt x="100739" y="93467"/>
                  <a:pt x="105376" y="92834"/>
                </a:cubicBezTo>
                <a:cubicBezTo>
                  <a:pt x="105550" y="92809"/>
                  <a:pt x="105720" y="92797"/>
                  <a:pt x="105885" y="92797"/>
                </a:cubicBezTo>
                <a:cubicBezTo>
                  <a:pt x="109975" y="92797"/>
                  <a:pt x="111316" y="100142"/>
                  <a:pt x="115378" y="100142"/>
                </a:cubicBezTo>
                <a:cubicBezTo>
                  <a:pt x="115542" y="100142"/>
                  <a:pt x="115710" y="100130"/>
                  <a:pt x="115883" y="100105"/>
                </a:cubicBezTo>
                <a:cubicBezTo>
                  <a:pt x="120520" y="99472"/>
                  <a:pt x="119319" y="90866"/>
                  <a:pt x="123956" y="90232"/>
                </a:cubicBezTo>
                <a:cubicBezTo>
                  <a:pt x="124123" y="90198"/>
                  <a:pt x="124289" y="90198"/>
                  <a:pt x="124423" y="90198"/>
                </a:cubicBezTo>
                <a:cubicBezTo>
                  <a:pt x="114991" y="37593"/>
                  <a:pt x="69066" y="1"/>
                  <a:pt x="16643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34"/>
          <p:cNvSpPr/>
          <p:nvPr/>
        </p:nvSpPr>
        <p:spPr>
          <a:xfrm>
            <a:off x="1863893" y="2744829"/>
            <a:ext cx="1341015" cy="1479537"/>
          </a:xfrm>
          <a:custGeom>
            <a:avLst/>
            <a:gdLst/>
            <a:ahLst/>
            <a:cxnLst/>
            <a:rect l="l" t="t" r="r" b="b"/>
            <a:pathLst>
              <a:path w="112714" h="124357" extrusionOk="0">
                <a:moveTo>
                  <a:pt x="103841" y="1"/>
                </a:moveTo>
                <a:cubicBezTo>
                  <a:pt x="103241" y="68"/>
                  <a:pt x="102607" y="1735"/>
                  <a:pt x="102107" y="3070"/>
                </a:cubicBezTo>
                <a:cubicBezTo>
                  <a:pt x="101173" y="5538"/>
                  <a:pt x="99772" y="9307"/>
                  <a:pt x="95735" y="9875"/>
                </a:cubicBezTo>
                <a:cubicBezTo>
                  <a:pt x="95416" y="9919"/>
                  <a:pt x="95107" y="9940"/>
                  <a:pt x="94808" y="9940"/>
                </a:cubicBezTo>
                <a:cubicBezTo>
                  <a:pt x="91299" y="9940"/>
                  <a:pt x="89174" y="7038"/>
                  <a:pt x="87730" y="5071"/>
                </a:cubicBezTo>
                <a:cubicBezTo>
                  <a:pt x="86891" y="3975"/>
                  <a:pt x="85897" y="2598"/>
                  <a:pt x="85289" y="2598"/>
                </a:cubicBezTo>
                <a:cubicBezTo>
                  <a:pt x="85268" y="2598"/>
                  <a:pt x="85248" y="2599"/>
                  <a:pt x="85228" y="2603"/>
                </a:cubicBezTo>
                <a:cubicBezTo>
                  <a:pt x="84627" y="2669"/>
                  <a:pt x="84027" y="4337"/>
                  <a:pt x="83527" y="5672"/>
                </a:cubicBezTo>
                <a:cubicBezTo>
                  <a:pt x="82593" y="8140"/>
                  <a:pt x="81192" y="11909"/>
                  <a:pt x="77122" y="12476"/>
                </a:cubicBezTo>
                <a:cubicBezTo>
                  <a:pt x="76805" y="12521"/>
                  <a:pt x="76498" y="12542"/>
                  <a:pt x="76201" y="12542"/>
                </a:cubicBezTo>
                <a:cubicBezTo>
                  <a:pt x="72714" y="12542"/>
                  <a:pt x="70561" y="9640"/>
                  <a:pt x="69116" y="7673"/>
                </a:cubicBezTo>
                <a:cubicBezTo>
                  <a:pt x="68310" y="6577"/>
                  <a:pt x="67286" y="5200"/>
                  <a:pt x="66706" y="5200"/>
                </a:cubicBezTo>
                <a:cubicBezTo>
                  <a:pt x="66686" y="5200"/>
                  <a:pt x="66667" y="5201"/>
                  <a:pt x="66648" y="5205"/>
                </a:cubicBezTo>
                <a:cubicBezTo>
                  <a:pt x="66047" y="5271"/>
                  <a:pt x="65414" y="6939"/>
                  <a:pt x="64913" y="8273"/>
                </a:cubicBezTo>
                <a:cubicBezTo>
                  <a:pt x="63979" y="10775"/>
                  <a:pt x="62578" y="14511"/>
                  <a:pt x="58542" y="15078"/>
                </a:cubicBezTo>
                <a:cubicBezTo>
                  <a:pt x="58210" y="15126"/>
                  <a:pt x="57890" y="15148"/>
                  <a:pt x="57581" y="15148"/>
                </a:cubicBezTo>
                <a:cubicBezTo>
                  <a:pt x="55932" y="15148"/>
                  <a:pt x="54595" y="14509"/>
                  <a:pt x="53472" y="13611"/>
                </a:cubicBezTo>
                <a:lnTo>
                  <a:pt x="53472" y="13611"/>
                </a:lnTo>
                <a:cubicBezTo>
                  <a:pt x="55006" y="43098"/>
                  <a:pt x="33758" y="69350"/>
                  <a:pt x="3970" y="73520"/>
                </a:cubicBezTo>
                <a:lnTo>
                  <a:pt x="3736" y="73553"/>
                </a:lnTo>
                <a:cubicBezTo>
                  <a:pt x="1835" y="74954"/>
                  <a:pt x="0" y="76389"/>
                  <a:pt x="300" y="78657"/>
                </a:cubicBezTo>
                <a:cubicBezTo>
                  <a:pt x="934" y="83294"/>
                  <a:pt x="9540" y="82093"/>
                  <a:pt x="10174" y="86730"/>
                </a:cubicBezTo>
                <a:cubicBezTo>
                  <a:pt x="10841" y="91400"/>
                  <a:pt x="2235" y="92600"/>
                  <a:pt x="2902" y="97237"/>
                </a:cubicBezTo>
                <a:cubicBezTo>
                  <a:pt x="3536" y="101874"/>
                  <a:pt x="12142" y="100673"/>
                  <a:pt x="12776" y="105343"/>
                </a:cubicBezTo>
                <a:cubicBezTo>
                  <a:pt x="13443" y="109980"/>
                  <a:pt x="4837" y="111180"/>
                  <a:pt x="5504" y="115817"/>
                </a:cubicBezTo>
                <a:cubicBezTo>
                  <a:pt x="6138" y="120487"/>
                  <a:pt x="14744" y="119286"/>
                  <a:pt x="15378" y="123923"/>
                </a:cubicBezTo>
                <a:cubicBezTo>
                  <a:pt x="15411" y="124090"/>
                  <a:pt x="15411" y="124223"/>
                  <a:pt x="15445" y="124356"/>
                </a:cubicBezTo>
                <a:cubicBezTo>
                  <a:pt x="73086" y="114016"/>
                  <a:pt x="112714" y="59844"/>
                  <a:pt x="104542" y="1302"/>
                </a:cubicBezTo>
                <a:cubicBezTo>
                  <a:pt x="104475" y="868"/>
                  <a:pt x="104408" y="434"/>
                  <a:pt x="104341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34"/>
          <p:cNvSpPr/>
          <p:nvPr/>
        </p:nvSpPr>
        <p:spPr>
          <a:xfrm>
            <a:off x="542717" y="2992169"/>
            <a:ext cx="1480323" cy="1253306"/>
          </a:xfrm>
          <a:custGeom>
            <a:avLst/>
            <a:gdLst/>
            <a:ahLst/>
            <a:cxnLst/>
            <a:rect l="l" t="t" r="r" b="b"/>
            <a:pathLst>
              <a:path w="124423" h="105342" extrusionOk="0">
                <a:moveTo>
                  <a:pt x="46243" y="0"/>
                </a:moveTo>
                <a:cubicBezTo>
                  <a:pt x="46088" y="0"/>
                  <a:pt x="45930" y="11"/>
                  <a:pt x="45767" y="33"/>
                </a:cubicBezTo>
                <a:cubicBezTo>
                  <a:pt x="41097" y="700"/>
                  <a:pt x="42298" y="9273"/>
                  <a:pt x="37661" y="9940"/>
                </a:cubicBezTo>
                <a:cubicBezTo>
                  <a:pt x="37494" y="9962"/>
                  <a:pt x="37332" y="9973"/>
                  <a:pt x="37174" y="9973"/>
                </a:cubicBezTo>
                <a:cubicBezTo>
                  <a:pt x="33059" y="9973"/>
                  <a:pt x="31723" y="2601"/>
                  <a:pt x="27637" y="2601"/>
                </a:cubicBezTo>
                <a:cubicBezTo>
                  <a:pt x="27480" y="2601"/>
                  <a:pt x="27319" y="2612"/>
                  <a:pt x="27153" y="2635"/>
                </a:cubicBezTo>
                <a:cubicBezTo>
                  <a:pt x="22517" y="3302"/>
                  <a:pt x="23718" y="11875"/>
                  <a:pt x="19048" y="12542"/>
                </a:cubicBezTo>
                <a:cubicBezTo>
                  <a:pt x="18882" y="12564"/>
                  <a:pt x="18721" y="12575"/>
                  <a:pt x="18564" y="12575"/>
                </a:cubicBezTo>
                <a:cubicBezTo>
                  <a:pt x="14478" y="12575"/>
                  <a:pt x="13143" y="5203"/>
                  <a:pt x="9057" y="5203"/>
                </a:cubicBezTo>
                <a:cubicBezTo>
                  <a:pt x="8900" y="5203"/>
                  <a:pt x="8739" y="5214"/>
                  <a:pt x="8573" y="5236"/>
                </a:cubicBezTo>
                <a:cubicBezTo>
                  <a:pt x="3903" y="5904"/>
                  <a:pt x="5104" y="14476"/>
                  <a:pt x="468" y="15144"/>
                </a:cubicBezTo>
                <a:cubicBezTo>
                  <a:pt x="301" y="15144"/>
                  <a:pt x="167" y="15177"/>
                  <a:pt x="1" y="15177"/>
                </a:cubicBezTo>
                <a:cubicBezTo>
                  <a:pt x="9463" y="67752"/>
                  <a:pt x="55363" y="105341"/>
                  <a:pt x="107755" y="105341"/>
                </a:cubicBezTo>
                <a:cubicBezTo>
                  <a:pt x="112804" y="105341"/>
                  <a:pt x="117913" y="104992"/>
                  <a:pt x="123055" y="104274"/>
                </a:cubicBezTo>
                <a:cubicBezTo>
                  <a:pt x="123522" y="104207"/>
                  <a:pt x="123956" y="104141"/>
                  <a:pt x="124423" y="104074"/>
                </a:cubicBezTo>
                <a:lnTo>
                  <a:pt x="124389" y="103707"/>
                </a:lnTo>
                <a:cubicBezTo>
                  <a:pt x="124389" y="103674"/>
                  <a:pt x="124389" y="103607"/>
                  <a:pt x="124389" y="103540"/>
                </a:cubicBezTo>
                <a:cubicBezTo>
                  <a:pt x="124289" y="102940"/>
                  <a:pt x="122655" y="102339"/>
                  <a:pt x="121321" y="101839"/>
                </a:cubicBezTo>
                <a:cubicBezTo>
                  <a:pt x="118819" y="100905"/>
                  <a:pt x="115049" y="99504"/>
                  <a:pt x="114482" y="95468"/>
                </a:cubicBezTo>
                <a:cubicBezTo>
                  <a:pt x="113915" y="91398"/>
                  <a:pt x="117151" y="89030"/>
                  <a:pt x="119319" y="87462"/>
                </a:cubicBezTo>
                <a:cubicBezTo>
                  <a:pt x="120453" y="86595"/>
                  <a:pt x="121888" y="85561"/>
                  <a:pt x="121788" y="84960"/>
                </a:cubicBezTo>
                <a:cubicBezTo>
                  <a:pt x="121721" y="84360"/>
                  <a:pt x="120053" y="83759"/>
                  <a:pt x="118719" y="83259"/>
                </a:cubicBezTo>
                <a:cubicBezTo>
                  <a:pt x="116250" y="82325"/>
                  <a:pt x="112481" y="80924"/>
                  <a:pt x="111914" y="76888"/>
                </a:cubicBezTo>
                <a:cubicBezTo>
                  <a:pt x="111347" y="72818"/>
                  <a:pt x="114582" y="70450"/>
                  <a:pt x="116717" y="68849"/>
                </a:cubicBezTo>
                <a:cubicBezTo>
                  <a:pt x="117851" y="68015"/>
                  <a:pt x="119286" y="66981"/>
                  <a:pt x="119186" y="66380"/>
                </a:cubicBezTo>
                <a:cubicBezTo>
                  <a:pt x="119119" y="65780"/>
                  <a:pt x="117451" y="65146"/>
                  <a:pt x="116117" y="64679"/>
                </a:cubicBezTo>
                <a:cubicBezTo>
                  <a:pt x="113615" y="63745"/>
                  <a:pt x="109879" y="62344"/>
                  <a:pt x="109312" y="58274"/>
                </a:cubicBezTo>
                <a:cubicBezTo>
                  <a:pt x="109012" y="56173"/>
                  <a:pt x="109712" y="54538"/>
                  <a:pt x="110780" y="53237"/>
                </a:cubicBezTo>
                <a:lnTo>
                  <a:pt x="110780" y="53237"/>
                </a:lnTo>
                <a:cubicBezTo>
                  <a:pt x="109797" y="53287"/>
                  <a:pt x="108817" y="53312"/>
                  <a:pt x="107842" y="53312"/>
                </a:cubicBezTo>
                <a:cubicBezTo>
                  <a:pt x="79566" y="53312"/>
                  <a:pt x="54901" y="32497"/>
                  <a:pt x="50870" y="3702"/>
                </a:cubicBezTo>
                <a:lnTo>
                  <a:pt x="50837" y="3468"/>
                </a:lnTo>
                <a:cubicBezTo>
                  <a:pt x="49538" y="1706"/>
                  <a:pt x="48210" y="0"/>
                  <a:pt x="46243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34"/>
          <p:cNvSpPr/>
          <p:nvPr/>
        </p:nvSpPr>
        <p:spPr>
          <a:xfrm>
            <a:off x="1918674" y="2837669"/>
            <a:ext cx="609997" cy="782296"/>
          </a:xfrm>
          <a:custGeom>
            <a:avLst/>
            <a:gdLst/>
            <a:ahLst/>
            <a:cxnLst/>
            <a:rect l="l" t="t" r="r" b="b"/>
            <a:pathLst>
              <a:path w="51271" h="65753" extrusionOk="0">
                <a:moveTo>
                  <a:pt x="44360" y="0"/>
                </a:moveTo>
                <a:cubicBezTo>
                  <a:pt x="44339" y="0"/>
                  <a:pt x="44319" y="2"/>
                  <a:pt x="44299" y="5"/>
                </a:cubicBezTo>
                <a:cubicBezTo>
                  <a:pt x="44266" y="5"/>
                  <a:pt x="44232" y="39"/>
                  <a:pt x="44199" y="39"/>
                </a:cubicBezTo>
                <a:lnTo>
                  <a:pt x="43732" y="206"/>
                </a:lnTo>
                <a:cubicBezTo>
                  <a:pt x="43799" y="639"/>
                  <a:pt x="43865" y="1039"/>
                  <a:pt x="43932" y="1473"/>
                </a:cubicBezTo>
                <a:cubicBezTo>
                  <a:pt x="47735" y="28593"/>
                  <a:pt x="29955" y="53744"/>
                  <a:pt x="3670" y="59615"/>
                </a:cubicBezTo>
                <a:cubicBezTo>
                  <a:pt x="3770" y="59848"/>
                  <a:pt x="3837" y="60082"/>
                  <a:pt x="3870" y="60349"/>
                </a:cubicBezTo>
                <a:cubicBezTo>
                  <a:pt x="4204" y="62750"/>
                  <a:pt x="2069" y="64251"/>
                  <a:pt x="1" y="65752"/>
                </a:cubicBezTo>
                <a:lnTo>
                  <a:pt x="234" y="65719"/>
                </a:lnTo>
                <a:cubicBezTo>
                  <a:pt x="30022" y="61549"/>
                  <a:pt x="51271" y="35297"/>
                  <a:pt x="49769" y="5810"/>
                </a:cubicBezTo>
                <a:cubicBezTo>
                  <a:pt x="48502" y="4809"/>
                  <a:pt x="47568" y="3508"/>
                  <a:pt x="46801" y="2474"/>
                </a:cubicBezTo>
                <a:cubicBezTo>
                  <a:pt x="45962" y="1377"/>
                  <a:pt x="44968" y="0"/>
                  <a:pt x="44360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34"/>
          <p:cNvSpPr/>
          <p:nvPr/>
        </p:nvSpPr>
        <p:spPr>
          <a:xfrm>
            <a:off x="1147721" y="3033442"/>
            <a:ext cx="783034" cy="593031"/>
          </a:xfrm>
          <a:custGeom>
            <a:avLst/>
            <a:gdLst/>
            <a:ahLst/>
            <a:cxnLst/>
            <a:rect l="l" t="t" r="r" b="b"/>
            <a:pathLst>
              <a:path w="65815" h="49845" extrusionOk="0">
                <a:moveTo>
                  <a:pt x="1" y="0"/>
                </a:moveTo>
                <a:lnTo>
                  <a:pt x="34" y="234"/>
                </a:lnTo>
                <a:cubicBezTo>
                  <a:pt x="4065" y="29029"/>
                  <a:pt x="28730" y="49844"/>
                  <a:pt x="57006" y="49844"/>
                </a:cubicBezTo>
                <a:cubicBezTo>
                  <a:pt x="57981" y="49844"/>
                  <a:pt x="58961" y="49819"/>
                  <a:pt x="59944" y="49769"/>
                </a:cubicBezTo>
                <a:cubicBezTo>
                  <a:pt x="60944" y="48502"/>
                  <a:pt x="62245" y="47535"/>
                  <a:pt x="63279" y="46801"/>
                </a:cubicBezTo>
                <a:cubicBezTo>
                  <a:pt x="64414" y="45933"/>
                  <a:pt x="65815" y="44899"/>
                  <a:pt x="65748" y="44299"/>
                </a:cubicBezTo>
                <a:cubicBezTo>
                  <a:pt x="65748" y="44232"/>
                  <a:pt x="65715" y="44199"/>
                  <a:pt x="65715" y="44165"/>
                </a:cubicBezTo>
                <a:lnTo>
                  <a:pt x="65548" y="43698"/>
                </a:lnTo>
                <a:cubicBezTo>
                  <a:pt x="65114" y="43799"/>
                  <a:pt x="64714" y="43865"/>
                  <a:pt x="64280" y="43932"/>
                </a:cubicBezTo>
                <a:cubicBezTo>
                  <a:pt x="61838" y="44271"/>
                  <a:pt x="59412" y="44436"/>
                  <a:pt x="57015" y="44436"/>
                </a:cubicBezTo>
                <a:cubicBezTo>
                  <a:pt x="32788" y="44436"/>
                  <a:pt x="11481" y="27588"/>
                  <a:pt x="6139" y="3670"/>
                </a:cubicBezTo>
                <a:cubicBezTo>
                  <a:pt x="5905" y="3770"/>
                  <a:pt x="5672" y="3803"/>
                  <a:pt x="5405" y="3870"/>
                </a:cubicBezTo>
                <a:cubicBezTo>
                  <a:pt x="5236" y="3893"/>
                  <a:pt x="5073" y="3905"/>
                  <a:pt x="4913" y="3905"/>
                </a:cubicBezTo>
                <a:cubicBezTo>
                  <a:pt x="2793" y="3905"/>
                  <a:pt x="1397" y="1924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4"/>
          <p:cNvSpPr/>
          <p:nvPr/>
        </p:nvSpPr>
        <p:spPr>
          <a:xfrm>
            <a:off x="1809898" y="2258922"/>
            <a:ext cx="701667" cy="684606"/>
          </a:xfrm>
          <a:custGeom>
            <a:avLst/>
            <a:gdLst/>
            <a:ahLst/>
            <a:cxnLst/>
            <a:rect l="l" t="t" r="r" b="b"/>
            <a:pathLst>
              <a:path w="58976" h="57542" extrusionOk="0">
                <a:moveTo>
                  <a:pt x="6505" y="1"/>
                </a:moveTo>
                <a:cubicBezTo>
                  <a:pt x="5338" y="1101"/>
                  <a:pt x="3937" y="1869"/>
                  <a:pt x="2803" y="2469"/>
                </a:cubicBezTo>
                <a:cubicBezTo>
                  <a:pt x="1535" y="3136"/>
                  <a:pt x="1" y="3970"/>
                  <a:pt x="1" y="4571"/>
                </a:cubicBezTo>
                <a:cubicBezTo>
                  <a:pt x="1" y="4637"/>
                  <a:pt x="1" y="4704"/>
                  <a:pt x="1" y="4704"/>
                </a:cubicBezTo>
                <a:lnTo>
                  <a:pt x="101" y="5204"/>
                </a:lnTo>
                <a:cubicBezTo>
                  <a:pt x="534" y="5171"/>
                  <a:pt x="968" y="5171"/>
                  <a:pt x="1402" y="5171"/>
                </a:cubicBezTo>
                <a:cubicBezTo>
                  <a:pt x="28788" y="5171"/>
                  <a:pt x="51237" y="26253"/>
                  <a:pt x="53406" y="53072"/>
                </a:cubicBezTo>
                <a:cubicBezTo>
                  <a:pt x="53639" y="53039"/>
                  <a:pt x="53873" y="53005"/>
                  <a:pt x="54139" y="53005"/>
                </a:cubicBezTo>
                <a:cubicBezTo>
                  <a:pt x="56574" y="53005"/>
                  <a:pt x="57742" y="55307"/>
                  <a:pt x="58976" y="57542"/>
                </a:cubicBezTo>
                <a:lnTo>
                  <a:pt x="58976" y="57342"/>
                </a:lnTo>
                <a:cubicBezTo>
                  <a:pt x="58976" y="27253"/>
                  <a:pt x="35893" y="2569"/>
                  <a:pt x="6505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34"/>
          <p:cNvSpPr/>
          <p:nvPr/>
        </p:nvSpPr>
        <p:spPr>
          <a:xfrm>
            <a:off x="1823798" y="2924666"/>
            <a:ext cx="684999" cy="701679"/>
          </a:xfrm>
          <a:custGeom>
            <a:avLst/>
            <a:gdLst/>
            <a:ahLst/>
            <a:cxnLst/>
            <a:rect l="l" t="t" r="r" b="b"/>
            <a:pathLst>
              <a:path w="57575" h="58977" extrusionOk="0">
                <a:moveTo>
                  <a:pt x="52871" y="1"/>
                </a:moveTo>
                <a:lnTo>
                  <a:pt x="52371" y="101"/>
                </a:lnTo>
                <a:cubicBezTo>
                  <a:pt x="52404" y="534"/>
                  <a:pt x="52404" y="968"/>
                  <a:pt x="52404" y="1402"/>
                </a:cubicBezTo>
                <a:cubicBezTo>
                  <a:pt x="52404" y="28788"/>
                  <a:pt x="31323" y="51237"/>
                  <a:pt x="4503" y="53406"/>
                </a:cubicBezTo>
                <a:cubicBezTo>
                  <a:pt x="4537" y="53639"/>
                  <a:pt x="4570" y="53873"/>
                  <a:pt x="4570" y="54139"/>
                </a:cubicBezTo>
                <a:cubicBezTo>
                  <a:pt x="4570" y="56574"/>
                  <a:pt x="2235" y="57742"/>
                  <a:pt x="0" y="58976"/>
                </a:cubicBezTo>
                <a:lnTo>
                  <a:pt x="234" y="58976"/>
                </a:lnTo>
                <a:cubicBezTo>
                  <a:pt x="30322" y="58976"/>
                  <a:pt x="55006" y="35893"/>
                  <a:pt x="57575" y="6505"/>
                </a:cubicBezTo>
                <a:cubicBezTo>
                  <a:pt x="56474" y="5338"/>
                  <a:pt x="55707" y="3903"/>
                  <a:pt x="55106" y="2769"/>
                </a:cubicBezTo>
                <a:cubicBezTo>
                  <a:pt x="54439" y="1535"/>
                  <a:pt x="53572" y="1"/>
                  <a:pt x="53005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4"/>
          <p:cNvSpPr/>
          <p:nvPr/>
        </p:nvSpPr>
        <p:spPr>
          <a:xfrm>
            <a:off x="1141378" y="2938566"/>
            <a:ext cx="701667" cy="684999"/>
          </a:xfrm>
          <a:custGeom>
            <a:avLst/>
            <a:gdLst/>
            <a:ahLst/>
            <a:cxnLst/>
            <a:rect l="l" t="t" r="r" b="b"/>
            <a:pathLst>
              <a:path w="58976" h="57575" extrusionOk="0">
                <a:moveTo>
                  <a:pt x="0" y="0"/>
                </a:moveTo>
                <a:lnTo>
                  <a:pt x="0" y="234"/>
                </a:lnTo>
                <a:cubicBezTo>
                  <a:pt x="0" y="30288"/>
                  <a:pt x="23050" y="55006"/>
                  <a:pt x="52471" y="57575"/>
                </a:cubicBezTo>
                <a:cubicBezTo>
                  <a:pt x="53639" y="56474"/>
                  <a:pt x="55040" y="55707"/>
                  <a:pt x="56174" y="55106"/>
                </a:cubicBezTo>
                <a:cubicBezTo>
                  <a:pt x="57441" y="54406"/>
                  <a:pt x="58976" y="53572"/>
                  <a:pt x="58976" y="52971"/>
                </a:cubicBezTo>
                <a:cubicBezTo>
                  <a:pt x="58976" y="52905"/>
                  <a:pt x="58976" y="52871"/>
                  <a:pt x="58976" y="52871"/>
                </a:cubicBezTo>
                <a:lnTo>
                  <a:pt x="58876" y="52371"/>
                </a:lnTo>
                <a:cubicBezTo>
                  <a:pt x="58442" y="52371"/>
                  <a:pt x="58008" y="52404"/>
                  <a:pt x="57575" y="52404"/>
                </a:cubicBezTo>
                <a:cubicBezTo>
                  <a:pt x="30188" y="52404"/>
                  <a:pt x="7739" y="31323"/>
                  <a:pt x="5571" y="4470"/>
                </a:cubicBezTo>
                <a:cubicBezTo>
                  <a:pt x="5337" y="4537"/>
                  <a:pt x="5104" y="4570"/>
                  <a:pt x="4837" y="4570"/>
                </a:cubicBezTo>
                <a:cubicBezTo>
                  <a:pt x="2402" y="4570"/>
                  <a:pt x="1234" y="223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4"/>
          <p:cNvSpPr txBox="1">
            <a:spLocks noGrp="1"/>
          </p:cNvSpPr>
          <p:nvPr>
            <p:ph type="title"/>
          </p:nvPr>
        </p:nvSpPr>
        <p:spPr>
          <a:xfrm>
            <a:off x="457225" y="428625"/>
            <a:ext cx="82296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 Atraso é um ROUBO!</a:t>
            </a:r>
            <a:endParaRPr sz="3600" dirty="0"/>
          </a:p>
        </p:txBody>
      </p:sp>
      <p:grpSp>
        <p:nvGrpSpPr>
          <p:cNvPr id="88" name="Google Shape;1570;p34">
            <a:extLst>
              <a:ext uri="{FF2B5EF4-FFF2-40B4-BE49-F238E27FC236}">
                <a16:creationId xmlns:a16="http://schemas.microsoft.com/office/drawing/2014/main" id="{8385BAEC-BDC7-7516-3363-0CCCDAAF4231}"/>
              </a:ext>
            </a:extLst>
          </p:cNvPr>
          <p:cNvGrpSpPr/>
          <p:nvPr/>
        </p:nvGrpSpPr>
        <p:grpSpPr>
          <a:xfrm>
            <a:off x="522081" y="1636843"/>
            <a:ext cx="2613595" cy="2608602"/>
            <a:chOff x="522081" y="1636843"/>
            <a:chExt cx="2613595" cy="2608602"/>
          </a:xfrm>
        </p:grpSpPr>
        <p:sp>
          <p:nvSpPr>
            <p:cNvPr id="89" name="Google Shape;1571;p34">
              <a:extLst>
                <a:ext uri="{FF2B5EF4-FFF2-40B4-BE49-F238E27FC236}">
                  <a16:creationId xmlns:a16="http://schemas.microsoft.com/office/drawing/2014/main" id="{A4127903-57D1-6839-6A4D-3CDBE5A7A894}"/>
                </a:ext>
              </a:extLst>
            </p:cNvPr>
            <p:cNvSpPr/>
            <p:nvPr/>
          </p:nvSpPr>
          <p:spPr>
            <a:xfrm>
              <a:off x="1815684" y="1636843"/>
              <a:ext cx="1319992" cy="1355708"/>
            </a:xfrm>
            <a:custGeom>
              <a:avLst/>
              <a:gdLst/>
              <a:ahLst/>
              <a:cxnLst/>
              <a:rect l="l" t="t" r="r" b="b"/>
              <a:pathLst>
                <a:path w="110947" h="113949" extrusionOk="0">
                  <a:moveTo>
                    <a:pt x="34" y="1"/>
                  </a:moveTo>
                  <a:lnTo>
                    <a:pt x="1" y="368"/>
                  </a:lnTo>
                  <a:cubicBezTo>
                    <a:pt x="1" y="434"/>
                    <a:pt x="1" y="468"/>
                    <a:pt x="1" y="535"/>
                  </a:cubicBezTo>
                  <a:cubicBezTo>
                    <a:pt x="1" y="1135"/>
                    <a:pt x="1535" y="1969"/>
                    <a:pt x="2769" y="2636"/>
                  </a:cubicBezTo>
                  <a:cubicBezTo>
                    <a:pt x="5138" y="3904"/>
                    <a:pt x="8674" y="5838"/>
                    <a:pt x="8674" y="9908"/>
                  </a:cubicBezTo>
                  <a:cubicBezTo>
                    <a:pt x="8674" y="14011"/>
                    <a:pt x="5138" y="15912"/>
                    <a:pt x="2769" y="17180"/>
                  </a:cubicBezTo>
                  <a:cubicBezTo>
                    <a:pt x="1535" y="17880"/>
                    <a:pt x="1" y="18714"/>
                    <a:pt x="1" y="19315"/>
                  </a:cubicBezTo>
                  <a:cubicBezTo>
                    <a:pt x="1" y="19915"/>
                    <a:pt x="1535" y="20749"/>
                    <a:pt x="2769" y="21416"/>
                  </a:cubicBezTo>
                  <a:cubicBezTo>
                    <a:pt x="5138" y="22684"/>
                    <a:pt x="8674" y="24585"/>
                    <a:pt x="8674" y="28688"/>
                  </a:cubicBezTo>
                  <a:cubicBezTo>
                    <a:pt x="8674" y="32791"/>
                    <a:pt x="5138" y="34692"/>
                    <a:pt x="2769" y="35960"/>
                  </a:cubicBezTo>
                  <a:cubicBezTo>
                    <a:pt x="1535" y="36627"/>
                    <a:pt x="1" y="37494"/>
                    <a:pt x="1" y="38095"/>
                  </a:cubicBezTo>
                  <a:cubicBezTo>
                    <a:pt x="1" y="38695"/>
                    <a:pt x="1535" y="39529"/>
                    <a:pt x="2769" y="40196"/>
                  </a:cubicBezTo>
                  <a:cubicBezTo>
                    <a:pt x="5138" y="41464"/>
                    <a:pt x="8674" y="43365"/>
                    <a:pt x="8674" y="47468"/>
                  </a:cubicBezTo>
                  <a:cubicBezTo>
                    <a:pt x="8674" y="49570"/>
                    <a:pt x="7706" y="51104"/>
                    <a:pt x="6505" y="52272"/>
                  </a:cubicBezTo>
                  <a:cubicBezTo>
                    <a:pt x="35893" y="54840"/>
                    <a:pt x="58976" y="79524"/>
                    <a:pt x="58976" y="109613"/>
                  </a:cubicBezTo>
                  <a:lnTo>
                    <a:pt x="58976" y="109846"/>
                  </a:lnTo>
                  <a:cubicBezTo>
                    <a:pt x="60110" y="111914"/>
                    <a:pt x="61278" y="113949"/>
                    <a:pt x="63546" y="113949"/>
                  </a:cubicBezTo>
                  <a:cubicBezTo>
                    <a:pt x="68216" y="113949"/>
                    <a:pt x="68216" y="105276"/>
                    <a:pt x="72919" y="105276"/>
                  </a:cubicBezTo>
                  <a:cubicBezTo>
                    <a:pt x="77623" y="105276"/>
                    <a:pt x="77623" y="113949"/>
                    <a:pt x="82326" y="113949"/>
                  </a:cubicBezTo>
                  <a:cubicBezTo>
                    <a:pt x="86996" y="113949"/>
                    <a:pt x="86996" y="105276"/>
                    <a:pt x="91700" y="105276"/>
                  </a:cubicBezTo>
                  <a:cubicBezTo>
                    <a:pt x="96403" y="105276"/>
                    <a:pt x="96403" y="113949"/>
                    <a:pt x="101106" y="113949"/>
                  </a:cubicBezTo>
                  <a:cubicBezTo>
                    <a:pt x="105776" y="113949"/>
                    <a:pt x="105776" y="105276"/>
                    <a:pt x="110480" y="105276"/>
                  </a:cubicBezTo>
                  <a:cubicBezTo>
                    <a:pt x="110646" y="105276"/>
                    <a:pt x="110780" y="105276"/>
                    <a:pt x="110947" y="105310"/>
                  </a:cubicBezTo>
                  <a:cubicBezTo>
                    <a:pt x="108678" y="46768"/>
                    <a:pt x="60477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72;p34">
              <a:extLst>
                <a:ext uri="{FF2B5EF4-FFF2-40B4-BE49-F238E27FC236}">
                  <a16:creationId xmlns:a16="http://schemas.microsoft.com/office/drawing/2014/main" id="{96455D6F-1853-16FD-5A0B-95F464FEC521}"/>
                </a:ext>
              </a:extLst>
            </p:cNvPr>
            <p:cNvSpPr/>
            <p:nvPr/>
          </p:nvSpPr>
          <p:spPr>
            <a:xfrm>
              <a:off x="1774968" y="2924273"/>
              <a:ext cx="1355708" cy="1319992"/>
            </a:xfrm>
            <a:custGeom>
              <a:avLst/>
              <a:gdLst/>
              <a:ahLst/>
              <a:cxnLst/>
              <a:rect l="l" t="t" r="r" b="b"/>
              <a:pathLst>
                <a:path w="113949" h="110947" extrusionOk="0">
                  <a:moveTo>
                    <a:pt x="75854" y="0"/>
                  </a:moveTo>
                  <a:cubicBezTo>
                    <a:pt x="75254" y="0"/>
                    <a:pt x="74420" y="1568"/>
                    <a:pt x="73753" y="2802"/>
                  </a:cubicBezTo>
                  <a:cubicBezTo>
                    <a:pt x="72485" y="5137"/>
                    <a:pt x="70584" y="8673"/>
                    <a:pt x="66481" y="8673"/>
                  </a:cubicBezTo>
                  <a:cubicBezTo>
                    <a:pt x="64380" y="8673"/>
                    <a:pt x="62845" y="7739"/>
                    <a:pt x="61678" y="6505"/>
                  </a:cubicBezTo>
                  <a:cubicBezTo>
                    <a:pt x="59109" y="35926"/>
                    <a:pt x="34425" y="58976"/>
                    <a:pt x="4337" y="58976"/>
                  </a:cubicBezTo>
                  <a:lnTo>
                    <a:pt x="4103" y="58976"/>
                  </a:lnTo>
                  <a:cubicBezTo>
                    <a:pt x="2035" y="60110"/>
                    <a:pt x="0" y="61277"/>
                    <a:pt x="0" y="63546"/>
                  </a:cubicBezTo>
                  <a:cubicBezTo>
                    <a:pt x="0" y="68249"/>
                    <a:pt x="8673" y="68249"/>
                    <a:pt x="8673" y="72952"/>
                  </a:cubicBezTo>
                  <a:cubicBezTo>
                    <a:pt x="8673" y="77656"/>
                    <a:pt x="0" y="77656"/>
                    <a:pt x="0" y="82326"/>
                  </a:cubicBezTo>
                  <a:cubicBezTo>
                    <a:pt x="0" y="87029"/>
                    <a:pt x="8673" y="87029"/>
                    <a:pt x="8673" y="91733"/>
                  </a:cubicBezTo>
                  <a:cubicBezTo>
                    <a:pt x="8673" y="96403"/>
                    <a:pt x="0" y="96403"/>
                    <a:pt x="0" y="101106"/>
                  </a:cubicBezTo>
                  <a:cubicBezTo>
                    <a:pt x="0" y="105809"/>
                    <a:pt x="8673" y="105809"/>
                    <a:pt x="8673" y="110513"/>
                  </a:cubicBezTo>
                  <a:cubicBezTo>
                    <a:pt x="8673" y="110646"/>
                    <a:pt x="8673" y="110813"/>
                    <a:pt x="8640" y="110946"/>
                  </a:cubicBezTo>
                  <a:cubicBezTo>
                    <a:pt x="67182" y="108678"/>
                    <a:pt x="113948" y="60510"/>
                    <a:pt x="113948" y="1435"/>
                  </a:cubicBezTo>
                  <a:cubicBezTo>
                    <a:pt x="113948" y="968"/>
                    <a:pt x="113948" y="534"/>
                    <a:pt x="113915" y="100"/>
                  </a:cubicBezTo>
                  <a:lnTo>
                    <a:pt x="113415" y="0"/>
                  </a:lnTo>
                  <a:cubicBezTo>
                    <a:pt x="112814" y="0"/>
                    <a:pt x="111980" y="1568"/>
                    <a:pt x="111313" y="2802"/>
                  </a:cubicBezTo>
                  <a:cubicBezTo>
                    <a:pt x="110046" y="5137"/>
                    <a:pt x="108111" y="8673"/>
                    <a:pt x="104041" y="8673"/>
                  </a:cubicBezTo>
                  <a:cubicBezTo>
                    <a:pt x="99938" y="8673"/>
                    <a:pt x="98037" y="5137"/>
                    <a:pt x="96769" y="2802"/>
                  </a:cubicBezTo>
                  <a:cubicBezTo>
                    <a:pt x="96102" y="1568"/>
                    <a:pt x="95235" y="0"/>
                    <a:pt x="94635" y="0"/>
                  </a:cubicBezTo>
                  <a:cubicBezTo>
                    <a:pt x="94034" y="0"/>
                    <a:pt x="93200" y="1568"/>
                    <a:pt x="92533" y="2802"/>
                  </a:cubicBezTo>
                  <a:cubicBezTo>
                    <a:pt x="91265" y="5137"/>
                    <a:pt x="89364" y="8673"/>
                    <a:pt x="85261" y="8673"/>
                  </a:cubicBezTo>
                  <a:cubicBezTo>
                    <a:pt x="81158" y="8673"/>
                    <a:pt x="79257" y="5137"/>
                    <a:pt x="77989" y="2802"/>
                  </a:cubicBezTo>
                  <a:cubicBezTo>
                    <a:pt x="77322" y="1568"/>
                    <a:pt x="76455" y="0"/>
                    <a:pt x="75854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73;p34">
              <a:extLst>
                <a:ext uri="{FF2B5EF4-FFF2-40B4-BE49-F238E27FC236}">
                  <a16:creationId xmlns:a16="http://schemas.microsoft.com/office/drawing/2014/main" id="{65CB6B10-8C5C-0B1C-5A09-7CB059A48646}"/>
                </a:ext>
              </a:extLst>
            </p:cNvPr>
            <p:cNvSpPr/>
            <p:nvPr/>
          </p:nvSpPr>
          <p:spPr>
            <a:xfrm>
              <a:off x="522081" y="1638033"/>
              <a:ext cx="1355696" cy="1319599"/>
            </a:xfrm>
            <a:custGeom>
              <a:avLst/>
              <a:gdLst/>
              <a:ahLst/>
              <a:cxnLst/>
              <a:rect l="l" t="t" r="r" b="b"/>
              <a:pathLst>
                <a:path w="113948" h="110914" extrusionOk="0">
                  <a:moveTo>
                    <a:pt x="105309" y="1"/>
                  </a:moveTo>
                  <a:lnTo>
                    <a:pt x="105309" y="1"/>
                  </a:lnTo>
                  <a:cubicBezTo>
                    <a:pt x="46767" y="2269"/>
                    <a:pt x="0" y="50404"/>
                    <a:pt x="0" y="109513"/>
                  </a:cubicBezTo>
                  <a:cubicBezTo>
                    <a:pt x="0" y="109946"/>
                    <a:pt x="0" y="110380"/>
                    <a:pt x="33" y="110847"/>
                  </a:cubicBezTo>
                  <a:lnTo>
                    <a:pt x="534" y="110914"/>
                  </a:lnTo>
                  <a:cubicBezTo>
                    <a:pt x="1134" y="110914"/>
                    <a:pt x="1968" y="109379"/>
                    <a:pt x="2635" y="108112"/>
                  </a:cubicBezTo>
                  <a:cubicBezTo>
                    <a:pt x="3903" y="105777"/>
                    <a:pt x="5838" y="102241"/>
                    <a:pt x="9907" y="102241"/>
                  </a:cubicBezTo>
                  <a:cubicBezTo>
                    <a:pt x="14010" y="102241"/>
                    <a:pt x="15911" y="105777"/>
                    <a:pt x="17179" y="108112"/>
                  </a:cubicBezTo>
                  <a:cubicBezTo>
                    <a:pt x="17880" y="109379"/>
                    <a:pt x="18713" y="110914"/>
                    <a:pt x="19314" y="110914"/>
                  </a:cubicBezTo>
                  <a:cubicBezTo>
                    <a:pt x="19914" y="110914"/>
                    <a:pt x="20748" y="109379"/>
                    <a:pt x="21415" y="108112"/>
                  </a:cubicBezTo>
                  <a:cubicBezTo>
                    <a:pt x="22683" y="105777"/>
                    <a:pt x="24618" y="102241"/>
                    <a:pt x="28687" y="102241"/>
                  </a:cubicBezTo>
                  <a:cubicBezTo>
                    <a:pt x="32790" y="102241"/>
                    <a:pt x="34692" y="105777"/>
                    <a:pt x="35959" y="108112"/>
                  </a:cubicBezTo>
                  <a:cubicBezTo>
                    <a:pt x="36660" y="109379"/>
                    <a:pt x="37494" y="110914"/>
                    <a:pt x="38094" y="110914"/>
                  </a:cubicBezTo>
                  <a:cubicBezTo>
                    <a:pt x="38694" y="110914"/>
                    <a:pt x="39528" y="109379"/>
                    <a:pt x="40195" y="108112"/>
                  </a:cubicBezTo>
                  <a:cubicBezTo>
                    <a:pt x="41463" y="105777"/>
                    <a:pt x="43398" y="102241"/>
                    <a:pt x="47467" y="102241"/>
                  </a:cubicBezTo>
                  <a:cubicBezTo>
                    <a:pt x="49602" y="102241"/>
                    <a:pt x="51103" y="103175"/>
                    <a:pt x="52271" y="104409"/>
                  </a:cubicBezTo>
                  <a:cubicBezTo>
                    <a:pt x="54839" y="75021"/>
                    <a:pt x="79524" y="51938"/>
                    <a:pt x="109612" y="51938"/>
                  </a:cubicBezTo>
                  <a:lnTo>
                    <a:pt x="109845" y="51938"/>
                  </a:lnTo>
                  <a:cubicBezTo>
                    <a:pt x="111913" y="50804"/>
                    <a:pt x="113948" y="49636"/>
                    <a:pt x="113948" y="47368"/>
                  </a:cubicBezTo>
                  <a:cubicBezTo>
                    <a:pt x="113948" y="42665"/>
                    <a:pt x="105275" y="42665"/>
                    <a:pt x="105275" y="37961"/>
                  </a:cubicBezTo>
                  <a:cubicBezTo>
                    <a:pt x="105275" y="33291"/>
                    <a:pt x="113948" y="33291"/>
                    <a:pt x="113948" y="28588"/>
                  </a:cubicBezTo>
                  <a:cubicBezTo>
                    <a:pt x="113948" y="23885"/>
                    <a:pt x="105275" y="23885"/>
                    <a:pt x="105275" y="19215"/>
                  </a:cubicBezTo>
                  <a:cubicBezTo>
                    <a:pt x="105275" y="14511"/>
                    <a:pt x="113948" y="14511"/>
                    <a:pt x="113948" y="9808"/>
                  </a:cubicBezTo>
                  <a:cubicBezTo>
                    <a:pt x="113948" y="5138"/>
                    <a:pt x="105275" y="5138"/>
                    <a:pt x="105275" y="435"/>
                  </a:cubicBezTo>
                  <a:cubicBezTo>
                    <a:pt x="105275" y="268"/>
                    <a:pt x="105275" y="134"/>
                    <a:pt x="105309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74;p34">
              <a:extLst>
                <a:ext uri="{FF2B5EF4-FFF2-40B4-BE49-F238E27FC236}">
                  <a16:creationId xmlns:a16="http://schemas.microsoft.com/office/drawing/2014/main" id="{3E03F73C-139D-A288-C223-ADEC7B9B3AAB}"/>
                </a:ext>
              </a:extLst>
            </p:cNvPr>
            <p:cNvSpPr/>
            <p:nvPr/>
          </p:nvSpPr>
          <p:spPr>
            <a:xfrm>
              <a:off x="523271" y="2889736"/>
              <a:ext cx="1319587" cy="1355708"/>
            </a:xfrm>
            <a:custGeom>
              <a:avLst/>
              <a:gdLst/>
              <a:ahLst/>
              <a:cxnLst/>
              <a:rect l="l" t="t" r="r" b="b"/>
              <a:pathLst>
                <a:path w="110913" h="113949" extrusionOk="0">
                  <a:moveTo>
                    <a:pt x="9807" y="0"/>
                  </a:moveTo>
                  <a:cubicBezTo>
                    <a:pt x="5137" y="0"/>
                    <a:pt x="5137" y="8673"/>
                    <a:pt x="434" y="8673"/>
                  </a:cubicBezTo>
                  <a:cubicBezTo>
                    <a:pt x="267" y="8673"/>
                    <a:pt x="134" y="8673"/>
                    <a:pt x="0" y="8640"/>
                  </a:cubicBezTo>
                  <a:lnTo>
                    <a:pt x="0" y="8640"/>
                  </a:lnTo>
                  <a:cubicBezTo>
                    <a:pt x="2235" y="67182"/>
                    <a:pt x="50436" y="113948"/>
                    <a:pt x="109512" y="113948"/>
                  </a:cubicBezTo>
                  <a:cubicBezTo>
                    <a:pt x="109979" y="113948"/>
                    <a:pt x="110412" y="113915"/>
                    <a:pt x="110879" y="113915"/>
                  </a:cubicBezTo>
                  <a:lnTo>
                    <a:pt x="110913" y="113581"/>
                  </a:lnTo>
                  <a:cubicBezTo>
                    <a:pt x="110913" y="113515"/>
                    <a:pt x="110913" y="113448"/>
                    <a:pt x="110913" y="113415"/>
                  </a:cubicBezTo>
                  <a:cubicBezTo>
                    <a:pt x="110913" y="112814"/>
                    <a:pt x="109378" y="111947"/>
                    <a:pt x="108111" y="111280"/>
                  </a:cubicBezTo>
                  <a:cubicBezTo>
                    <a:pt x="105776" y="110012"/>
                    <a:pt x="102240" y="108111"/>
                    <a:pt x="102240" y="104008"/>
                  </a:cubicBezTo>
                  <a:cubicBezTo>
                    <a:pt x="102240" y="99938"/>
                    <a:pt x="105776" y="98004"/>
                    <a:pt x="108144" y="96736"/>
                  </a:cubicBezTo>
                  <a:cubicBezTo>
                    <a:pt x="109378" y="96069"/>
                    <a:pt x="110913" y="95235"/>
                    <a:pt x="110913" y="94635"/>
                  </a:cubicBezTo>
                  <a:cubicBezTo>
                    <a:pt x="110913" y="94034"/>
                    <a:pt x="109378" y="93200"/>
                    <a:pt x="108144" y="92500"/>
                  </a:cubicBezTo>
                  <a:cubicBezTo>
                    <a:pt x="105776" y="91232"/>
                    <a:pt x="102240" y="89331"/>
                    <a:pt x="102240" y="85228"/>
                  </a:cubicBezTo>
                  <a:cubicBezTo>
                    <a:pt x="102240" y="81158"/>
                    <a:pt x="105776" y="79224"/>
                    <a:pt x="108144" y="77956"/>
                  </a:cubicBezTo>
                  <a:cubicBezTo>
                    <a:pt x="109378" y="77289"/>
                    <a:pt x="110913" y="76455"/>
                    <a:pt x="110913" y="75854"/>
                  </a:cubicBezTo>
                  <a:cubicBezTo>
                    <a:pt x="110913" y="75254"/>
                    <a:pt x="109378" y="74420"/>
                    <a:pt x="108144" y="73720"/>
                  </a:cubicBezTo>
                  <a:cubicBezTo>
                    <a:pt x="105776" y="72452"/>
                    <a:pt x="102240" y="70551"/>
                    <a:pt x="102240" y="66448"/>
                  </a:cubicBezTo>
                  <a:cubicBezTo>
                    <a:pt x="102240" y="64346"/>
                    <a:pt x="103207" y="62845"/>
                    <a:pt x="104408" y="61678"/>
                  </a:cubicBezTo>
                  <a:cubicBezTo>
                    <a:pt x="75020" y="59076"/>
                    <a:pt x="51971" y="34391"/>
                    <a:pt x="51971" y="4337"/>
                  </a:cubicBezTo>
                  <a:lnTo>
                    <a:pt x="51971" y="4103"/>
                  </a:lnTo>
                  <a:cubicBezTo>
                    <a:pt x="50836" y="2002"/>
                    <a:pt x="49636" y="0"/>
                    <a:pt x="47401" y="0"/>
                  </a:cubicBezTo>
                  <a:cubicBezTo>
                    <a:pt x="42697" y="0"/>
                    <a:pt x="42697" y="8673"/>
                    <a:pt x="37994" y="8673"/>
                  </a:cubicBezTo>
                  <a:cubicBezTo>
                    <a:pt x="33291" y="8673"/>
                    <a:pt x="33291" y="0"/>
                    <a:pt x="28621" y="0"/>
                  </a:cubicBezTo>
                  <a:cubicBezTo>
                    <a:pt x="23917" y="0"/>
                    <a:pt x="23917" y="8673"/>
                    <a:pt x="19214" y="8673"/>
                  </a:cubicBezTo>
                  <a:cubicBezTo>
                    <a:pt x="14511" y="8673"/>
                    <a:pt x="14511" y="0"/>
                    <a:pt x="9807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575;p34">
            <a:extLst>
              <a:ext uri="{FF2B5EF4-FFF2-40B4-BE49-F238E27FC236}">
                <a16:creationId xmlns:a16="http://schemas.microsoft.com/office/drawing/2014/main" id="{348D81D2-B0E4-7549-C621-EB66C2B68C2B}"/>
              </a:ext>
            </a:extLst>
          </p:cNvPr>
          <p:cNvGrpSpPr/>
          <p:nvPr/>
        </p:nvGrpSpPr>
        <p:grpSpPr>
          <a:xfrm>
            <a:off x="1044923" y="2157003"/>
            <a:ext cx="1567905" cy="1568286"/>
            <a:chOff x="-859476" y="262492"/>
            <a:chExt cx="1017988" cy="1018235"/>
          </a:xfrm>
        </p:grpSpPr>
        <p:sp>
          <p:nvSpPr>
            <p:cNvPr id="146" name="Google Shape;1576;p34">
              <a:extLst>
                <a:ext uri="{FF2B5EF4-FFF2-40B4-BE49-F238E27FC236}">
                  <a16:creationId xmlns:a16="http://schemas.microsoft.com/office/drawing/2014/main" id="{7B7A449C-9756-2B24-F559-CEA0EC5DCAC0}"/>
                </a:ext>
              </a:extLst>
            </p:cNvPr>
            <p:cNvSpPr/>
            <p:nvPr/>
          </p:nvSpPr>
          <p:spPr>
            <a:xfrm>
              <a:off x="-859476" y="262492"/>
              <a:ext cx="1017988" cy="1018235"/>
            </a:xfrm>
            <a:custGeom>
              <a:avLst/>
              <a:gdLst/>
              <a:ahLst/>
              <a:cxnLst/>
              <a:rect l="l" t="t" r="r" b="b"/>
              <a:pathLst>
                <a:path w="9075" h="9077" extrusionOk="0">
                  <a:moveTo>
                    <a:pt x="9075" y="4538"/>
                  </a:moveTo>
                  <a:cubicBezTo>
                    <a:pt x="9075" y="7044"/>
                    <a:pt x="7042" y="9076"/>
                    <a:pt x="4537" y="9076"/>
                  </a:cubicBezTo>
                  <a:cubicBezTo>
                    <a:pt x="2031" y="9076"/>
                    <a:pt x="0" y="7044"/>
                    <a:pt x="0" y="4538"/>
                  </a:cubicBezTo>
                  <a:cubicBezTo>
                    <a:pt x="0" y="2032"/>
                    <a:pt x="2031" y="0"/>
                    <a:pt x="4537" y="0"/>
                  </a:cubicBezTo>
                  <a:cubicBezTo>
                    <a:pt x="7042" y="0"/>
                    <a:pt x="9075" y="2032"/>
                    <a:pt x="9075" y="4538"/>
                  </a:cubicBezTo>
                  <a:close/>
                </a:path>
              </a:pathLst>
            </a:custGeom>
            <a:solidFill>
              <a:srgbClr val="DEE0E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77;p34">
              <a:extLst>
                <a:ext uri="{FF2B5EF4-FFF2-40B4-BE49-F238E27FC236}">
                  <a16:creationId xmlns:a16="http://schemas.microsoft.com/office/drawing/2014/main" id="{570BF533-AF3C-652D-D9A4-2991D6982B28}"/>
                </a:ext>
              </a:extLst>
            </p:cNvPr>
            <p:cNvSpPr/>
            <p:nvPr/>
          </p:nvSpPr>
          <p:spPr>
            <a:xfrm>
              <a:off x="-832442" y="332603"/>
              <a:ext cx="963695" cy="878238"/>
            </a:xfrm>
            <a:custGeom>
              <a:avLst/>
              <a:gdLst/>
              <a:ahLst/>
              <a:cxnLst/>
              <a:rect l="l" t="t" r="r" b="b"/>
              <a:pathLst>
                <a:path w="8591" h="7829" extrusionOk="0">
                  <a:moveTo>
                    <a:pt x="4296" y="0"/>
                  </a:moveTo>
                  <a:cubicBezTo>
                    <a:pt x="3294" y="0"/>
                    <a:pt x="2292" y="382"/>
                    <a:pt x="1527" y="1147"/>
                  </a:cubicBezTo>
                  <a:cubicBezTo>
                    <a:pt x="0" y="2674"/>
                    <a:pt x="0" y="5152"/>
                    <a:pt x="1527" y="6682"/>
                  </a:cubicBezTo>
                  <a:cubicBezTo>
                    <a:pt x="2292" y="7446"/>
                    <a:pt x="3294" y="7828"/>
                    <a:pt x="4296" y="7828"/>
                  </a:cubicBezTo>
                  <a:cubicBezTo>
                    <a:pt x="5297" y="7828"/>
                    <a:pt x="6299" y="7446"/>
                    <a:pt x="7064" y="6682"/>
                  </a:cubicBezTo>
                  <a:cubicBezTo>
                    <a:pt x="8591" y="5152"/>
                    <a:pt x="8591" y="2674"/>
                    <a:pt x="7064" y="1147"/>
                  </a:cubicBezTo>
                  <a:cubicBezTo>
                    <a:pt x="6299" y="382"/>
                    <a:pt x="5297" y="0"/>
                    <a:pt x="4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78;p34">
              <a:extLst>
                <a:ext uri="{FF2B5EF4-FFF2-40B4-BE49-F238E27FC236}">
                  <a16:creationId xmlns:a16="http://schemas.microsoft.com/office/drawing/2014/main" id="{D3A98A09-9987-18C0-219E-077031284134}"/>
                </a:ext>
              </a:extLst>
            </p:cNvPr>
            <p:cNvSpPr/>
            <p:nvPr/>
          </p:nvSpPr>
          <p:spPr>
            <a:xfrm>
              <a:off x="-840855" y="324863"/>
              <a:ext cx="980522" cy="893494"/>
            </a:xfrm>
            <a:custGeom>
              <a:avLst/>
              <a:gdLst/>
              <a:ahLst/>
              <a:cxnLst/>
              <a:rect l="l" t="t" r="r" b="b"/>
              <a:pathLst>
                <a:path w="8741" h="7965" extrusionOk="0">
                  <a:moveTo>
                    <a:pt x="4371" y="1"/>
                  </a:moveTo>
                  <a:cubicBezTo>
                    <a:pt x="3351" y="1"/>
                    <a:pt x="2332" y="389"/>
                    <a:pt x="1555" y="1167"/>
                  </a:cubicBezTo>
                  <a:cubicBezTo>
                    <a:pt x="0" y="2723"/>
                    <a:pt x="0" y="5243"/>
                    <a:pt x="1555" y="6798"/>
                  </a:cubicBezTo>
                  <a:cubicBezTo>
                    <a:pt x="2332" y="7575"/>
                    <a:pt x="3351" y="7964"/>
                    <a:pt x="4371" y="7964"/>
                  </a:cubicBezTo>
                  <a:cubicBezTo>
                    <a:pt x="5390" y="7964"/>
                    <a:pt x="6409" y="7575"/>
                    <a:pt x="7186" y="6798"/>
                  </a:cubicBezTo>
                  <a:cubicBezTo>
                    <a:pt x="8741" y="5243"/>
                    <a:pt x="8741" y="2723"/>
                    <a:pt x="7186" y="1167"/>
                  </a:cubicBezTo>
                  <a:cubicBezTo>
                    <a:pt x="6409" y="389"/>
                    <a:pt x="5390" y="1"/>
                    <a:pt x="4371" y="1"/>
                  </a:cubicBezTo>
                  <a:close/>
                </a:path>
              </a:pathLst>
            </a:custGeom>
            <a:solidFill>
              <a:srgbClr val="92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79;p34">
              <a:extLst>
                <a:ext uri="{FF2B5EF4-FFF2-40B4-BE49-F238E27FC236}">
                  <a16:creationId xmlns:a16="http://schemas.microsoft.com/office/drawing/2014/main" id="{E5D63D28-2A23-92EB-5BFE-0D6DD22727E2}"/>
                </a:ext>
              </a:extLst>
            </p:cNvPr>
            <p:cNvSpPr/>
            <p:nvPr/>
          </p:nvSpPr>
          <p:spPr>
            <a:xfrm>
              <a:off x="-838275" y="327330"/>
              <a:ext cx="975362" cy="888782"/>
            </a:xfrm>
            <a:custGeom>
              <a:avLst/>
              <a:gdLst/>
              <a:ahLst/>
              <a:cxnLst/>
              <a:rect l="l" t="t" r="r" b="b"/>
              <a:pathLst>
                <a:path w="8695" h="7923" extrusionOk="0">
                  <a:moveTo>
                    <a:pt x="4348" y="0"/>
                  </a:moveTo>
                  <a:cubicBezTo>
                    <a:pt x="3335" y="0"/>
                    <a:pt x="2321" y="387"/>
                    <a:pt x="1548" y="1160"/>
                  </a:cubicBezTo>
                  <a:cubicBezTo>
                    <a:pt x="1" y="2707"/>
                    <a:pt x="1" y="5215"/>
                    <a:pt x="1548" y="6762"/>
                  </a:cubicBezTo>
                  <a:cubicBezTo>
                    <a:pt x="2321" y="7536"/>
                    <a:pt x="3335" y="7922"/>
                    <a:pt x="4348" y="7922"/>
                  </a:cubicBezTo>
                  <a:cubicBezTo>
                    <a:pt x="5362" y="7922"/>
                    <a:pt x="6375" y="7536"/>
                    <a:pt x="7147" y="6762"/>
                  </a:cubicBezTo>
                  <a:cubicBezTo>
                    <a:pt x="8694" y="5215"/>
                    <a:pt x="8694" y="2707"/>
                    <a:pt x="7147" y="1160"/>
                  </a:cubicBezTo>
                  <a:cubicBezTo>
                    <a:pt x="6375" y="387"/>
                    <a:pt x="5362" y="0"/>
                    <a:pt x="4348" y="0"/>
                  </a:cubicBezTo>
                  <a:close/>
                </a:path>
              </a:pathLst>
            </a:custGeom>
            <a:solidFill>
              <a:srgbClr val="96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80;p34">
              <a:extLst>
                <a:ext uri="{FF2B5EF4-FFF2-40B4-BE49-F238E27FC236}">
                  <a16:creationId xmlns:a16="http://schemas.microsoft.com/office/drawing/2014/main" id="{801A5A89-F102-6785-FFFD-F1BCD66B0094}"/>
                </a:ext>
              </a:extLst>
            </p:cNvPr>
            <p:cNvSpPr/>
            <p:nvPr/>
          </p:nvSpPr>
          <p:spPr>
            <a:xfrm>
              <a:off x="-835583" y="329686"/>
              <a:ext cx="970202" cy="883959"/>
            </a:xfrm>
            <a:custGeom>
              <a:avLst/>
              <a:gdLst/>
              <a:ahLst/>
              <a:cxnLst/>
              <a:rect l="l" t="t" r="r" b="b"/>
              <a:pathLst>
                <a:path w="8649" h="7880" extrusionOk="0">
                  <a:moveTo>
                    <a:pt x="4324" y="1"/>
                  </a:moveTo>
                  <a:cubicBezTo>
                    <a:pt x="3315" y="1"/>
                    <a:pt x="2307" y="386"/>
                    <a:pt x="1538" y="1155"/>
                  </a:cubicBezTo>
                  <a:cubicBezTo>
                    <a:pt x="0" y="2692"/>
                    <a:pt x="0" y="5186"/>
                    <a:pt x="1538" y="6725"/>
                  </a:cubicBezTo>
                  <a:cubicBezTo>
                    <a:pt x="2307" y="7495"/>
                    <a:pt x="3315" y="7880"/>
                    <a:pt x="4324" y="7880"/>
                  </a:cubicBezTo>
                  <a:cubicBezTo>
                    <a:pt x="5332" y="7880"/>
                    <a:pt x="6340" y="7495"/>
                    <a:pt x="7110" y="6725"/>
                  </a:cubicBezTo>
                  <a:cubicBezTo>
                    <a:pt x="8649" y="5186"/>
                    <a:pt x="8649" y="2692"/>
                    <a:pt x="7110" y="1155"/>
                  </a:cubicBezTo>
                  <a:cubicBezTo>
                    <a:pt x="6340" y="386"/>
                    <a:pt x="5332" y="1"/>
                    <a:pt x="4324" y="1"/>
                  </a:cubicBezTo>
                  <a:close/>
                </a:path>
              </a:pathLst>
            </a:custGeom>
            <a:solidFill>
              <a:srgbClr val="99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81;p34">
              <a:extLst>
                <a:ext uri="{FF2B5EF4-FFF2-40B4-BE49-F238E27FC236}">
                  <a16:creationId xmlns:a16="http://schemas.microsoft.com/office/drawing/2014/main" id="{5DE1B19E-BC94-E3D2-CEB5-FB23A4B4B58C}"/>
                </a:ext>
              </a:extLst>
            </p:cNvPr>
            <p:cNvSpPr/>
            <p:nvPr/>
          </p:nvSpPr>
          <p:spPr>
            <a:xfrm>
              <a:off x="-833115" y="332154"/>
              <a:ext cx="965042" cy="879135"/>
            </a:xfrm>
            <a:custGeom>
              <a:avLst/>
              <a:gdLst/>
              <a:ahLst/>
              <a:cxnLst/>
              <a:rect l="l" t="t" r="r" b="b"/>
              <a:pathLst>
                <a:path w="8603" h="7837" extrusionOk="0">
                  <a:moveTo>
                    <a:pt x="4302" y="0"/>
                  </a:moveTo>
                  <a:cubicBezTo>
                    <a:pt x="3299" y="0"/>
                    <a:pt x="2296" y="382"/>
                    <a:pt x="1531" y="1147"/>
                  </a:cubicBezTo>
                  <a:cubicBezTo>
                    <a:pt x="0" y="2678"/>
                    <a:pt x="0" y="5158"/>
                    <a:pt x="1531" y="6690"/>
                  </a:cubicBezTo>
                  <a:cubicBezTo>
                    <a:pt x="2296" y="7454"/>
                    <a:pt x="3299" y="7836"/>
                    <a:pt x="4302" y="7836"/>
                  </a:cubicBezTo>
                  <a:cubicBezTo>
                    <a:pt x="5304" y="7836"/>
                    <a:pt x="6307" y="7454"/>
                    <a:pt x="7072" y="6690"/>
                  </a:cubicBezTo>
                  <a:cubicBezTo>
                    <a:pt x="8603" y="5158"/>
                    <a:pt x="8603" y="2678"/>
                    <a:pt x="7072" y="1147"/>
                  </a:cubicBezTo>
                  <a:cubicBezTo>
                    <a:pt x="6307" y="382"/>
                    <a:pt x="5304" y="0"/>
                    <a:pt x="4302" y="0"/>
                  </a:cubicBezTo>
                  <a:close/>
                </a:path>
              </a:pathLst>
            </a:custGeom>
            <a:solidFill>
              <a:srgbClr val="9D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82;p34">
              <a:extLst>
                <a:ext uri="{FF2B5EF4-FFF2-40B4-BE49-F238E27FC236}">
                  <a16:creationId xmlns:a16="http://schemas.microsoft.com/office/drawing/2014/main" id="{ECCBD36F-FFC6-F5B7-AEE4-84AA50D420CB}"/>
                </a:ext>
              </a:extLst>
            </p:cNvPr>
            <p:cNvSpPr/>
            <p:nvPr/>
          </p:nvSpPr>
          <p:spPr>
            <a:xfrm>
              <a:off x="-830535" y="334398"/>
              <a:ext cx="959881" cy="874424"/>
            </a:xfrm>
            <a:custGeom>
              <a:avLst/>
              <a:gdLst/>
              <a:ahLst/>
              <a:cxnLst/>
              <a:rect l="l" t="t" r="r" b="b"/>
              <a:pathLst>
                <a:path w="8557" h="7795" extrusionOk="0">
                  <a:moveTo>
                    <a:pt x="4279" y="0"/>
                  </a:moveTo>
                  <a:cubicBezTo>
                    <a:pt x="3281" y="0"/>
                    <a:pt x="2284" y="381"/>
                    <a:pt x="1522" y="1143"/>
                  </a:cubicBezTo>
                  <a:cubicBezTo>
                    <a:pt x="1" y="2664"/>
                    <a:pt x="1" y="5132"/>
                    <a:pt x="1522" y="6654"/>
                  </a:cubicBezTo>
                  <a:cubicBezTo>
                    <a:pt x="2284" y="7414"/>
                    <a:pt x="3281" y="7795"/>
                    <a:pt x="4279" y="7795"/>
                  </a:cubicBezTo>
                  <a:cubicBezTo>
                    <a:pt x="5276" y="7795"/>
                    <a:pt x="6273" y="7414"/>
                    <a:pt x="7035" y="6654"/>
                  </a:cubicBezTo>
                  <a:cubicBezTo>
                    <a:pt x="8556" y="5132"/>
                    <a:pt x="8556" y="2664"/>
                    <a:pt x="7035" y="1143"/>
                  </a:cubicBezTo>
                  <a:cubicBezTo>
                    <a:pt x="6273" y="381"/>
                    <a:pt x="5276" y="0"/>
                    <a:pt x="4279" y="0"/>
                  </a:cubicBezTo>
                  <a:close/>
                </a:path>
              </a:pathLst>
            </a:custGeom>
            <a:solidFill>
              <a:srgbClr val="A0A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83;p34">
              <a:extLst>
                <a:ext uri="{FF2B5EF4-FFF2-40B4-BE49-F238E27FC236}">
                  <a16:creationId xmlns:a16="http://schemas.microsoft.com/office/drawing/2014/main" id="{D39E7718-BDE8-AFFE-3663-09166994C500}"/>
                </a:ext>
              </a:extLst>
            </p:cNvPr>
            <p:cNvSpPr/>
            <p:nvPr/>
          </p:nvSpPr>
          <p:spPr>
            <a:xfrm>
              <a:off x="-827843" y="336753"/>
              <a:ext cx="954497" cy="869824"/>
            </a:xfrm>
            <a:custGeom>
              <a:avLst/>
              <a:gdLst/>
              <a:ahLst/>
              <a:cxnLst/>
              <a:rect l="l" t="t" r="r" b="b"/>
              <a:pathLst>
                <a:path w="8509" h="7754" extrusionOk="0">
                  <a:moveTo>
                    <a:pt x="4255" y="1"/>
                  </a:moveTo>
                  <a:cubicBezTo>
                    <a:pt x="3263" y="1"/>
                    <a:pt x="2271" y="379"/>
                    <a:pt x="1514" y="1136"/>
                  </a:cubicBezTo>
                  <a:cubicBezTo>
                    <a:pt x="1" y="2649"/>
                    <a:pt x="1" y="5104"/>
                    <a:pt x="1514" y="6619"/>
                  </a:cubicBezTo>
                  <a:cubicBezTo>
                    <a:pt x="2271" y="7376"/>
                    <a:pt x="3263" y="7754"/>
                    <a:pt x="4255" y="7754"/>
                  </a:cubicBezTo>
                  <a:cubicBezTo>
                    <a:pt x="5247" y="7754"/>
                    <a:pt x="6238" y="7376"/>
                    <a:pt x="6995" y="6619"/>
                  </a:cubicBezTo>
                  <a:cubicBezTo>
                    <a:pt x="8509" y="5104"/>
                    <a:pt x="8509" y="2649"/>
                    <a:pt x="6995" y="1136"/>
                  </a:cubicBezTo>
                  <a:cubicBezTo>
                    <a:pt x="6238" y="379"/>
                    <a:pt x="5247" y="1"/>
                    <a:pt x="4255" y="1"/>
                  </a:cubicBezTo>
                  <a:close/>
                </a:path>
              </a:pathLst>
            </a:custGeom>
            <a:solidFill>
              <a:srgbClr val="A4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84;p34">
              <a:extLst>
                <a:ext uri="{FF2B5EF4-FFF2-40B4-BE49-F238E27FC236}">
                  <a16:creationId xmlns:a16="http://schemas.microsoft.com/office/drawing/2014/main" id="{044046CD-DA54-3C98-7596-1758C62C1F04}"/>
                </a:ext>
              </a:extLst>
            </p:cNvPr>
            <p:cNvSpPr/>
            <p:nvPr/>
          </p:nvSpPr>
          <p:spPr>
            <a:xfrm>
              <a:off x="-825375" y="339221"/>
              <a:ext cx="949561" cy="865001"/>
            </a:xfrm>
            <a:custGeom>
              <a:avLst/>
              <a:gdLst/>
              <a:ahLst/>
              <a:cxnLst/>
              <a:rect l="l" t="t" r="r" b="b"/>
              <a:pathLst>
                <a:path w="8465" h="7711" extrusionOk="0">
                  <a:moveTo>
                    <a:pt x="4233" y="0"/>
                  </a:moveTo>
                  <a:cubicBezTo>
                    <a:pt x="3246" y="0"/>
                    <a:pt x="2259" y="377"/>
                    <a:pt x="1506" y="1129"/>
                  </a:cubicBezTo>
                  <a:cubicBezTo>
                    <a:pt x="0" y="2635"/>
                    <a:pt x="0" y="5076"/>
                    <a:pt x="1506" y="6581"/>
                  </a:cubicBezTo>
                  <a:cubicBezTo>
                    <a:pt x="2259" y="7334"/>
                    <a:pt x="3246" y="7710"/>
                    <a:pt x="4233" y="7710"/>
                  </a:cubicBezTo>
                  <a:cubicBezTo>
                    <a:pt x="5220" y="7710"/>
                    <a:pt x="6207" y="7334"/>
                    <a:pt x="6959" y="6581"/>
                  </a:cubicBezTo>
                  <a:cubicBezTo>
                    <a:pt x="8465" y="5076"/>
                    <a:pt x="8465" y="2635"/>
                    <a:pt x="6959" y="1129"/>
                  </a:cubicBezTo>
                  <a:cubicBezTo>
                    <a:pt x="6207" y="377"/>
                    <a:pt x="5220" y="0"/>
                    <a:pt x="4233" y="0"/>
                  </a:cubicBezTo>
                  <a:close/>
                </a:path>
              </a:pathLst>
            </a:custGeom>
            <a:solidFill>
              <a:srgbClr val="A7B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85;p34">
              <a:extLst>
                <a:ext uri="{FF2B5EF4-FFF2-40B4-BE49-F238E27FC236}">
                  <a16:creationId xmlns:a16="http://schemas.microsoft.com/office/drawing/2014/main" id="{3AB1AB83-8CE5-1374-74DD-E8E3E997E8DB}"/>
                </a:ext>
              </a:extLst>
            </p:cNvPr>
            <p:cNvSpPr/>
            <p:nvPr/>
          </p:nvSpPr>
          <p:spPr>
            <a:xfrm>
              <a:off x="-822795" y="341465"/>
              <a:ext cx="944401" cy="860289"/>
            </a:xfrm>
            <a:custGeom>
              <a:avLst/>
              <a:gdLst/>
              <a:ahLst/>
              <a:cxnLst/>
              <a:rect l="l" t="t" r="r" b="b"/>
              <a:pathLst>
                <a:path w="8419" h="7669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1"/>
                    <a:pt x="1" y="5050"/>
                    <a:pt x="1498" y="6545"/>
                  </a:cubicBezTo>
                  <a:cubicBezTo>
                    <a:pt x="2247" y="7294"/>
                    <a:pt x="3228" y="7669"/>
                    <a:pt x="4210" y="7669"/>
                  </a:cubicBezTo>
                  <a:cubicBezTo>
                    <a:pt x="5191" y="7669"/>
                    <a:pt x="6172" y="7294"/>
                    <a:pt x="6921" y="6545"/>
                  </a:cubicBezTo>
                  <a:cubicBezTo>
                    <a:pt x="8418" y="5050"/>
                    <a:pt x="8418" y="2621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ABB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86;p34">
              <a:extLst>
                <a:ext uri="{FF2B5EF4-FFF2-40B4-BE49-F238E27FC236}">
                  <a16:creationId xmlns:a16="http://schemas.microsoft.com/office/drawing/2014/main" id="{60ED8B73-422F-6E90-70FE-C3097781A073}"/>
                </a:ext>
              </a:extLst>
            </p:cNvPr>
            <p:cNvSpPr/>
            <p:nvPr/>
          </p:nvSpPr>
          <p:spPr>
            <a:xfrm>
              <a:off x="-820102" y="343821"/>
              <a:ext cx="939017" cy="855690"/>
            </a:xfrm>
            <a:custGeom>
              <a:avLst/>
              <a:gdLst/>
              <a:ahLst/>
              <a:cxnLst/>
              <a:rect l="l" t="t" r="r" b="b"/>
              <a:pathLst>
                <a:path w="8371" h="7628" extrusionOk="0">
                  <a:moveTo>
                    <a:pt x="4186" y="1"/>
                  </a:moveTo>
                  <a:cubicBezTo>
                    <a:pt x="3210" y="1"/>
                    <a:pt x="2234" y="373"/>
                    <a:pt x="1490" y="1118"/>
                  </a:cubicBezTo>
                  <a:cubicBezTo>
                    <a:pt x="1" y="2608"/>
                    <a:pt x="1" y="5021"/>
                    <a:pt x="1490" y="6511"/>
                  </a:cubicBezTo>
                  <a:cubicBezTo>
                    <a:pt x="2234" y="7255"/>
                    <a:pt x="3210" y="7628"/>
                    <a:pt x="4186" y="7628"/>
                  </a:cubicBezTo>
                  <a:cubicBezTo>
                    <a:pt x="5162" y="7628"/>
                    <a:pt x="6138" y="7255"/>
                    <a:pt x="6883" y="6511"/>
                  </a:cubicBezTo>
                  <a:cubicBezTo>
                    <a:pt x="8370" y="5021"/>
                    <a:pt x="8370" y="2608"/>
                    <a:pt x="6883" y="1118"/>
                  </a:cubicBezTo>
                  <a:cubicBezTo>
                    <a:pt x="6138" y="373"/>
                    <a:pt x="5162" y="1"/>
                    <a:pt x="4186" y="1"/>
                  </a:cubicBezTo>
                  <a:close/>
                </a:path>
              </a:pathLst>
            </a:custGeom>
            <a:solidFill>
              <a:srgbClr val="AE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87;p34">
              <a:extLst>
                <a:ext uri="{FF2B5EF4-FFF2-40B4-BE49-F238E27FC236}">
                  <a16:creationId xmlns:a16="http://schemas.microsoft.com/office/drawing/2014/main" id="{3A9AB84A-428C-F143-87D8-ED70AB22D226}"/>
                </a:ext>
              </a:extLst>
            </p:cNvPr>
            <p:cNvSpPr/>
            <p:nvPr/>
          </p:nvSpPr>
          <p:spPr>
            <a:xfrm>
              <a:off x="-817410" y="346176"/>
              <a:ext cx="933857" cy="850979"/>
            </a:xfrm>
            <a:custGeom>
              <a:avLst/>
              <a:gdLst/>
              <a:ahLst/>
              <a:cxnLst/>
              <a:rect l="l" t="t" r="r" b="b"/>
              <a:pathLst>
                <a:path w="8325" h="7586" extrusionOk="0">
                  <a:moveTo>
                    <a:pt x="4162" y="1"/>
                  </a:moveTo>
                  <a:cubicBezTo>
                    <a:pt x="3191" y="1"/>
                    <a:pt x="2221" y="371"/>
                    <a:pt x="1480" y="1111"/>
                  </a:cubicBezTo>
                  <a:cubicBezTo>
                    <a:pt x="0" y="2593"/>
                    <a:pt x="0" y="4994"/>
                    <a:pt x="1480" y="6474"/>
                  </a:cubicBezTo>
                  <a:cubicBezTo>
                    <a:pt x="2221" y="7215"/>
                    <a:pt x="3191" y="7585"/>
                    <a:pt x="4162" y="7585"/>
                  </a:cubicBezTo>
                  <a:cubicBezTo>
                    <a:pt x="5132" y="7585"/>
                    <a:pt x="6102" y="7215"/>
                    <a:pt x="6843" y="6474"/>
                  </a:cubicBezTo>
                  <a:cubicBezTo>
                    <a:pt x="8325" y="4994"/>
                    <a:pt x="8325" y="2593"/>
                    <a:pt x="6843" y="1111"/>
                  </a:cubicBezTo>
                  <a:cubicBezTo>
                    <a:pt x="6102" y="371"/>
                    <a:pt x="5132" y="1"/>
                    <a:pt x="4162" y="1"/>
                  </a:cubicBezTo>
                  <a:close/>
                </a:path>
              </a:pathLst>
            </a:custGeom>
            <a:solidFill>
              <a:srgbClr val="B2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8;p34">
              <a:extLst>
                <a:ext uri="{FF2B5EF4-FFF2-40B4-BE49-F238E27FC236}">
                  <a16:creationId xmlns:a16="http://schemas.microsoft.com/office/drawing/2014/main" id="{56828F92-D76D-7F23-4C8A-C6D8227839F5}"/>
                </a:ext>
              </a:extLst>
            </p:cNvPr>
            <p:cNvSpPr/>
            <p:nvPr/>
          </p:nvSpPr>
          <p:spPr>
            <a:xfrm>
              <a:off x="-815054" y="348644"/>
              <a:ext cx="928921" cy="846043"/>
            </a:xfrm>
            <a:custGeom>
              <a:avLst/>
              <a:gdLst/>
              <a:ahLst/>
              <a:cxnLst/>
              <a:rect l="l" t="t" r="r" b="b"/>
              <a:pathLst>
                <a:path w="8281" h="7542" extrusionOk="0">
                  <a:moveTo>
                    <a:pt x="4141" y="1"/>
                  </a:moveTo>
                  <a:cubicBezTo>
                    <a:pt x="3176" y="1"/>
                    <a:pt x="2211" y="369"/>
                    <a:pt x="1475" y="1105"/>
                  </a:cubicBezTo>
                  <a:cubicBezTo>
                    <a:pt x="1" y="2577"/>
                    <a:pt x="1" y="4964"/>
                    <a:pt x="1475" y="6438"/>
                  </a:cubicBezTo>
                  <a:cubicBezTo>
                    <a:pt x="2211" y="7174"/>
                    <a:pt x="3176" y="7542"/>
                    <a:pt x="4141" y="7542"/>
                  </a:cubicBezTo>
                  <a:cubicBezTo>
                    <a:pt x="5106" y="7542"/>
                    <a:pt x="6071" y="7174"/>
                    <a:pt x="6808" y="6438"/>
                  </a:cubicBezTo>
                  <a:cubicBezTo>
                    <a:pt x="8280" y="4964"/>
                    <a:pt x="8280" y="2577"/>
                    <a:pt x="6808" y="1105"/>
                  </a:cubicBezTo>
                  <a:cubicBezTo>
                    <a:pt x="6071" y="369"/>
                    <a:pt x="5106" y="1"/>
                    <a:pt x="4141" y="1"/>
                  </a:cubicBezTo>
                  <a:close/>
                </a:path>
              </a:pathLst>
            </a:custGeom>
            <a:solidFill>
              <a:srgbClr val="B5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89;p34">
              <a:extLst>
                <a:ext uri="{FF2B5EF4-FFF2-40B4-BE49-F238E27FC236}">
                  <a16:creationId xmlns:a16="http://schemas.microsoft.com/office/drawing/2014/main" id="{15FF9CAE-7820-0002-FE2F-D9870AB86770}"/>
                </a:ext>
              </a:extLst>
            </p:cNvPr>
            <p:cNvSpPr/>
            <p:nvPr/>
          </p:nvSpPr>
          <p:spPr>
            <a:xfrm>
              <a:off x="-812362" y="350888"/>
              <a:ext cx="923537" cy="841443"/>
            </a:xfrm>
            <a:custGeom>
              <a:avLst/>
              <a:gdLst/>
              <a:ahLst/>
              <a:cxnLst/>
              <a:rect l="l" t="t" r="r" b="b"/>
              <a:pathLst>
                <a:path w="8233" h="7501" extrusionOk="0">
                  <a:moveTo>
                    <a:pt x="4117" y="1"/>
                  </a:moveTo>
                  <a:cubicBezTo>
                    <a:pt x="3157" y="1"/>
                    <a:pt x="2197" y="367"/>
                    <a:pt x="1465" y="1100"/>
                  </a:cubicBezTo>
                  <a:cubicBezTo>
                    <a:pt x="1" y="2564"/>
                    <a:pt x="1" y="4938"/>
                    <a:pt x="1465" y="6402"/>
                  </a:cubicBezTo>
                  <a:cubicBezTo>
                    <a:pt x="2197" y="7134"/>
                    <a:pt x="3157" y="7500"/>
                    <a:pt x="4117" y="7500"/>
                  </a:cubicBezTo>
                  <a:cubicBezTo>
                    <a:pt x="5076" y="7500"/>
                    <a:pt x="6036" y="7134"/>
                    <a:pt x="6768" y="6402"/>
                  </a:cubicBezTo>
                  <a:cubicBezTo>
                    <a:pt x="8232" y="4938"/>
                    <a:pt x="8232" y="2564"/>
                    <a:pt x="6768" y="1100"/>
                  </a:cubicBezTo>
                  <a:cubicBezTo>
                    <a:pt x="6036" y="367"/>
                    <a:pt x="5076" y="1"/>
                    <a:pt x="4117" y="1"/>
                  </a:cubicBezTo>
                  <a:close/>
                </a:path>
              </a:pathLst>
            </a:custGeom>
            <a:solidFill>
              <a:srgbClr val="B9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90;p34">
              <a:extLst>
                <a:ext uri="{FF2B5EF4-FFF2-40B4-BE49-F238E27FC236}">
                  <a16:creationId xmlns:a16="http://schemas.microsoft.com/office/drawing/2014/main" id="{AF25DD34-DB55-8021-6583-5E19C6609029}"/>
                </a:ext>
              </a:extLst>
            </p:cNvPr>
            <p:cNvSpPr/>
            <p:nvPr/>
          </p:nvSpPr>
          <p:spPr>
            <a:xfrm>
              <a:off x="-809670" y="353356"/>
              <a:ext cx="918152" cy="836732"/>
            </a:xfrm>
            <a:custGeom>
              <a:avLst/>
              <a:gdLst/>
              <a:ahLst/>
              <a:cxnLst/>
              <a:rect l="l" t="t" r="r" b="b"/>
              <a:pathLst>
                <a:path w="8185" h="7459" extrusionOk="0">
                  <a:moveTo>
                    <a:pt x="4093" y="0"/>
                  </a:moveTo>
                  <a:cubicBezTo>
                    <a:pt x="3139" y="0"/>
                    <a:pt x="2185" y="364"/>
                    <a:pt x="1456" y="1092"/>
                  </a:cubicBezTo>
                  <a:cubicBezTo>
                    <a:pt x="0" y="2548"/>
                    <a:pt x="0" y="4910"/>
                    <a:pt x="1456" y="6366"/>
                  </a:cubicBezTo>
                  <a:cubicBezTo>
                    <a:pt x="2185" y="7094"/>
                    <a:pt x="3139" y="7458"/>
                    <a:pt x="4093" y="7458"/>
                  </a:cubicBezTo>
                  <a:cubicBezTo>
                    <a:pt x="5047" y="7458"/>
                    <a:pt x="6001" y="7094"/>
                    <a:pt x="6729" y="6366"/>
                  </a:cubicBezTo>
                  <a:cubicBezTo>
                    <a:pt x="8185" y="4910"/>
                    <a:pt x="8185" y="2548"/>
                    <a:pt x="6729" y="1092"/>
                  </a:cubicBezTo>
                  <a:cubicBezTo>
                    <a:pt x="6001" y="364"/>
                    <a:pt x="5047" y="0"/>
                    <a:pt x="4093" y="0"/>
                  </a:cubicBezTo>
                  <a:close/>
                </a:path>
              </a:pathLst>
            </a:custGeom>
            <a:solidFill>
              <a:srgbClr val="BCC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91;p34">
              <a:extLst>
                <a:ext uri="{FF2B5EF4-FFF2-40B4-BE49-F238E27FC236}">
                  <a16:creationId xmlns:a16="http://schemas.microsoft.com/office/drawing/2014/main" id="{7172C465-FEE4-6503-2844-370D7E23DBC5}"/>
                </a:ext>
              </a:extLst>
            </p:cNvPr>
            <p:cNvSpPr/>
            <p:nvPr/>
          </p:nvSpPr>
          <p:spPr>
            <a:xfrm>
              <a:off x="-807202" y="355711"/>
              <a:ext cx="913329" cy="831908"/>
            </a:xfrm>
            <a:custGeom>
              <a:avLst/>
              <a:gdLst/>
              <a:ahLst/>
              <a:cxnLst/>
              <a:rect l="l" t="t" r="r" b="b"/>
              <a:pathLst>
                <a:path w="8142" h="7416" extrusionOk="0">
                  <a:moveTo>
                    <a:pt x="4071" y="1"/>
                  </a:moveTo>
                  <a:cubicBezTo>
                    <a:pt x="3121" y="1"/>
                    <a:pt x="2172" y="363"/>
                    <a:pt x="1448" y="1087"/>
                  </a:cubicBezTo>
                  <a:cubicBezTo>
                    <a:pt x="0" y="2533"/>
                    <a:pt x="0" y="4881"/>
                    <a:pt x="1448" y="6330"/>
                  </a:cubicBezTo>
                  <a:cubicBezTo>
                    <a:pt x="2172" y="7054"/>
                    <a:pt x="3121" y="7416"/>
                    <a:pt x="4071" y="7416"/>
                  </a:cubicBezTo>
                  <a:cubicBezTo>
                    <a:pt x="5020" y="7416"/>
                    <a:pt x="5969" y="7054"/>
                    <a:pt x="6693" y="6330"/>
                  </a:cubicBezTo>
                  <a:cubicBezTo>
                    <a:pt x="8141" y="4881"/>
                    <a:pt x="8141" y="2533"/>
                    <a:pt x="6693" y="1087"/>
                  </a:cubicBezTo>
                  <a:cubicBezTo>
                    <a:pt x="5969" y="363"/>
                    <a:pt x="5020" y="1"/>
                    <a:pt x="4071" y="1"/>
                  </a:cubicBezTo>
                  <a:close/>
                </a:path>
              </a:pathLst>
            </a:custGeom>
            <a:solidFill>
              <a:srgbClr val="C0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92;p34">
              <a:extLst>
                <a:ext uri="{FF2B5EF4-FFF2-40B4-BE49-F238E27FC236}">
                  <a16:creationId xmlns:a16="http://schemas.microsoft.com/office/drawing/2014/main" id="{ECE85338-8E6C-D7A6-50D5-397496154235}"/>
                </a:ext>
              </a:extLst>
            </p:cNvPr>
            <p:cNvSpPr/>
            <p:nvPr/>
          </p:nvSpPr>
          <p:spPr>
            <a:xfrm>
              <a:off x="-764126" y="358067"/>
              <a:ext cx="827291" cy="827309"/>
            </a:xfrm>
            <a:custGeom>
              <a:avLst/>
              <a:gdLst/>
              <a:ahLst/>
              <a:cxnLst/>
              <a:rect l="l" t="t" r="r" b="b"/>
              <a:pathLst>
                <a:path w="7375" h="7375" extrusionOk="0">
                  <a:moveTo>
                    <a:pt x="3687" y="1"/>
                  </a:moveTo>
                  <a:cubicBezTo>
                    <a:pt x="1650" y="1"/>
                    <a:pt x="1" y="1650"/>
                    <a:pt x="1" y="3686"/>
                  </a:cubicBezTo>
                  <a:cubicBezTo>
                    <a:pt x="1" y="5723"/>
                    <a:pt x="1650" y="7374"/>
                    <a:pt x="3687" y="7374"/>
                  </a:cubicBezTo>
                  <a:cubicBezTo>
                    <a:pt x="5723" y="7374"/>
                    <a:pt x="7374" y="5723"/>
                    <a:pt x="7374" y="3686"/>
                  </a:cubicBezTo>
                  <a:cubicBezTo>
                    <a:pt x="7374" y="1650"/>
                    <a:pt x="5723" y="1"/>
                    <a:pt x="3687" y="1"/>
                  </a:cubicBezTo>
                  <a:close/>
                </a:path>
              </a:pathLst>
            </a:custGeom>
            <a:solidFill>
              <a:srgbClr val="C3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93;p34">
              <a:extLst>
                <a:ext uri="{FF2B5EF4-FFF2-40B4-BE49-F238E27FC236}">
                  <a16:creationId xmlns:a16="http://schemas.microsoft.com/office/drawing/2014/main" id="{8D40EBB9-7372-FF17-AA9B-5A46754A7FEB}"/>
                </a:ext>
              </a:extLst>
            </p:cNvPr>
            <p:cNvSpPr/>
            <p:nvPr/>
          </p:nvSpPr>
          <p:spPr>
            <a:xfrm>
              <a:off x="-801930" y="360423"/>
              <a:ext cx="902672" cy="822598"/>
            </a:xfrm>
            <a:custGeom>
              <a:avLst/>
              <a:gdLst/>
              <a:ahLst/>
              <a:cxnLst/>
              <a:rect l="l" t="t" r="r" b="b"/>
              <a:pathLst>
                <a:path w="8047" h="7333" extrusionOk="0">
                  <a:moveTo>
                    <a:pt x="4024" y="0"/>
                  </a:moveTo>
                  <a:cubicBezTo>
                    <a:pt x="3085" y="0"/>
                    <a:pt x="2147" y="358"/>
                    <a:pt x="1431" y="1075"/>
                  </a:cubicBezTo>
                  <a:cubicBezTo>
                    <a:pt x="0" y="2505"/>
                    <a:pt x="0" y="4827"/>
                    <a:pt x="1431" y="6258"/>
                  </a:cubicBezTo>
                  <a:cubicBezTo>
                    <a:pt x="2147" y="6974"/>
                    <a:pt x="3085" y="7332"/>
                    <a:pt x="4024" y="7332"/>
                  </a:cubicBezTo>
                  <a:cubicBezTo>
                    <a:pt x="4962" y="7332"/>
                    <a:pt x="5900" y="6974"/>
                    <a:pt x="6616" y="6258"/>
                  </a:cubicBezTo>
                  <a:cubicBezTo>
                    <a:pt x="8047" y="4827"/>
                    <a:pt x="8047" y="2505"/>
                    <a:pt x="6616" y="1075"/>
                  </a:cubicBezTo>
                  <a:cubicBezTo>
                    <a:pt x="5900" y="358"/>
                    <a:pt x="4962" y="0"/>
                    <a:pt x="4024" y="0"/>
                  </a:cubicBezTo>
                  <a:close/>
                </a:path>
              </a:pathLst>
            </a:custGeom>
            <a:solidFill>
              <a:srgbClr val="C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94;p34">
              <a:extLst>
                <a:ext uri="{FF2B5EF4-FFF2-40B4-BE49-F238E27FC236}">
                  <a16:creationId xmlns:a16="http://schemas.microsoft.com/office/drawing/2014/main" id="{C7EF2C6A-5BAF-21C0-9926-0620CD40BDE3}"/>
                </a:ext>
              </a:extLst>
            </p:cNvPr>
            <p:cNvSpPr/>
            <p:nvPr/>
          </p:nvSpPr>
          <p:spPr>
            <a:xfrm>
              <a:off x="-799462" y="362779"/>
              <a:ext cx="897737" cy="817886"/>
            </a:xfrm>
            <a:custGeom>
              <a:avLst/>
              <a:gdLst/>
              <a:ahLst/>
              <a:cxnLst/>
              <a:rect l="l" t="t" r="r" b="b"/>
              <a:pathLst>
                <a:path w="8003" h="7291" extrusionOk="0">
                  <a:moveTo>
                    <a:pt x="4002" y="0"/>
                  </a:moveTo>
                  <a:cubicBezTo>
                    <a:pt x="3069" y="0"/>
                    <a:pt x="2136" y="356"/>
                    <a:pt x="1425" y="1067"/>
                  </a:cubicBezTo>
                  <a:cubicBezTo>
                    <a:pt x="0" y="2492"/>
                    <a:pt x="0" y="4799"/>
                    <a:pt x="1425" y="6223"/>
                  </a:cubicBezTo>
                  <a:cubicBezTo>
                    <a:pt x="2136" y="6934"/>
                    <a:pt x="3069" y="7290"/>
                    <a:pt x="4002" y="7290"/>
                  </a:cubicBezTo>
                  <a:cubicBezTo>
                    <a:pt x="4934" y="7290"/>
                    <a:pt x="5867" y="6934"/>
                    <a:pt x="6578" y="6223"/>
                  </a:cubicBezTo>
                  <a:cubicBezTo>
                    <a:pt x="8003" y="4799"/>
                    <a:pt x="8003" y="2492"/>
                    <a:pt x="6578" y="1067"/>
                  </a:cubicBezTo>
                  <a:cubicBezTo>
                    <a:pt x="5867" y="356"/>
                    <a:pt x="4934" y="0"/>
                    <a:pt x="4002" y="0"/>
                  </a:cubicBezTo>
                  <a:close/>
                </a:path>
              </a:pathLst>
            </a:custGeom>
            <a:solidFill>
              <a:srgbClr val="CA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95;p34">
              <a:extLst>
                <a:ext uri="{FF2B5EF4-FFF2-40B4-BE49-F238E27FC236}">
                  <a16:creationId xmlns:a16="http://schemas.microsoft.com/office/drawing/2014/main" id="{2F80FB63-6A88-B15F-3555-2E05F433FAC4}"/>
                </a:ext>
              </a:extLst>
            </p:cNvPr>
            <p:cNvSpPr/>
            <p:nvPr/>
          </p:nvSpPr>
          <p:spPr>
            <a:xfrm>
              <a:off x="-796882" y="365247"/>
              <a:ext cx="892576" cy="812950"/>
            </a:xfrm>
            <a:custGeom>
              <a:avLst/>
              <a:gdLst/>
              <a:ahLst/>
              <a:cxnLst/>
              <a:rect l="l" t="t" r="r" b="b"/>
              <a:pathLst>
                <a:path w="7957" h="7247" extrusionOk="0">
                  <a:moveTo>
                    <a:pt x="3979" y="0"/>
                  </a:moveTo>
                  <a:cubicBezTo>
                    <a:pt x="3051" y="0"/>
                    <a:pt x="2124" y="354"/>
                    <a:pt x="1415" y="1061"/>
                  </a:cubicBezTo>
                  <a:cubicBezTo>
                    <a:pt x="1" y="2476"/>
                    <a:pt x="1" y="4771"/>
                    <a:pt x="1415" y="6185"/>
                  </a:cubicBezTo>
                  <a:cubicBezTo>
                    <a:pt x="2124" y="6893"/>
                    <a:pt x="3051" y="7246"/>
                    <a:pt x="3979" y="7246"/>
                  </a:cubicBezTo>
                  <a:cubicBezTo>
                    <a:pt x="4906" y="7246"/>
                    <a:pt x="5833" y="6893"/>
                    <a:pt x="6542" y="6185"/>
                  </a:cubicBezTo>
                  <a:cubicBezTo>
                    <a:pt x="7956" y="4771"/>
                    <a:pt x="7956" y="2476"/>
                    <a:pt x="6542" y="1061"/>
                  </a:cubicBezTo>
                  <a:cubicBezTo>
                    <a:pt x="5833" y="354"/>
                    <a:pt x="4906" y="0"/>
                    <a:pt x="3979" y="0"/>
                  </a:cubicBezTo>
                  <a:close/>
                </a:path>
              </a:pathLst>
            </a:custGeom>
            <a:solidFill>
              <a:srgbClr val="C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96;p34">
              <a:extLst>
                <a:ext uri="{FF2B5EF4-FFF2-40B4-BE49-F238E27FC236}">
                  <a16:creationId xmlns:a16="http://schemas.microsoft.com/office/drawing/2014/main" id="{4F96D5A1-DAD0-C9BA-CBA1-8275DD99E331}"/>
                </a:ext>
              </a:extLst>
            </p:cNvPr>
            <p:cNvSpPr/>
            <p:nvPr/>
          </p:nvSpPr>
          <p:spPr>
            <a:xfrm>
              <a:off x="-794189" y="367378"/>
              <a:ext cx="887192" cy="808575"/>
            </a:xfrm>
            <a:custGeom>
              <a:avLst/>
              <a:gdLst/>
              <a:ahLst/>
              <a:cxnLst/>
              <a:rect l="l" t="t" r="r" b="b"/>
              <a:pathLst>
                <a:path w="7909" h="7208" extrusionOk="0">
                  <a:moveTo>
                    <a:pt x="3955" y="1"/>
                  </a:moveTo>
                  <a:cubicBezTo>
                    <a:pt x="3033" y="1"/>
                    <a:pt x="2111" y="353"/>
                    <a:pt x="1407" y="1056"/>
                  </a:cubicBezTo>
                  <a:cubicBezTo>
                    <a:pt x="0" y="2463"/>
                    <a:pt x="0" y="4744"/>
                    <a:pt x="1407" y="6151"/>
                  </a:cubicBezTo>
                  <a:cubicBezTo>
                    <a:pt x="2111" y="6855"/>
                    <a:pt x="3033" y="7207"/>
                    <a:pt x="3955" y="7207"/>
                  </a:cubicBezTo>
                  <a:cubicBezTo>
                    <a:pt x="4876" y="7207"/>
                    <a:pt x="5798" y="6855"/>
                    <a:pt x="6502" y="6151"/>
                  </a:cubicBezTo>
                  <a:cubicBezTo>
                    <a:pt x="7909" y="4744"/>
                    <a:pt x="7909" y="2463"/>
                    <a:pt x="6502" y="1056"/>
                  </a:cubicBezTo>
                  <a:cubicBezTo>
                    <a:pt x="5798" y="353"/>
                    <a:pt x="4876" y="1"/>
                    <a:pt x="3955" y="1"/>
                  </a:cubicBezTo>
                  <a:close/>
                </a:path>
              </a:pathLst>
            </a:custGeom>
            <a:solidFill>
              <a:srgbClr val="D1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97;p34">
              <a:extLst>
                <a:ext uri="{FF2B5EF4-FFF2-40B4-BE49-F238E27FC236}">
                  <a16:creationId xmlns:a16="http://schemas.microsoft.com/office/drawing/2014/main" id="{A6BE507F-E41D-2504-810C-7ECBD725CE2E}"/>
                </a:ext>
              </a:extLst>
            </p:cNvPr>
            <p:cNvSpPr/>
            <p:nvPr/>
          </p:nvSpPr>
          <p:spPr>
            <a:xfrm>
              <a:off x="-791497" y="369846"/>
              <a:ext cx="881808" cy="803640"/>
            </a:xfrm>
            <a:custGeom>
              <a:avLst/>
              <a:gdLst/>
              <a:ahLst/>
              <a:cxnLst/>
              <a:rect l="l" t="t" r="r" b="b"/>
              <a:pathLst>
                <a:path w="7861" h="7164" extrusionOk="0">
                  <a:moveTo>
                    <a:pt x="3931" y="1"/>
                  </a:moveTo>
                  <a:cubicBezTo>
                    <a:pt x="3014" y="1"/>
                    <a:pt x="2098" y="350"/>
                    <a:pt x="1399" y="1050"/>
                  </a:cubicBezTo>
                  <a:cubicBezTo>
                    <a:pt x="0" y="2449"/>
                    <a:pt x="0" y="4716"/>
                    <a:pt x="1399" y="6115"/>
                  </a:cubicBezTo>
                  <a:cubicBezTo>
                    <a:pt x="2098" y="6814"/>
                    <a:pt x="3014" y="7164"/>
                    <a:pt x="3931" y="7164"/>
                  </a:cubicBezTo>
                  <a:cubicBezTo>
                    <a:pt x="4848" y="7164"/>
                    <a:pt x="5765" y="6814"/>
                    <a:pt x="6464" y="6115"/>
                  </a:cubicBezTo>
                  <a:cubicBezTo>
                    <a:pt x="7861" y="4716"/>
                    <a:pt x="7861" y="2449"/>
                    <a:pt x="6464" y="1050"/>
                  </a:cubicBezTo>
                  <a:cubicBezTo>
                    <a:pt x="5765" y="350"/>
                    <a:pt x="4848" y="1"/>
                    <a:pt x="3931" y="1"/>
                  </a:cubicBezTo>
                  <a:close/>
                </a:path>
              </a:pathLst>
            </a:custGeom>
            <a:solidFill>
              <a:srgbClr val="D5D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98;p34">
              <a:extLst>
                <a:ext uri="{FF2B5EF4-FFF2-40B4-BE49-F238E27FC236}">
                  <a16:creationId xmlns:a16="http://schemas.microsoft.com/office/drawing/2014/main" id="{EFC6C6A8-5B50-2FB1-4C4E-A892E66F6D83}"/>
                </a:ext>
              </a:extLst>
            </p:cNvPr>
            <p:cNvSpPr/>
            <p:nvPr/>
          </p:nvSpPr>
          <p:spPr>
            <a:xfrm>
              <a:off x="-789141" y="372202"/>
              <a:ext cx="877096" cy="798928"/>
            </a:xfrm>
            <a:custGeom>
              <a:avLst/>
              <a:gdLst/>
              <a:ahLst/>
              <a:cxnLst/>
              <a:rect l="l" t="t" r="r" b="b"/>
              <a:pathLst>
                <a:path w="7819" h="7122" extrusionOk="0">
                  <a:moveTo>
                    <a:pt x="3910" y="1"/>
                  </a:moveTo>
                  <a:cubicBezTo>
                    <a:pt x="2998" y="1"/>
                    <a:pt x="2087" y="348"/>
                    <a:pt x="1392" y="1043"/>
                  </a:cubicBezTo>
                  <a:cubicBezTo>
                    <a:pt x="1" y="2434"/>
                    <a:pt x="1" y="4689"/>
                    <a:pt x="1392" y="6078"/>
                  </a:cubicBezTo>
                  <a:cubicBezTo>
                    <a:pt x="2087" y="6774"/>
                    <a:pt x="2998" y="7121"/>
                    <a:pt x="3910" y="7121"/>
                  </a:cubicBezTo>
                  <a:cubicBezTo>
                    <a:pt x="4821" y="7121"/>
                    <a:pt x="5732" y="6774"/>
                    <a:pt x="6427" y="6078"/>
                  </a:cubicBezTo>
                  <a:cubicBezTo>
                    <a:pt x="7818" y="4689"/>
                    <a:pt x="7818" y="2434"/>
                    <a:pt x="6427" y="1043"/>
                  </a:cubicBezTo>
                  <a:cubicBezTo>
                    <a:pt x="5732" y="348"/>
                    <a:pt x="4821" y="1"/>
                    <a:pt x="3910" y="1"/>
                  </a:cubicBezTo>
                  <a:close/>
                </a:path>
              </a:pathLst>
            </a:custGeom>
            <a:solidFill>
              <a:srgbClr val="D8D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99;p34">
              <a:extLst>
                <a:ext uri="{FF2B5EF4-FFF2-40B4-BE49-F238E27FC236}">
                  <a16:creationId xmlns:a16="http://schemas.microsoft.com/office/drawing/2014/main" id="{D71F4BD9-7847-1AEF-2D83-6822167BB5D9}"/>
                </a:ext>
              </a:extLst>
            </p:cNvPr>
            <p:cNvSpPr/>
            <p:nvPr/>
          </p:nvSpPr>
          <p:spPr>
            <a:xfrm>
              <a:off x="-786449" y="374557"/>
              <a:ext cx="871712" cy="794217"/>
            </a:xfrm>
            <a:custGeom>
              <a:avLst/>
              <a:gdLst/>
              <a:ahLst/>
              <a:cxnLst/>
              <a:rect l="l" t="t" r="r" b="b"/>
              <a:pathLst>
                <a:path w="7771" h="7080" extrusionOk="0">
                  <a:moveTo>
                    <a:pt x="3886" y="0"/>
                  </a:moveTo>
                  <a:cubicBezTo>
                    <a:pt x="2980" y="0"/>
                    <a:pt x="2074" y="346"/>
                    <a:pt x="1384" y="1037"/>
                  </a:cubicBezTo>
                  <a:cubicBezTo>
                    <a:pt x="0" y="2419"/>
                    <a:pt x="0" y="4660"/>
                    <a:pt x="1384" y="6043"/>
                  </a:cubicBezTo>
                  <a:cubicBezTo>
                    <a:pt x="2074" y="6734"/>
                    <a:pt x="2980" y="7079"/>
                    <a:pt x="3886" y="7079"/>
                  </a:cubicBezTo>
                  <a:cubicBezTo>
                    <a:pt x="4792" y="7079"/>
                    <a:pt x="5698" y="6734"/>
                    <a:pt x="6389" y="6043"/>
                  </a:cubicBezTo>
                  <a:cubicBezTo>
                    <a:pt x="7771" y="4660"/>
                    <a:pt x="7771" y="2419"/>
                    <a:pt x="6389" y="1037"/>
                  </a:cubicBezTo>
                  <a:cubicBezTo>
                    <a:pt x="5698" y="346"/>
                    <a:pt x="4792" y="0"/>
                    <a:pt x="3886" y="0"/>
                  </a:cubicBezTo>
                  <a:close/>
                </a:path>
              </a:pathLst>
            </a:custGeom>
            <a:solidFill>
              <a:srgbClr val="DCE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600;p34">
              <a:extLst>
                <a:ext uri="{FF2B5EF4-FFF2-40B4-BE49-F238E27FC236}">
                  <a16:creationId xmlns:a16="http://schemas.microsoft.com/office/drawing/2014/main" id="{9A752F46-2282-92A4-864B-5B7F14139102}"/>
                </a:ext>
              </a:extLst>
            </p:cNvPr>
            <p:cNvSpPr/>
            <p:nvPr/>
          </p:nvSpPr>
          <p:spPr>
            <a:xfrm>
              <a:off x="-783757" y="376913"/>
              <a:ext cx="866328" cy="789505"/>
            </a:xfrm>
            <a:custGeom>
              <a:avLst/>
              <a:gdLst/>
              <a:ahLst/>
              <a:cxnLst/>
              <a:rect l="l" t="t" r="r" b="b"/>
              <a:pathLst>
                <a:path w="7723" h="7038" extrusionOk="0">
                  <a:moveTo>
                    <a:pt x="3862" y="1"/>
                  </a:moveTo>
                  <a:cubicBezTo>
                    <a:pt x="2962" y="1"/>
                    <a:pt x="2061" y="345"/>
                    <a:pt x="1373" y="1032"/>
                  </a:cubicBezTo>
                  <a:cubicBezTo>
                    <a:pt x="0" y="2405"/>
                    <a:pt x="0" y="4633"/>
                    <a:pt x="1373" y="6006"/>
                  </a:cubicBezTo>
                  <a:cubicBezTo>
                    <a:pt x="2061" y="6694"/>
                    <a:pt x="2962" y="7038"/>
                    <a:pt x="3862" y="7038"/>
                  </a:cubicBezTo>
                  <a:cubicBezTo>
                    <a:pt x="4763" y="7038"/>
                    <a:pt x="5663" y="6694"/>
                    <a:pt x="6350" y="6006"/>
                  </a:cubicBezTo>
                  <a:cubicBezTo>
                    <a:pt x="7723" y="4633"/>
                    <a:pt x="7723" y="2405"/>
                    <a:pt x="6350" y="1032"/>
                  </a:cubicBezTo>
                  <a:cubicBezTo>
                    <a:pt x="5663" y="345"/>
                    <a:pt x="4763" y="1"/>
                    <a:pt x="3862" y="1"/>
                  </a:cubicBezTo>
                  <a:close/>
                </a:path>
              </a:pathLst>
            </a:custGeom>
            <a:solidFill>
              <a:srgbClr val="DF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01;p34">
              <a:extLst>
                <a:ext uri="{FF2B5EF4-FFF2-40B4-BE49-F238E27FC236}">
                  <a16:creationId xmlns:a16="http://schemas.microsoft.com/office/drawing/2014/main" id="{CB1C5DB2-2766-0636-B613-A75C31BC251B}"/>
                </a:ext>
              </a:extLst>
            </p:cNvPr>
            <p:cNvSpPr/>
            <p:nvPr/>
          </p:nvSpPr>
          <p:spPr>
            <a:xfrm>
              <a:off x="-781177" y="379269"/>
              <a:ext cx="861392" cy="784794"/>
            </a:xfrm>
            <a:custGeom>
              <a:avLst/>
              <a:gdLst/>
              <a:ahLst/>
              <a:cxnLst/>
              <a:rect l="l" t="t" r="r" b="b"/>
              <a:pathLst>
                <a:path w="7679" h="6996" extrusionOk="0">
                  <a:moveTo>
                    <a:pt x="3839" y="1"/>
                  </a:moveTo>
                  <a:cubicBezTo>
                    <a:pt x="2944" y="1"/>
                    <a:pt x="2049" y="342"/>
                    <a:pt x="1366" y="1025"/>
                  </a:cubicBezTo>
                  <a:cubicBezTo>
                    <a:pt x="1" y="2390"/>
                    <a:pt x="1" y="4606"/>
                    <a:pt x="1366" y="5972"/>
                  </a:cubicBezTo>
                  <a:cubicBezTo>
                    <a:pt x="2049" y="6654"/>
                    <a:pt x="2944" y="6996"/>
                    <a:pt x="3839" y="6996"/>
                  </a:cubicBezTo>
                  <a:cubicBezTo>
                    <a:pt x="4733" y="6996"/>
                    <a:pt x="5628" y="6654"/>
                    <a:pt x="6311" y="5972"/>
                  </a:cubicBezTo>
                  <a:cubicBezTo>
                    <a:pt x="7678" y="4606"/>
                    <a:pt x="7678" y="2390"/>
                    <a:pt x="6311" y="1025"/>
                  </a:cubicBezTo>
                  <a:cubicBezTo>
                    <a:pt x="5628" y="342"/>
                    <a:pt x="4733" y="1"/>
                    <a:pt x="3839" y="1"/>
                  </a:cubicBez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602;p34">
              <a:extLst>
                <a:ext uri="{FF2B5EF4-FFF2-40B4-BE49-F238E27FC236}">
                  <a16:creationId xmlns:a16="http://schemas.microsoft.com/office/drawing/2014/main" id="{25050F95-178B-76A1-2425-555D63BE3F82}"/>
                </a:ext>
              </a:extLst>
            </p:cNvPr>
            <p:cNvSpPr/>
            <p:nvPr/>
          </p:nvSpPr>
          <p:spPr>
            <a:xfrm>
              <a:off x="-778709" y="381737"/>
              <a:ext cx="856232" cy="779858"/>
            </a:xfrm>
            <a:custGeom>
              <a:avLst/>
              <a:gdLst/>
              <a:ahLst/>
              <a:cxnLst/>
              <a:rect l="l" t="t" r="r" b="b"/>
              <a:pathLst>
                <a:path w="7633" h="6952" extrusionOk="0">
                  <a:moveTo>
                    <a:pt x="3817" y="1"/>
                  </a:moveTo>
                  <a:cubicBezTo>
                    <a:pt x="2927" y="1"/>
                    <a:pt x="2037" y="340"/>
                    <a:pt x="1358" y="1019"/>
                  </a:cubicBezTo>
                  <a:cubicBezTo>
                    <a:pt x="1" y="2376"/>
                    <a:pt x="1" y="4576"/>
                    <a:pt x="1358" y="5934"/>
                  </a:cubicBezTo>
                  <a:cubicBezTo>
                    <a:pt x="2037" y="6613"/>
                    <a:pt x="2927" y="6952"/>
                    <a:pt x="3817" y="6952"/>
                  </a:cubicBezTo>
                  <a:cubicBezTo>
                    <a:pt x="4706" y="6952"/>
                    <a:pt x="5596" y="6613"/>
                    <a:pt x="6275" y="5934"/>
                  </a:cubicBezTo>
                  <a:cubicBezTo>
                    <a:pt x="7633" y="4576"/>
                    <a:pt x="7633" y="2376"/>
                    <a:pt x="6275" y="1019"/>
                  </a:cubicBezTo>
                  <a:cubicBezTo>
                    <a:pt x="5596" y="340"/>
                    <a:pt x="4706" y="1"/>
                    <a:pt x="3817" y="1"/>
                  </a:cubicBezTo>
                  <a:close/>
                </a:path>
              </a:pathLst>
            </a:custGeom>
            <a:solidFill>
              <a:srgbClr val="E6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03;p34">
              <a:extLst>
                <a:ext uri="{FF2B5EF4-FFF2-40B4-BE49-F238E27FC236}">
                  <a16:creationId xmlns:a16="http://schemas.microsoft.com/office/drawing/2014/main" id="{376E43AF-6676-973A-1761-32544F7F7E48}"/>
                </a:ext>
              </a:extLst>
            </p:cNvPr>
            <p:cNvSpPr/>
            <p:nvPr/>
          </p:nvSpPr>
          <p:spPr>
            <a:xfrm>
              <a:off x="-776017" y="383980"/>
              <a:ext cx="850847" cy="775259"/>
            </a:xfrm>
            <a:custGeom>
              <a:avLst/>
              <a:gdLst/>
              <a:ahLst/>
              <a:cxnLst/>
              <a:rect l="l" t="t" r="r" b="b"/>
              <a:pathLst>
                <a:path w="7585" h="6911" extrusionOk="0">
                  <a:moveTo>
                    <a:pt x="3793" y="0"/>
                  </a:moveTo>
                  <a:cubicBezTo>
                    <a:pt x="2909" y="0"/>
                    <a:pt x="2025" y="338"/>
                    <a:pt x="1350" y="1013"/>
                  </a:cubicBezTo>
                  <a:cubicBezTo>
                    <a:pt x="0" y="2362"/>
                    <a:pt x="0" y="4550"/>
                    <a:pt x="1350" y="5900"/>
                  </a:cubicBezTo>
                  <a:cubicBezTo>
                    <a:pt x="2025" y="6574"/>
                    <a:pt x="2909" y="6911"/>
                    <a:pt x="3793" y="6911"/>
                  </a:cubicBezTo>
                  <a:cubicBezTo>
                    <a:pt x="4676" y="6911"/>
                    <a:pt x="5560" y="6574"/>
                    <a:pt x="6235" y="5900"/>
                  </a:cubicBezTo>
                  <a:cubicBezTo>
                    <a:pt x="7585" y="4550"/>
                    <a:pt x="7585" y="2362"/>
                    <a:pt x="6235" y="1013"/>
                  </a:cubicBezTo>
                  <a:cubicBezTo>
                    <a:pt x="5560" y="338"/>
                    <a:pt x="4676" y="0"/>
                    <a:pt x="3793" y="0"/>
                  </a:cubicBezTo>
                  <a:close/>
                </a:path>
              </a:pathLst>
            </a:custGeom>
            <a:solidFill>
              <a:srgbClr val="EA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04;p34">
              <a:extLst>
                <a:ext uri="{FF2B5EF4-FFF2-40B4-BE49-F238E27FC236}">
                  <a16:creationId xmlns:a16="http://schemas.microsoft.com/office/drawing/2014/main" id="{7EBB1607-7EDD-4C42-7884-642F2677A68F}"/>
                </a:ext>
              </a:extLst>
            </p:cNvPr>
            <p:cNvSpPr/>
            <p:nvPr/>
          </p:nvSpPr>
          <p:spPr>
            <a:xfrm>
              <a:off x="-773437" y="386448"/>
              <a:ext cx="845687" cy="770547"/>
            </a:xfrm>
            <a:custGeom>
              <a:avLst/>
              <a:gdLst/>
              <a:ahLst/>
              <a:cxnLst/>
              <a:rect l="l" t="t" r="r" b="b"/>
              <a:pathLst>
                <a:path w="7539" h="6869" extrusionOk="0">
                  <a:moveTo>
                    <a:pt x="3770" y="0"/>
                  </a:moveTo>
                  <a:cubicBezTo>
                    <a:pt x="2891" y="0"/>
                    <a:pt x="2011" y="336"/>
                    <a:pt x="1341" y="1006"/>
                  </a:cubicBezTo>
                  <a:cubicBezTo>
                    <a:pt x="1" y="2346"/>
                    <a:pt x="1" y="4520"/>
                    <a:pt x="1341" y="5862"/>
                  </a:cubicBezTo>
                  <a:cubicBezTo>
                    <a:pt x="2011" y="6533"/>
                    <a:pt x="2891" y="6868"/>
                    <a:pt x="3770" y="6868"/>
                  </a:cubicBezTo>
                  <a:cubicBezTo>
                    <a:pt x="4649" y="6868"/>
                    <a:pt x="5528" y="6533"/>
                    <a:pt x="6198" y="5862"/>
                  </a:cubicBezTo>
                  <a:cubicBezTo>
                    <a:pt x="7538" y="4520"/>
                    <a:pt x="7538" y="2346"/>
                    <a:pt x="6198" y="1006"/>
                  </a:cubicBezTo>
                  <a:cubicBezTo>
                    <a:pt x="5528" y="336"/>
                    <a:pt x="4649" y="0"/>
                    <a:pt x="3770" y="0"/>
                  </a:cubicBezTo>
                  <a:close/>
                </a:path>
              </a:pathLst>
            </a:custGeom>
            <a:solidFill>
              <a:srgbClr val="ED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05;p34">
              <a:extLst>
                <a:ext uri="{FF2B5EF4-FFF2-40B4-BE49-F238E27FC236}">
                  <a16:creationId xmlns:a16="http://schemas.microsoft.com/office/drawing/2014/main" id="{C813E1CC-C72F-1468-5285-5A5E7CD45663}"/>
                </a:ext>
              </a:extLst>
            </p:cNvPr>
            <p:cNvSpPr/>
            <p:nvPr/>
          </p:nvSpPr>
          <p:spPr>
            <a:xfrm>
              <a:off x="-770969" y="388804"/>
              <a:ext cx="840752" cy="765724"/>
            </a:xfrm>
            <a:custGeom>
              <a:avLst/>
              <a:gdLst/>
              <a:ahLst/>
              <a:cxnLst/>
              <a:rect l="l" t="t" r="r" b="b"/>
              <a:pathLst>
                <a:path w="7495" h="6826" extrusionOk="0">
                  <a:moveTo>
                    <a:pt x="3748" y="0"/>
                  </a:moveTo>
                  <a:cubicBezTo>
                    <a:pt x="2874" y="0"/>
                    <a:pt x="2000" y="333"/>
                    <a:pt x="1334" y="999"/>
                  </a:cubicBezTo>
                  <a:cubicBezTo>
                    <a:pt x="1" y="2333"/>
                    <a:pt x="1" y="4494"/>
                    <a:pt x="1334" y="5825"/>
                  </a:cubicBezTo>
                  <a:cubicBezTo>
                    <a:pt x="2000" y="6492"/>
                    <a:pt x="2874" y="6826"/>
                    <a:pt x="3748" y="6826"/>
                  </a:cubicBezTo>
                  <a:cubicBezTo>
                    <a:pt x="4621" y="6826"/>
                    <a:pt x="5495" y="6492"/>
                    <a:pt x="6161" y="5825"/>
                  </a:cubicBezTo>
                  <a:cubicBezTo>
                    <a:pt x="7494" y="4494"/>
                    <a:pt x="7494" y="2333"/>
                    <a:pt x="6161" y="999"/>
                  </a:cubicBezTo>
                  <a:cubicBezTo>
                    <a:pt x="5495" y="333"/>
                    <a:pt x="4621" y="0"/>
                    <a:pt x="3748" y="0"/>
                  </a:cubicBezTo>
                  <a:close/>
                </a:path>
              </a:pathLst>
            </a:custGeom>
            <a:solidFill>
              <a:srgbClr val="F1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06;p34">
              <a:extLst>
                <a:ext uri="{FF2B5EF4-FFF2-40B4-BE49-F238E27FC236}">
                  <a16:creationId xmlns:a16="http://schemas.microsoft.com/office/drawing/2014/main" id="{E50E9B33-16F2-3F09-F049-7B6AD7FE6EE9}"/>
                </a:ext>
              </a:extLst>
            </p:cNvPr>
            <p:cNvSpPr/>
            <p:nvPr/>
          </p:nvSpPr>
          <p:spPr>
            <a:xfrm>
              <a:off x="-768277" y="391048"/>
              <a:ext cx="835367" cy="761124"/>
            </a:xfrm>
            <a:custGeom>
              <a:avLst/>
              <a:gdLst/>
              <a:ahLst/>
              <a:cxnLst/>
              <a:rect l="l" t="t" r="r" b="b"/>
              <a:pathLst>
                <a:path w="7447" h="6785" extrusionOk="0">
                  <a:moveTo>
                    <a:pt x="3724" y="1"/>
                  </a:moveTo>
                  <a:cubicBezTo>
                    <a:pt x="2855" y="1"/>
                    <a:pt x="1987" y="332"/>
                    <a:pt x="1324" y="995"/>
                  </a:cubicBezTo>
                  <a:cubicBezTo>
                    <a:pt x="0" y="2319"/>
                    <a:pt x="0" y="4468"/>
                    <a:pt x="1324" y="5792"/>
                  </a:cubicBezTo>
                  <a:cubicBezTo>
                    <a:pt x="1987" y="6454"/>
                    <a:pt x="2855" y="6785"/>
                    <a:pt x="3724" y="6785"/>
                  </a:cubicBezTo>
                  <a:cubicBezTo>
                    <a:pt x="4592" y="6785"/>
                    <a:pt x="5460" y="6454"/>
                    <a:pt x="6123" y="5792"/>
                  </a:cubicBezTo>
                  <a:cubicBezTo>
                    <a:pt x="7447" y="4468"/>
                    <a:pt x="7447" y="2319"/>
                    <a:pt x="6123" y="995"/>
                  </a:cubicBezTo>
                  <a:cubicBezTo>
                    <a:pt x="5460" y="332"/>
                    <a:pt x="4592" y="1"/>
                    <a:pt x="3724" y="1"/>
                  </a:cubicBezTo>
                  <a:close/>
                </a:path>
              </a:pathLst>
            </a:custGeom>
            <a:solidFill>
              <a:srgbClr val="F4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07;p34">
              <a:extLst>
                <a:ext uri="{FF2B5EF4-FFF2-40B4-BE49-F238E27FC236}">
                  <a16:creationId xmlns:a16="http://schemas.microsoft.com/office/drawing/2014/main" id="{E734ADB7-2614-28B5-FF7B-4DB78F2A3C2D}"/>
                </a:ext>
              </a:extLst>
            </p:cNvPr>
            <p:cNvSpPr/>
            <p:nvPr/>
          </p:nvSpPr>
          <p:spPr>
            <a:xfrm>
              <a:off x="-765696" y="393403"/>
              <a:ext cx="830207" cy="756525"/>
            </a:xfrm>
            <a:custGeom>
              <a:avLst/>
              <a:gdLst/>
              <a:ahLst/>
              <a:cxnLst/>
              <a:rect l="l" t="t" r="r" b="b"/>
              <a:pathLst>
                <a:path w="7401" h="6744" extrusionOk="0">
                  <a:moveTo>
                    <a:pt x="3701" y="1"/>
                  </a:moveTo>
                  <a:cubicBezTo>
                    <a:pt x="2838" y="1"/>
                    <a:pt x="1975" y="330"/>
                    <a:pt x="1317" y="988"/>
                  </a:cubicBezTo>
                  <a:cubicBezTo>
                    <a:pt x="1" y="2306"/>
                    <a:pt x="1" y="4439"/>
                    <a:pt x="1317" y="5755"/>
                  </a:cubicBezTo>
                  <a:cubicBezTo>
                    <a:pt x="1975" y="6414"/>
                    <a:pt x="2838" y="6743"/>
                    <a:pt x="3701" y="6743"/>
                  </a:cubicBezTo>
                  <a:cubicBezTo>
                    <a:pt x="4563" y="6743"/>
                    <a:pt x="5426" y="6414"/>
                    <a:pt x="6084" y="5755"/>
                  </a:cubicBezTo>
                  <a:cubicBezTo>
                    <a:pt x="7400" y="4439"/>
                    <a:pt x="7400" y="2306"/>
                    <a:pt x="6084" y="988"/>
                  </a:cubicBezTo>
                  <a:cubicBezTo>
                    <a:pt x="5426" y="330"/>
                    <a:pt x="4563" y="1"/>
                    <a:pt x="3701" y="1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08;p34">
              <a:extLst>
                <a:ext uri="{FF2B5EF4-FFF2-40B4-BE49-F238E27FC236}">
                  <a16:creationId xmlns:a16="http://schemas.microsoft.com/office/drawing/2014/main" id="{79DD47A1-5F9B-EDE4-50C8-9AFABB07D42B}"/>
                </a:ext>
              </a:extLst>
            </p:cNvPr>
            <p:cNvSpPr/>
            <p:nvPr/>
          </p:nvSpPr>
          <p:spPr>
            <a:xfrm>
              <a:off x="-763004" y="395871"/>
              <a:ext cx="825047" cy="751701"/>
            </a:xfrm>
            <a:custGeom>
              <a:avLst/>
              <a:gdLst/>
              <a:ahLst/>
              <a:cxnLst/>
              <a:rect l="l" t="t" r="r" b="b"/>
              <a:pathLst>
                <a:path w="7355" h="6701" extrusionOk="0">
                  <a:moveTo>
                    <a:pt x="3678" y="0"/>
                  </a:moveTo>
                  <a:cubicBezTo>
                    <a:pt x="2820" y="0"/>
                    <a:pt x="1963" y="327"/>
                    <a:pt x="1309" y="982"/>
                  </a:cubicBezTo>
                  <a:cubicBezTo>
                    <a:pt x="1" y="2290"/>
                    <a:pt x="1" y="4411"/>
                    <a:pt x="1309" y="5719"/>
                  </a:cubicBezTo>
                  <a:cubicBezTo>
                    <a:pt x="1963" y="6373"/>
                    <a:pt x="2820" y="6700"/>
                    <a:pt x="3678" y="6700"/>
                  </a:cubicBezTo>
                  <a:cubicBezTo>
                    <a:pt x="4535" y="6700"/>
                    <a:pt x="5392" y="6373"/>
                    <a:pt x="6046" y="5719"/>
                  </a:cubicBezTo>
                  <a:cubicBezTo>
                    <a:pt x="7354" y="4411"/>
                    <a:pt x="7354" y="2290"/>
                    <a:pt x="6046" y="982"/>
                  </a:cubicBezTo>
                  <a:cubicBezTo>
                    <a:pt x="5392" y="327"/>
                    <a:pt x="4535" y="0"/>
                    <a:pt x="3678" y="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09;p34">
              <a:extLst>
                <a:ext uri="{FF2B5EF4-FFF2-40B4-BE49-F238E27FC236}">
                  <a16:creationId xmlns:a16="http://schemas.microsoft.com/office/drawing/2014/main" id="{94254073-4CD6-B2AE-5F85-3019AA7DF797}"/>
                </a:ext>
              </a:extLst>
            </p:cNvPr>
            <p:cNvSpPr/>
            <p:nvPr/>
          </p:nvSpPr>
          <p:spPr>
            <a:xfrm>
              <a:off x="-760536" y="398227"/>
              <a:ext cx="819887" cy="746878"/>
            </a:xfrm>
            <a:custGeom>
              <a:avLst/>
              <a:gdLst/>
              <a:ahLst/>
              <a:cxnLst/>
              <a:rect l="l" t="t" r="r" b="b"/>
              <a:pathLst>
                <a:path w="7309" h="6658" extrusionOk="0">
                  <a:moveTo>
                    <a:pt x="3655" y="1"/>
                  </a:moveTo>
                  <a:cubicBezTo>
                    <a:pt x="2803" y="1"/>
                    <a:pt x="1951" y="325"/>
                    <a:pt x="1301" y="974"/>
                  </a:cubicBezTo>
                  <a:cubicBezTo>
                    <a:pt x="0" y="2275"/>
                    <a:pt x="0" y="4382"/>
                    <a:pt x="1301" y="5682"/>
                  </a:cubicBezTo>
                  <a:cubicBezTo>
                    <a:pt x="1951" y="6332"/>
                    <a:pt x="2803" y="6657"/>
                    <a:pt x="3655" y="6657"/>
                  </a:cubicBezTo>
                  <a:cubicBezTo>
                    <a:pt x="4506" y="6657"/>
                    <a:pt x="5358" y="6332"/>
                    <a:pt x="6008" y="5682"/>
                  </a:cubicBezTo>
                  <a:cubicBezTo>
                    <a:pt x="7309" y="4382"/>
                    <a:pt x="7309" y="2275"/>
                    <a:pt x="6008" y="974"/>
                  </a:cubicBezTo>
                  <a:cubicBezTo>
                    <a:pt x="5358" y="325"/>
                    <a:pt x="4506" y="1"/>
                    <a:pt x="3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10;p34">
              <a:extLst>
                <a:ext uri="{FF2B5EF4-FFF2-40B4-BE49-F238E27FC236}">
                  <a16:creationId xmlns:a16="http://schemas.microsoft.com/office/drawing/2014/main" id="{1A39827D-25A9-7887-60AB-2C84C4642BE7}"/>
                </a:ext>
              </a:extLst>
            </p:cNvPr>
            <p:cNvSpPr/>
            <p:nvPr/>
          </p:nvSpPr>
          <p:spPr>
            <a:xfrm>
              <a:off x="-552448" y="1092047"/>
              <a:ext cx="20865" cy="23894"/>
            </a:xfrm>
            <a:custGeom>
              <a:avLst/>
              <a:gdLst/>
              <a:ahLst/>
              <a:cxnLst/>
              <a:rect l="l" t="t" r="r" b="b"/>
              <a:pathLst>
                <a:path w="186" h="213" extrusionOk="0">
                  <a:moveTo>
                    <a:pt x="132" y="1"/>
                  </a:moveTo>
                  <a:cubicBezTo>
                    <a:pt x="117" y="1"/>
                    <a:pt x="102" y="8"/>
                    <a:pt x="93" y="22"/>
                  </a:cubicBezTo>
                  <a:lnTo>
                    <a:pt x="14" y="140"/>
                  </a:lnTo>
                  <a:cubicBezTo>
                    <a:pt x="0" y="162"/>
                    <a:pt x="6" y="190"/>
                    <a:pt x="28" y="206"/>
                  </a:cubicBezTo>
                  <a:cubicBezTo>
                    <a:pt x="36" y="211"/>
                    <a:pt x="44" y="213"/>
                    <a:pt x="53" y="213"/>
                  </a:cubicBezTo>
                  <a:cubicBezTo>
                    <a:pt x="69" y="213"/>
                    <a:pt x="84" y="206"/>
                    <a:pt x="93" y="192"/>
                  </a:cubicBezTo>
                  <a:lnTo>
                    <a:pt x="172" y="73"/>
                  </a:lnTo>
                  <a:cubicBezTo>
                    <a:pt x="186" y="52"/>
                    <a:pt x="180" y="22"/>
                    <a:pt x="158" y="8"/>
                  </a:cubicBezTo>
                  <a:cubicBezTo>
                    <a:pt x="150" y="3"/>
                    <a:pt x="141" y="1"/>
                    <a:pt x="132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11;p34">
              <a:extLst>
                <a:ext uri="{FF2B5EF4-FFF2-40B4-BE49-F238E27FC236}">
                  <a16:creationId xmlns:a16="http://schemas.microsoft.com/office/drawing/2014/main" id="{70477EB8-CF25-C80B-AFF0-4CE6D0247C17}"/>
                </a:ext>
              </a:extLst>
            </p:cNvPr>
            <p:cNvSpPr/>
            <p:nvPr/>
          </p:nvSpPr>
          <p:spPr>
            <a:xfrm>
              <a:off x="-694127" y="953732"/>
              <a:ext cx="26025" cy="18397"/>
            </a:xfrm>
            <a:custGeom>
              <a:avLst/>
              <a:gdLst/>
              <a:ahLst/>
              <a:cxnLst/>
              <a:rect l="l" t="t" r="r" b="b"/>
              <a:pathLst>
                <a:path w="232" h="164" extrusionOk="0">
                  <a:moveTo>
                    <a:pt x="176" y="1"/>
                  </a:moveTo>
                  <a:cubicBezTo>
                    <a:pt x="168" y="1"/>
                    <a:pt x="161" y="2"/>
                    <a:pt x="154" y="6"/>
                  </a:cubicBezTo>
                  <a:lnTo>
                    <a:pt x="30" y="75"/>
                  </a:lnTo>
                  <a:cubicBezTo>
                    <a:pt x="8" y="89"/>
                    <a:pt x="0" y="117"/>
                    <a:pt x="12" y="140"/>
                  </a:cubicBezTo>
                  <a:cubicBezTo>
                    <a:pt x="20" y="155"/>
                    <a:pt x="37" y="164"/>
                    <a:pt x="53" y="164"/>
                  </a:cubicBezTo>
                  <a:cubicBezTo>
                    <a:pt x="61" y="164"/>
                    <a:pt x="68" y="162"/>
                    <a:pt x="75" y="158"/>
                  </a:cubicBezTo>
                  <a:lnTo>
                    <a:pt x="200" y="89"/>
                  </a:lnTo>
                  <a:cubicBezTo>
                    <a:pt x="223" y="77"/>
                    <a:pt x="231" y="48"/>
                    <a:pt x="217" y="26"/>
                  </a:cubicBezTo>
                  <a:cubicBezTo>
                    <a:pt x="209" y="9"/>
                    <a:pt x="192" y="1"/>
                    <a:pt x="176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12;p34">
              <a:extLst>
                <a:ext uri="{FF2B5EF4-FFF2-40B4-BE49-F238E27FC236}">
                  <a16:creationId xmlns:a16="http://schemas.microsoft.com/office/drawing/2014/main" id="{E4360AE2-6363-38E9-2CA1-6D24BE48B2CF}"/>
                </a:ext>
              </a:extLst>
            </p:cNvPr>
            <p:cNvSpPr/>
            <p:nvPr/>
          </p:nvSpPr>
          <p:spPr>
            <a:xfrm>
              <a:off x="-694801" y="569074"/>
              <a:ext cx="25576" cy="19519"/>
            </a:xfrm>
            <a:custGeom>
              <a:avLst/>
              <a:gdLst/>
              <a:ahLst/>
              <a:cxnLst/>
              <a:rect l="l" t="t" r="r" b="b"/>
              <a:pathLst>
                <a:path w="228" h="174" extrusionOk="0">
                  <a:moveTo>
                    <a:pt x="56" y="0"/>
                  </a:moveTo>
                  <a:cubicBezTo>
                    <a:pt x="40" y="0"/>
                    <a:pt x="25" y="8"/>
                    <a:pt x="16" y="22"/>
                  </a:cubicBezTo>
                  <a:cubicBezTo>
                    <a:pt x="0" y="43"/>
                    <a:pt x="6" y="73"/>
                    <a:pt x="28" y="87"/>
                  </a:cubicBezTo>
                  <a:lnTo>
                    <a:pt x="146" y="166"/>
                  </a:lnTo>
                  <a:cubicBezTo>
                    <a:pt x="154" y="171"/>
                    <a:pt x="163" y="173"/>
                    <a:pt x="172" y="173"/>
                  </a:cubicBezTo>
                  <a:cubicBezTo>
                    <a:pt x="187" y="173"/>
                    <a:pt x="203" y="166"/>
                    <a:pt x="211" y="152"/>
                  </a:cubicBezTo>
                  <a:cubicBezTo>
                    <a:pt x="227" y="130"/>
                    <a:pt x="221" y="101"/>
                    <a:pt x="200" y="87"/>
                  </a:cubicBezTo>
                  <a:lnTo>
                    <a:pt x="81" y="8"/>
                  </a:lnTo>
                  <a:cubicBezTo>
                    <a:pt x="73" y="3"/>
                    <a:pt x="64" y="0"/>
                    <a:pt x="56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13;p34">
              <a:extLst>
                <a:ext uri="{FF2B5EF4-FFF2-40B4-BE49-F238E27FC236}">
                  <a16:creationId xmlns:a16="http://schemas.microsoft.com/office/drawing/2014/main" id="{2FAB4BCF-EE28-C8C6-FD0C-57C10F88BEE7}"/>
                </a:ext>
              </a:extLst>
            </p:cNvPr>
            <p:cNvSpPr/>
            <p:nvPr/>
          </p:nvSpPr>
          <p:spPr>
            <a:xfrm>
              <a:off x="-550990" y="427393"/>
              <a:ext cx="19855" cy="24567"/>
            </a:xfrm>
            <a:custGeom>
              <a:avLst/>
              <a:gdLst/>
              <a:ahLst/>
              <a:cxnLst/>
              <a:rect l="l" t="t" r="r" b="b"/>
              <a:pathLst>
                <a:path w="177" h="219" extrusionOk="0">
                  <a:moveTo>
                    <a:pt x="53" y="1"/>
                  </a:moveTo>
                  <a:cubicBezTo>
                    <a:pt x="46" y="1"/>
                    <a:pt x="38" y="2"/>
                    <a:pt x="30" y="6"/>
                  </a:cubicBezTo>
                  <a:cubicBezTo>
                    <a:pt x="9" y="18"/>
                    <a:pt x="1" y="47"/>
                    <a:pt x="13" y="69"/>
                  </a:cubicBezTo>
                  <a:lnTo>
                    <a:pt x="82" y="193"/>
                  </a:lnTo>
                  <a:cubicBezTo>
                    <a:pt x="91" y="209"/>
                    <a:pt x="106" y="218"/>
                    <a:pt x="123" y="218"/>
                  </a:cubicBezTo>
                  <a:cubicBezTo>
                    <a:pt x="131" y="218"/>
                    <a:pt x="139" y="216"/>
                    <a:pt x="147" y="211"/>
                  </a:cubicBezTo>
                  <a:cubicBezTo>
                    <a:pt x="169" y="199"/>
                    <a:pt x="176" y="170"/>
                    <a:pt x="165" y="148"/>
                  </a:cubicBezTo>
                  <a:lnTo>
                    <a:pt x="96" y="24"/>
                  </a:lnTo>
                  <a:cubicBezTo>
                    <a:pt x="86" y="9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14;p34">
              <a:extLst>
                <a:ext uri="{FF2B5EF4-FFF2-40B4-BE49-F238E27FC236}">
                  <a16:creationId xmlns:a16="http://schemas.microsoft.com/office/drawing/2014/main" id="{94C3A7DE-81C7-FB05-CC6F-DE47D88A0D05}"/>
                </a:ext>
              </a:extLst>
            </p:cNvPr>
            <p:cNvSpPr/>
            <p:nvPr/>
          </p:nvSpPr>
          <p:spPr>
            <a:xfrm>
              <a:off x="-167793" y="428964"/>
              <a:ext cx="20865" cy="23894"/>
            </a:xfrm>
            <a:custGeom>
              <a:avLst/>
              <a:gdLst/>
              <a:ahLst/>
              <a:cxnLst/>
              <a:rect l="l" t="t" r="r" b="b"/>
              <a:pathLst>
                <a:path w="186" h="213" extrusionOk="0">
                  <a:moveTo>
                    <a:pt x="133" y="0"/>
                  </a:moveTo>
                  <a:cubicBezTo>
                    <a:pt x="117" y="0"/>
                    <a:pt x="102" y="8"/>
                    <a:pt x="93" y="22"/>
                  </a:cubicBezTo>
                  <a:lnTo>
                    <a:pt x="16" y="140"/>
                  </a:lnTo>
                  <a:cubicBezTo>
                    <a:pt x="0" y="162"/>
                    <a:pt x="6" y="189"/>
                    <a:pt x="30" y="205"/>
                  </a:cubicBezTo>
                  <a:cubicBezTo>
                    <a:pt x="38" y="210"/>
                    <a:pt x="46" y="213"/>
                    <a:pt x="55" y="213"/>
                  </a:cubicBezTo>
                  <a:cubicBezTo>
                    <a:pt x="70" y="213"/>
                    <a:pt x="85" y="205"/>
                    <a:pt x="95" y="191"/>
                  </a:cubicBezTo>
                  <a:lnTo>
                    <a:pt x="172" y="73"/>
                  </a:lnTo>
                  <a:cubicBezTo>
                    <a:pt x="186" y="51"/>
                    <a:pt x="180" y="22"/>
                    <a:pt x="158" y="8"/>
                  </a:cubicBezTo>
                  <a:cubicBezTo>
                    <a:pt x="150" y="3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15;p34">
              <a:extLst>
                <a:ext uri="{FF2B5EF4-FFF2-40B4-BE49-F238E27FC236}">
                  <a16:creationId xmlns:a16="http://schemas.microsoft.com/office/drawing/2014/main" id="{E3FF737E-FEB1-F45C-ABBF-BA27E497653A}"/>
                </a:ext>
              </a:extLst>
            </p:cNvPr>
            <p:cNvSpPr/>
            <p:nvPr/>
          </p:nvSpPr>
          <p:spPr>
            <a:xfrm>
              <a:off x="-31049" y="572551"/>
              <a:ext cx="26025" cy="18397"/>
            </a:xfrm>
            <a:custGeom>
              <a:avLst/>
              <a:gdLst/>
              <a:ahLst/>
              <a:cxnLst/>
              <a:rect l="l" t="t" r="r" b="b"/>
              <a:pathLst>
                <a:path w="232" h="164" extrusionOk="0">
                  <a:moveTo>
                    <a:pt x="177" y="1"/>
                  </a:moveTo>
                  <a:cubicBezTo>
                    <a:pt x="170" y="1"/>
                    <a:pt x="162" y="3"/>
                    <a:pt x="155" y="6"/>
                  </a:cubicBezTo>
                  <a:lnTo>
                    <a:pt x="32" y="75"/>
                  </a:lnTo>
                  <a:cubicBezTo>
                    <a:pt x="9" y="89"/>
                    <a:pt x="1" y="117"/>
                    <a:pt x="13" y="141"/>
                  </a:cubicBezTo>
                  <a:cubicBezTo>
                    <a:pt x="22" y="155"/>
                    <a:pt x="38" y="164"/>
                    <a:pt x="55" y="164"/>
                  </a:cubicBezTo>
                  <a:cubicBezTo>
                    <a:pt x="62" y="164"/>
                    <a:pt x="70" y="162"/>
                    <a:pt x="78" y="158"/>
                  </a:cubicBezTo>
                  <a:lnTo>
                    <a:pt x="200" y="89"/>
                  </a:lnTo>
                  <a:cubicBezTo>
                    <a:pt x="224" y="77"/>
                    <a:pt x="232" y="48"/>
                    <a:pt x="220" y="26"/>
                  </a:cubicBezTo>
                  <a:cubicBezTo>
                    <a:pt x="210" y="10"/>
                    <a:pt x="194" y="1"/>
                    <a:pt x="177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16;p34">
              <a:extLst>
                <a:ext uri="{FF2B5EF4-FFF2-40B4-BE49-F238E27FC236}">
                  <a16:creationId xmlns:a16="http://schemas.microsoft.com/office/drawing/2014/main" id="{4FA62550-803C-9EE7-17CF-1B14F56CCD7A}"/>
                </a:ext>
              </a:extLst>
            </p:cNvPr>
            <p:cNvSpPr/>
            <p:nvPr/>
          </p:nvSpPr>
          <p:spPr>
            <a:xfrm>
              <a:off x="-29927" y="954629"/>
              <a:ext cx="25352" cy="19295"/>
            </a:xfrm>
            <a:custGeom>
              <a:avLst/>
              <a:gdLst/>
              <a:ahLst/>
              <a:cxnLst/>
              <a:rect l="l" t="t" r="r" b="b"/>
              <a:pathLst>
                <a:path w="226" h="172" extrusionOk="0">
                  <a:moveTo>
                    <a:pt x="54" y="1"/>
                  </a:moveTo>
                  <a:cubicBezTo>
                    <a:pt x="38" y="1"/>
                    <a:pt x="23" y="8"/>
                    <a:pt x="14" y="22"/>
                  </a:cubicBezTo>
                  <a:cubicBezTo>
                    <a:pt x="1" y="43"/>
                    <a:pt x="6" y="71"/>
                    <a:pt x="28" y="87"/>
                  </a:cubicBezTo>
                  <a:lnTo>
                    <a:pt x="147" y="164"/>
                  </a:lnTo>
                  <a:cubicBezTo>
                    <a:pt x="154" y="169"/>
                    <a:pt x="163" y="171"/>
                    <a:pt x="172" y="171"/>
                  </a:cubicBezTo>
                  <a:cubicBezTo>
                    <a:pt x="188" y="171"/>
                    <a:pt x="203" y="164"/>
                    <a:pt x="212" y="150"/>
                  </a:cubicBezTo>
                  <a:cubicBezTo>
                    <a:pt x="225" y="128"/>
                    <a:pt x="220" y="99"/>
                    <a:pt x="198" y="85"/>
                  </a:cubicBezTo>
                  <a:lnTo>
                    <a:pt x="79" y="8"/>
                  </a:lnTo>
                  <a:cubicBezTo>
                    <a:pt x="72" y="3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17;p34">
              <a:extLst>
                <a:ext uri="{FF2B5EF4-FFF2-40B4-BE49-F238E27FC236}">
                  <a16:creationId xmlns:a16="http://schemas.microsoft.com/office/drawing/2014/main" id="{1229C2D2-C777-802D-85C3-37626644E5FA}"/>
                </a:ext>
              </a:extLst>
            </p:cNvPr>
            <p:cNvSpPr/>
            <p:nvPr/>
          </p:nvSpPr>
          <p:spPr>
            <a:xfrm>
              <a:off x="-168241" y="1091150"/>
              <a:ext cx="19967" cy="24679"/>
            </a:xfrm>
            <a:custGeom>
              <a:avLst/>
              <a:gdLst/>
              <a:ahLst/>
              <a:cxnLst/>
              <a:rect l="l" t="t" r="r" b="b"/>
              <a:pathLst>
                <a:path w="178" h="220" extrusionOk="0">
                  <a:moveTo>
                    <a:pt x="55" y="1"/>
                  </a:moveTo>
                  <a:cubicBezTo>
                    <a:pt x="47" y="1"/>
                    <a:pt x="39" y="3"/>
                    <a:pt x="32" y="6"/>
                  </a:cubicBezTo>
                  <a:cubicBezTo>
                    <a:pt x="10" y="20"/>
                    <a:pt x="0" y="48"/>
                    <a:pt x="14" y="72"/>
                  </a:cubicBezTo>
                  <a:lnTo>
                    <a:pt x="83" y="194"/>
                  </a:lnTo>
                  <a:cubicBezTo>
                    <a:pt x="91" y="210"/>
                    <a:pt x="108" y="219"/>
                    <a:pt x="125" y="219"/>
                  </a:cubicBezTo>
                  <a:cubicBezTo>
                    <a:pt x="132" y="219"/>
                    <a:pt x="140" y="217"/>
                    <a:pt x="146" y="214"/>
                  </a:cubicBezTo>
                  <a:cubicBezTo>
                    <a:pt x="170" y="200"/>
                    <a:pt x="178" y="172"/>
                    <a:pt x="164" y="148"/>
                  </a:cubicBezTo>
                  <a:lnTo>
                    <a:pt x="97" y="26"/>
                  </a:lnTo>
                  <a:cubicBezTo>
                    <a:pt x="88" y="10"/>
                    <a:pt x="71" y="1"/>
                    <a:pt x="55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18;p34">
              <a:extLst>
                <a:ext uri="{FF2B5EF4-FFF2-40B4-BE49-F238E27FC236}">
                  <a16:creationId xmlns:a16="http://schemas.microsoft.com/office/drawing/2014/main" id="{19F8A67F-E939-95ED-8BD9-7C06002F6C90}"/>
                </a:ext>
              </a:extLst>
            </p:cNvPr>
            <p:cNvSpPr/>
            <p:nvPr/>
          </p:nvSpPr>
          <p:spPr>
            <a:xfrm>
              <a:off x="-384070" y="363115"/>
              <a:ext cx="46104" cy="77851"/>
            </a:xfrm>
            <a:custGeom>
              <a:avLst/>
              <a:gdLst/>
              <a:ahLst/>
              <a:cxnLst/>
              <a:rect l="l" t="t" r="r" b="b"/>
              <a:pathLst>
                <a:path w="411" h="694" extrusionOk="0">
                  <a:moveTo>
                    <a:pt x="164" y="1"/>
                  </a:moveTo>
                  <a:lnTo>
                    <a:pt x="1" y="34"/>
                  </a:lnTo>
                  <a:lnTo>
                    <a:pt x="1" y="119"/>
                  </a:lnTo>
                  <a:lnTo>
                    <a:pt x="166" y="86"/>
                  </a:lnTo>
                  <a:lnTo>
                    <a:pt x="166" y="615"/>
                  </a:lnTo>
                  <a:lnTo>
                    <a:pt x="12" y="615"/>
                  </a:lnTo>
                  <a:lnTo>
                    <a:pt x="12" y="693"/>
                  </a:lnTo>
                  <a:lnTo>
                    <a:pt x="411" y="693"/>
                  </a:lnTo>
                  <a:lnTo>
                    <a:pt x="411" y="615"/>
                  </a:lnTo>
                  <a:lnTo>
                    <a:pt x="259" y="615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19;p34">
              <a:extLst>
                <a:ext uri="{FF2B5EF4-FFF2-40B4-BE49-F238E27FC236}">
                  <a16:creationId xmlns:a16="http://schemas.microsoft.com/office/drawing/2014/main" id="{44087BB1-E7BF-AB64-7DCC-F5DD2EA30F5C}"/>
                </a:ext>
              </a:extLst>
            </p:cNvPr>
            <p:cNvSpPr/>
            <p:nvPr/>
          </p:nvSpPr>
          <p:spPr>
            <a:xfrm>
              <a:off x="-320354" y="361881"/>
              <a:ext cx="49469" cy="79085"/>
            </a:xfrm>
            <a:custGeom>
              <a:avLst/>
              <a:gdLst/>
              <a:ahLst/>
              <a:cxnLst/>
              <a:rect l="l" t="t" r="r" b="b"/>
              <a:pathLst>
                <a:path w="441" h="705" extrusionOk="0">
                  <a:moveTo>
                    <a:pt x="202" y="0"/>
                  </a:moveTo>
                  <a:cubicBezTo>
                    <a:pt x="174" y="0"/>
                    <a:pt x="145" y="4"/>
                    <a:pt x="111" y="12"/>
                  </a:cubicBezTo>
                  <a:cubicBezTo>
                    <a:pt x="78" y="20"/>
                    <a:pt x="44" y="30"/>
                    <a:pt x="7" y="45"/>
                  </a:cubicBezTo>
                  <a:lnTo>
                    <a:pt x="7" y="140"/>
                  </a:lnTo>
                  <a:cubicBezTo>
                    <a:pt x="42" y="118"/>
                    <a:pt x="78" y="105"/>
                    <a:pt x="109" y="93"/>
                  </a:cubicBezTo>
                  <a:cubicBezTo>
                    <a:pt x="143" y="83"/>
                    <a:pt x="174" y="79"/>
                    <a:pt x="204" y="79"/>
                  </a:cubicBezTo>
                  <a:cubicBezTo>
                    <a:pt x="246" y="79"/>
                    <a:pt x="279" y="91"/>
                    <a:pt x="305" y="113"/>
                  </a:cubicBezTo>
                  <a:cubicBezTo>
                    <a:pt x="330" y="136"/>
                    <a:pt x="342" y="166"/>
                    <a:pt x="342" y="203"/>
                  </a:cubicBezTo>
                  <a:cubicBezTo>
                    <a:pt x="342" y="225"/>
                    <a:pt x="336" y="249"/>
                    <a:pt x="324" y="272"/>
                  </a:cubicBezTo>
                  <a:cubicBezTo>
                    <a:pt x="313" y="296"/>
                    <a:pt x="293" y="324"/>
                    <a:pt x="261" y="357"/>
                  </a:cubicBezTo>
                  <a:cubicBezTo>
                    <a:pt x="246" y="375"/>
                    <a:pt x="208" y="414"/>
                    <a:pt x="147" y="478"/>
                  </a:cubicBezTo>
                  <a:cubicBezTo>
                    <a:pt x="86" y="539"/>
                    <a:pt x="36" y="588"/>
                    <a:pt x="1" y="626"/>
                  </a:cubicBezTo>
                  <a:lnTo>
                    <a:pt x="1" y="704"/>
                  </a:lnTo>
                  <a:lnTo>
                    <a:pt x="441" y="704"/>
                  </a:lnTo>
                  <a:lnTo>
                    <a:pt x="441" y="626"/>
                  </a:lnTo>
                  <a:lnTo>
                    <a:pt x="113" y="626"/>
                  </a:lnTo>
                  <a:cubicBezTo>
                    <a:pt x="188" y="549"/>
                    <a:pt x="247" y="489"/>
                    <a:pt x="289" y="446"/>
                  </a:cubicBezTo>
                  <a:cubicBezTo>
                    <a:pt x="330" y="403"/>
                    <a:pt x="354" y="377"/>
                    <a:pt x="362" y="367"/>
                  </a:cubicBezTo>
                  <a:cubicBezTo>
                    <a:pt x="392" y="334"/>
                    <a:pt x="409" y="304"/>
                    <a:pt x="421" y="278"/>
                  </a:cubicBezTo>
                  <a:cubicBezTo>
                    <a:pt x="431" y="253"/>
                    <a:pt x="437" y="225"/>
                    <a:pt x="437" y="197"/>
                  </a:cubicBezTo>
                  <a:cubicBezTo>
                    <a:pt x="437" y="136"/>
                    <a:pt x="415" y="89"/>
                    <a:pt x="372" y="53"/>
                  </a:cubicBezTo>
                  <a:cubicBezTo>
                    <a:pt x="330" y="18"/>
                    <a:pt x="273" y="0"/>
                    <a:pt x="20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20;p34">
              <a:extLst>
                <a:ext uri="{FF2B5EF4-FFF2-40B4-BE49-F238E27FC236}">
                  <a16:creationId xmlns:a16="http://schemas.microsoft.com/office/drawing/2014/main" id="{B27F3C15-DAA0-844A-ED0A-7024313AC9AB}"/>
                </a:ext>
              </a:extLst>
            </p:cNvPr>
            <p:cNvSpPr/>
            <p:nvPr/>
          </p:nvSpPr>
          <p:spPr>
            <a:xfrm>
              <a:off x="-753245" y="728591"/>
              <a:ext cx="53620" cy="80656"/>
            </a:xfrm>
            <a:custGeom>
              <a:avLst/>
              <a:gdLst/>
              <a:ahLst/>
              <a:cxnLst/>
              <a:rect l="l" t="t" r="r" b="b"/>
              <a:pathLst>
                <a:path w="478" h="719" extrusionOk="0">
                  <a:moveTo>
                    <a:pt x="231" y="76"/>
                  </a:moveTo>
                  <a:cubicBezTo>
                    <a:pt x="273" y="76"/>
                    <a:pt x="306" y="89"/>
                    <a:pt x="330" y="119"/>
                  </a:cubicBezTo>
                  <a:cubicBezTo>
                    <a:pt x="356" y="147"/>
                    <a:pt x="367" y="186"/>
                    <a:pt x="367" y="235"/>
                  </a:cubicBezTo>
                  <a:cubicBezTo>
                    <a:pt x="367" y="287"/>
                    <a:pt x="356" y="326"/>
                    <a:pt x="330" y="354"/>
                  </a:cubicBezTo>
                  <a:cubicBezTo>
                    <a:pt x="306" y="383"/>
                    <a:pt x="273" y="397"/>
                    <a:pt x="231" y="397"/>
                  </a:cubicBezTo>
                  <a:cubicBezTo>
                    <a:pt x="188" y="397"/>
                    <a:pt x="154" y="383"/>
                    <a:pt x="131" y="354"/>
                  </a:cubicBezTo>
                  <a:cubicBezTo>
                    <a:pt x="107" y="326"/>
                    <a:pt x="93" y="287"/>
                    <a:pt x="93" y="235"/>
                  </a:cubicBezTo>
                  <a:cubicBezTo>
                    <a:pt x="93" y="186"/>
                    <a:pt x="107" y="147"/>
                    <a:pt x="131" y="119"/>
                  </a:cubicBezTo>
                  <a:cubicBezTo>
                    <a:pt x="154" y="89"/>
                    <a:pt x="188" y="76"/>
                    <a:pt x="231" y="76"/>
                  </a:cubicBezTo>
                  <a:close/>
                  <a:moveTo>
                    <a:pt x="231" y="1"/>
                  </a:moveTo>
                  <a:cubicBezTo>
                    <a:pt x="160" y="1"/>
                    <a:pt x="105" y="22"/>
                    <a:pt x="64" y="66"/>
                  </a:cubicBezTo>
                  <a:cubicBezTo>
                    <a:pt x="20" y="109"/>
                    <a:pt x="0" y="164"/>
                    <a:pt x="0" y="235"/>
                  </a:cubicBezTo>
                  <a:cubicBezTo>
                    <a:pt x="0" y="308"/>
                    <a:pt x="20" y="366"/>
                    <a:pt x="60" y="409"/>
                  </a:cubicBezTo>
                  <a:cubicBezTo>
                    <a:pt x="101" y="450"/>
                    <a:pt x="156" y="470"/>
                    <a:pt x="225" y="470"/>
                  </a:cubicBezTo>
                  <a:cubicBezTo>
                    <a:pt x="257" y="470"/>
                    <a:pt x="289" y="464"/>
                    <a:pt x="316" y="448"/>
                  </a:cubicBezTo>
                  <a:cubicBezTo>
                    <a:pt x="344" y="435"/>
                    <a:pt x="365" y="415"/>
                    <a:pt x="383" y="387"/>
                  </a:cubicBezTo>
                  <a:lnTo>
                    <a:pt x="383" y="387"/>
                  </a:lnTo>
                  <a:cubicBezTo>
                    <a:pt x="379" y="472"/>
                    <a:pt x="362" y="535"/>
                    <a:pt x="328" y="577"/>
                  </a:cubicBezTo>
                  <a:cubicBezTo>
                    <a:pt x="296" y="618"/>
                    <a:pt x="249" y="640"/>
                    <a:pt x="186" y="640"/>
                  </a:cubicBezTo>
                  <a:cubicBezTo>
                    <a:pt x="164" y="640"/>
                    <a:pt x="141" y="636"/>
                    <a:pt x="115" y="630"/>
                  </a:cubicBezTo>
                  <a:cubicBezTo>
                    <a:pt x="91" y="624"/>
                    <a:pt x="68" y="616"/>
                    <a:pt x="44" y="606"/>
                  </a:cubicBezTo>
                  <a:lnTo>
                    <a:pt x="44" y="691"/>
                  </a:lnTo>
                  <a:cubicBezTo>
                    <a:pt x="70" y="699"/>
                    <a:pt x="95" y="707"/>
                    <a:pt x="119" y="711"/>
                  </a:cubicBezTo>
                  <a:cubicBezTo>
                    <a:pt x="143" y="717"/>
                    <a:pt x="168" y="719"/>
                    <a:pt x="190" y="719"/>
                  </a:cubicBezTo>
                  <a:cubicBezTo>
                    <a:pt x="279" y="719"/>
                    <a:pt x="348" y="685"/>
                    <a:pt x="399" y="622"/>
                  </a:cubicBezTo>
                  <a:cubicBezTo>
                    <a:pt x="450" y="557"/>
                    <a:pt x="478" y="468"/>
                    <a:pt x="478" y="360"/>
                  </a:cubicBezTo>
                  <a:cubicBezTo>
                    <a:pt x="478" y="243"/>
                    <a:pt x="456" y="154"/>
                    <a:pt x="413" y="93"/>
                  </a:cubicBezTo>
                  <a:cubicBezTo>
                    <a:pt x="371" y="32"/>
                    <a:pt x="310" y="1"/>
                    <a:pt x="23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21;p34">
              <a:extLst>
                <a:ext uri="{FF2B5EF4-FFF2-40B4-BE49-F238E27FC236}">
                  <a16:creationId xmlns:a16="http://schemas.microsoft.com/office/drawing/2014/main" id="{75DC9C20-1B45-970F-DE3B-35D9545DA321}"/>
                </a:ext>
              </a:extLst>
            </p:cNvPr>
            <p:cNvSpPr/>
            <p:nvPr/>
          </p:nvSpPr>
          <p:spPr>
            <a:xfrm>
              <a:off x="7540" y="728591"/>
              <a:ext cx="51152" cy="80656"/>
            </a:xfrm>
            <a:custGeom>
              <a:avLst/>
              <a:gdLst/>
              <a:ahLst/>
              <a:cxnLst/>
              <a:rect l="l" t="t" r="r" b="b"/>
              <a:pathLst>
                <a:path w="456" h="719" extrusionOk="0">
                  <a:moveTo>
                    <a:pt x="209" y="1"/>
                  </a:moveTo>
                  <a:cubicBezTo>
                    <a:pt x="182" y="1"/>
                    <a:pt x="152" y="2"/>
                    <a:pt x="120" y="8"/>
                  </a:cubicBezTo>
                  <a:cubicBezTo>
                    <a:pt x="91" y="12"/>
                    <a:pt x="57" y="20"/>
                    <a:pt x="22" y="30"/>
                  </a:cubicBezTo>
                  <a:lnTo>
                    <a:pt x="22" y="113"/>
                  </a:lnTo>
                  <a:cubicBezTo>
                    <a:pt x="57" y="101"/>
                    <a:pt x="89" y="93"/>
                    <a:pt x="118" y="87"/>
                  </a:cubicBezTo>
                  <a:cubicBezTo>
                    <a:pt x="148" y="81"/>
                    <a:pt x="176" y="79"/>
                    <a:pt x="201" y="79"/>
                  </a:cubicBezTo>
                  <a:cubicBezTo>
                    <a:pt x="249" y="79"/>
                    <a:pt x="284" y="89"/>
                    <a:pt x="310" y="109"/>
                  </a:cubicBezTo>
                  <a:cubicBezTo>
                    <a:pt x="333" y="127"/>
                    <a:pt x="347" y="154"/>
                    <a:pt x="347" y="190"/>
                  </a:cubicBezTo>
                  <a:cubicBezTo>
                    <a:pt x="347" y="223"/>
                    <a:pt x="335" y="251"/>
                    <a:pt x="310" y="269"/>
                  </a:cubicBezTo>
                  <a:cubicBezTo>
                    <a:pt x="286" y="289"/>
                    <a:pt x="251" y="296"/>
                    <a:pt x="205" y="296"/>
                  </a:cubicBezTo>
                  <a:lnTo>
                    <a:pt x="120" y="296"/>
                  </a:lnTo>
                  <a:lnTo>
                    <a:pt x="120" y="373"/>
                  </a:lnTo>
                  <a:lnTo>
                    <a:pt x="201" y="373"/>
                  </a:lnTo>
                  <a:cubicBezTo>
                    <a:pt x="253" y="373"/>
                    <a:pt x="292" y="385"/>
                    <a:pt x="320" y="409"/>
                  </a:cubicBezTo>
                  <a:cubicBezTo>
                    <a:pt x="349" y="431"/>
                    <a:pt x="363" y="462"/>
                    <a:pt x="363" y="504"/>
                  </a:cubicBezTo>
                  <a:cubicBezTo>
                    <a:pt x="363" y="549"/>
                    <a:pt x="347" y="583"/>
                    <a:pt x="318" y="604"/>
                  </a:cubicBezTo>
                  <a:cubicBezTo>
                    <a:pt x="286" y="628"/>
                    <a:pt x="241" y="640"/>
                    <a:pt x="184" y="640"/>
                  </a:cubicBezTo>
                  <a:cubicBezTo>
                    <a:pt x="150" y="640"/>
                    <a:pt x="116" y="636"/>
                    <a:pt x="87" y="628"/>
                  </a:cubicBezTo>
                  <a:cubicBezTo>
                    <a:pt x="55" y="620"/>
                    <a:pt x="28" y="608"/>
                    <a:pt x="0" y="594"/>
                  </a:cubicBezTo>
                  <a:lnTo>
                    <a:pt x="0" y="683"/>
                  </a:lnTo>
                  <a:cubicBezTo>
                    <a:pt x="34" y="695"/>
                    <a:pt x="65" y="705"/>
                    <a:pt x="97" y="709"/>
                  </a:cubicBezTo>
                  <a:cubicBezTo>
                    <a:pt x="126" y="715"/>
                    <a:pt x="156" y="719"/>
                    <a:pt x="185" y="719"/>
                  </a:cubicBezTo>
                  <a:cubicBezTo>
                    <a:pt x="272" y="719"/>
                    <a:pt x="339" y="699"/>
                    <a:pt x="387" y="662"/>
                  </a:cubicBezTo>
                  <a:cubicBezTo>
                    <a:pt x="432" y="624"/>
                    <a:pt x="456" y="573"/>
                    <a:pt x="456" y="504"/>
                  </a:cubicBezTo>
                  <a:cubicBezTo>
                    <a:pt x="456" y="460"/>
                    <a:pt x="444" y="423"/>
                    <a:pt x="418" y="391"/>
                  </a:cubicBezTo>
                  <a:cubicBezTo>
                    <a:pt x="393" y="362"/>
                    <a:pt x="359" y="342"/>
                    <a:pt x="314" y="332"/>
                  </a:cubicBezTo>
                  <a:cubicBezTo>
                    <a:pt x="353" y="322"/>
                    <a:pt x="385" y="304"/>
                    <a:pt x="406" y="277"/>
                  </a:cubicBezTo>
                  <a:cubicBezTo>
                    <a:pt x="428" y="251"/>
                    <a:pt x="440" y="218"/>
                    <a:pt x="440" y="180"/>
                  </a:cubicBezTo>
                  <a:cubicBezTo>
                    <a:pt x="440" y="125"/>
                    <a:pt x="420" y="81"/>
                    <a:pt x="379" y="50"/>
                  </a:cubicBezTo>
                  <a:cubicBezTo>
                    <a:pt x="337" y="16"/>
                    <a:pt x="280" y="1"/>
                    <a:pt x="20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22;p34">
              <a:extLst>
                <a:ext uri="{FF2B5EF4-FFF2-40B4-BE49-F238E27FC236}">
                  <a16:creationId xmlns:a16="http://schemas.microsoft.com/office/drawing/2014/main" id="{1C5906C5-A92C-2255-DF4A-324F21A7089E}"/>
                </a:ext>
              </a:extLst>
            </p:cNvPr>
            <p:cNvSpPr/>
            <p:nvPr/>
          </p:nvSpPr>
          <p:spPr>
            <a:xfrm>
              <a:off x="-367917" y="1093169"/>
              <a:ext cx="53732" cy="80656"/>
            </a:xfrm>
            <a:custGeom>
              <a:avLst/>
              <a:gdLst/>
              <a:ahLst/>
              <a:cxnLst/>
              <a:rect l="l" t="t" r="r" b="b"/>
              <a:pathLst>
                <a:path w="479" h="719" extrusionOk="0">
                  <a:moveTo>
                    <a:pt x="247" y="322"/>
                  </a:moveTo>
                  <a:cubicBezTo>
                    <a:pt x="291" y="322"/>
                    <a:pt x="322" y="336"/>
                    <a:pt x="348" y="365"/>
                  </a:cubicBezTo>
                  <a:cubicBezTo>
                    <a:pt x="372" y="393"/>
                    <a:pt x="385" y="432"/>
                    <a:pt x="385" y="484"/>
                  </a:cubicBezTo>
                  <a:cubicBezTo>
                    <a:pt x="385" y="533"/>
                    <a:pt x="372" y="572"/>
                    <a:pt x="348" y="600"/>
                  </a:cubicBezTo>
                  <a:cubicBezTo>
                    <a:pt x="322" y="630"/>
                    <a:pt x="291" y="643"/>
                    <a:pt x="247" y="643"/>
                  </a:cubicBezTo>
                  <a:cubicBezTo>
                    <a:pt x="206" y="643"/>
                    <a:pt x="172" y="630"/>
                    <a:pt x="149" y="600"/>
                  </a:cubicBezTo>
                  <a:cubicBezTo>
                    <a:pt x="123" y="572"/>
                    <a:pt x="111" y="533"/>
                    <a:pt x="111" y="484"/>
                  </a:cubicBezTo>
                  <a:cubicBezTo>
                    <a:pt x="111" y="432"/>
                    <a:pt x="123" y="393"/>
                    <a:pt x="149" y="365"/>
                  </a:cubicBezTo>
                  <a:cubicBezTo>
                    <a:pt x="172" y="336"/>
                    <a:pt x="206" y="322"/>
                    <a:pt x="247" y="322"/>
                  </a:cubicBezTo>
                  <a:close/>
                  <a:moveTo>
                    <a:pt x="287" y="0"/>
                  </a:moveTo>
                  <a:cubicBezTo>
                    <a:pt x="200" y="0"/>
                    <a:pt x="131" y="34"/>
                    <a:pt x="80" y="99"/>
                  </a:cubicBezTo>
                  <a:cubicBezTo>
                    <a:pt x="26" y="164"/>
                    <a:pt x="1" y="251"/>
                    <a:pt x="1" y="359"/>
                  </a:cubicBezTo>
                  <a:cubicBezTo>
                    <a:pt x="1" y="476"/>
                    <a:pt x="22" y="565"/>
                    <a:pt x="64" y="626"/>
                  </a:cubicBezTo>
                  <a:cubicBezTo>
                    <a:pt x="107" y="687"/>
                    <a:pt x="168" y="718"/>
                    <a:pt x="247" y="718"/>
                  </a:cubicBezTo>
                  <a:cubicBezTo>
                    <a:pt x="318" y="718"/>
                    <a:pt x="374" y="697"/>
                    <a:pt x="415" y="653"/>
                  </a:cubicBezTo>
                  <a:cubicBezTo>
                    <a:pt x="458" y="610"/>
                    <a:pt x="478" y="555"/>
                    <a:pt x="478" y="484"/>
                  </a:cubicBezTo>
                  <a:cubicBezTo>
                    <a:pt x="478" y="411"/>
                    <a:pt x="458" y="353"/>
                    <a:pt x="417" y="310"/>
                  </a:cubicBezTo>
                  <a:cubicBezTo>
                    <a:pt x="377" y="269"/>
                    <a:pt x="322" y="247"/>
                    <a:pt x="253" y="247"/>
                  </a:cubicBezTo>
                  <a:cubicBezTo>
                    <a:pt x="220" y="247"/>
                    <a:pt x="190" y="255"/>
                    <a:pt x="162" y="269"/>
                  </a:cubicBezTo>
                  <a:cubicBezTo>
                    <a:pt x="135" y="284"/>
                    <a:pt x="113" y="304"/>
                    <a:pt x="93" y="332"/>
                  </a:cubicBezTo>
                  <a:cubicBezTo>
                    <a:pt x="99" y="247"/>
                    <a:pt x="117" y="184"/>
                    <a:pt x="149" y="142"/>
                  </a:cubicBezTo>
                  <a:cubicBezTo>
                    <a:pt x="182" y="101"/>
                    <a:pt x="230" y="79"/>
                    <a:pt x="291" y="79"/>
                  </a:cubicBezTo>
                  <a:cubicBezTo>
                    <a:pt x="314" y="79"/>
                    <a:pt x="338" y="83"/>
                    <a:pt x="362" y="89"/>
                  </a:cubicBezTo>
                  <a:cubicBezTo>
                    <a:pt x="385" y="95"/>
                    <a:pt x="411" y="103"/>
                    <a:pt x="433" y="113"/>
                  </a:cubicBezTo>
                  <a:lnTo>
                    <a:pt x="433" y="28"/>
                  </a:lnTo>
                  <a:cubicBezTo>
                    <a:pt x="407" y="20"/>
                    <a:pt x="383" y="12"/>
                    <a:pt x="358" y="8"/>
                  </a:cubicBezTo>
                  <a:cubicBezTo>
                    <a:pt x="334" y="2"/>
                    <a:pt x="310" y="0"/>
                    <a:pt x="28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23;p34">
              <a:extLst>
                <a:ext uri="{FF2B5EF4-FFF2-40B4-BE49-F238E27FC236}">
                  <a16:creationId xmlns:a16="http://schemas.microsoft.com/office/drawing/2014/main" id="{200D14A9-2ADF-AF95-27E9-3F7611008ED3}"/>
                </a:ext>
              </a:extLst>
            </p:cNvPr>
            <p:cNvSpPr/>
            <p:nvPr/>
          </p:nvSpPr>
          <p:spPr>
            <a:xfrm>
              <a:off x="-601245" y="750017"/>
              <a:ext cx="241176" cy="43301"/>
            </a:xfrm>
            <a:custGeom>
              <a:avLst/>
              <a:gdLst/>
              <a:ahLst/>
              <a:cxnLst/>
              <a:rect l="l" t="t" r="r" b="b"/>
              <a:pathLst>
                <a:path w="2150" h="386" extrusionOk="0">
                  <a:moveTo>
                    <a:pt x="192" y="1"/>
                  </a:moveTo>
                  <a:cubicBezTo>
                    <a:pt x="86" y="1"/>
                    <a:pt x="1" y="86"/>
                    <a:pt x="1" y="192"/>
                  </a:cubicBezTo>
                  <a:cubicBezTo>
                    <a:pt x="1" y="299"/>
                    <a:pt x="86" y="386"/>
                    <a:pt x="192" y="386"/>
                  </a:cubicBezTo>
                  <a:lnTo>
                    <a:pt x="1956" y="386"/>
                  </a:lnTo>
                  <a:cubicBezTo>
                    <a:pt x="2063" y="386"/>
                    <a:pt x="2150" y="299"/>
                    <a:pt x="2150" y="192"/>
                  </a:cubicBezTo>
                  <a:cubicBezTo>
                    <a:pt x="2150" y="86"/>
                    <a:pt x="2063" y="1"/>
                    <a:pt x="1956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24;p34">
              <a:extLst>
                <a:ext uri="{FF2B5EF4-FFF2-40B4-BE49-F238E27FC236}">
                  <a16:creationId xmlns:a16="http://schemas.microsoft.com/office/drawing/2014/main" id="{B951C702-741D-EA2B-4EAC-101A5B9AC427}"/>
                </a:ext>
              </a:extLst>
            </p:cNvPr>
            <p:cNvSpPr/>
            <p:nvPr/>
          </p:nvSpPr>
          <p:spPr>
            <a:xfrm>
              <a:off x="-383621" y="539459"/>
              <a:ext cx="268323" cy="262383"/>
            </a:xfrm>
            <a:custGeom>
              <a:avLst/>
              <a:gdLst/>
              <a:ahLst/>
              <a:cxnLst/>
              <a:rect l="l" t="t" r="r" b="b"/>
              <a:pathLst>
                <a:path w="2392" h="2339" extrusionOk="0">
                  <a:moveTo>
                    <a:pt x="2090" y="1"/>
                  </a:moveTo>
                  <a:cubicBezTo>
                    <a:pt x="2020" y="1"/>
                    <a:pt x="1949" y="28"/>
                    <a:pt x="1895" y="82"/>
                  </a:cubicBezTo>
                  <a:lnTo>
                    <a:pt x="109" y="1868"/>
                  </a:lnTo>
                  <a:cubicBezTo>
                    <a:pt x="1" y="1977"/>
                    <a:pt x="1" y="2150"/>
                    <a:pt x="109" y="2259"/>
                  </a:cubicBezTo>
                  <a:cubicBezTo>
                    <a:pt x="162" y="2312"/>
                    <a:pt x="233" y="2339"/>
                    <a:pt x="303" y="2339"/>
                  </a:cubicBezTo>
                  <a:cubicBezTo>
                    <a:pt x="374" y="2339"/>
                    <a:pt x="444" y="2312"/>
                    <a:pt x="498" y="2259"/>
                  </a:cubicBezTo>
                  <a:lnTo>
                    <a:pt x="2285" y="471"/>
                  </a:lnTo>
                  <a:cubicBezTo>
                    <a:pt x="2392" y="365"/>
                    <a:pt x="2392" y="189"/>
                    <a:pt x="2285" y="82"/>
                  </a:cubicBezTo>
                  <a:cubicBezTo>
                    <a:pt x="2231" y="28"/>
                    <a:pt x="2161" y="1"/>
                    <a:pt x="2090" y="1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25;p34">
              <a:extLst>
                <a:ext uri="{FF2B5EF4-FFF2-40B4-BE49-F238E27FC236}">
                  <a16:creationId xmlns:a16="http://schemas.microsoft.com/office/drawing/2014/main" id="{41D87751-6612-1A76-EA88-0895B7CA8399}"/>
                </a:ext>
              </a:extLst>
            </p:cNvPr>
            <p:cNvSpPr/>
            <p:nvPr/>
          </p:nvSpPr>
          <p:spPr>
            <a:xfrm>
              <a:off x="-398204" y="723992"/>
              <a:ext cx="95237" cy="95239"/>
            </a:xfrm>
            <a:custGeom>
              <a:avLst/>
              <a:gdLst/>
              <a:ahLst/>
              <a:cxnLst/>
              <a:rect l="l" t="t" r="r" b="b"/>
              <a:pathLst>
                <a:path w="849" h="849" extrusionOk="0">
                  <a:moveTo>
                    <a:pt x="425" y="0"/>
                  </a:moveTo>
                  <a:cubicBezTo>
                    <a:pt x="192" y="0"/>
                    <a:pt x="0" y="190"/>
                    <a:pt x="0" y="424"/>
                  </a:cubicBezTo>
                  <a:cubicBezTo>
                    <a:pt x="0" y="659"/>
                    <a:pt x="192" y="849"/>
                    <a:pt x="425" y="849"/>
                  </a:cubicBezTo>
                  <a:cubicBezTo>
                    <a:pt x="659" y="849"/>
                    <a:pt x="849" y="659"/>
                    <a:pt x="849" y="424"/>
                  </a:cubicBezTo>
                  <a:cubicBezTo>
                    <a:pt x="849" y="190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4E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5418484"/>
      </p:ext>
    </p:extLst>
  </p:cSld>
  <p:clrMapOvr>
    <a:masterClrMapping/>
  </p:clrMapOvr>
</p:sld>
</file>

<file path=ppt/theme/theme1.xml><?xml version="1.0" encoding="utf-8"?>
<a:theme xmlns:a="http://schemas.openxmlformats.org/drawingml/2006/main" name="Time (Clock)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BEBEBE"/>
      </a:lt2>
      <a:accent1>
        <a:srgbClr val="FD8845"/>
      </a:accent1>
      <a:accent2>
        <a:srgbClr val="EC4A91"/>
      </a:accent2>
      <a:accent3>
        <a:srgbClr val="C868E6"/>
      </a:accent3>
      <a:accent4>
        <a:srgbClr val="763AC7"/>
      </a:accent4>
      <a:accent5>
        <a:srgbClr val="5B71E9"/>
      </a:accent5>
      <a:accent6>
        <a:srgbClr val="0B379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750</Words>
  <Application>Microsoft Office PowerPoint</Application>
  <PresentationFormat>Apresentação na tela (16:9)</PresentationFormat>
  <Paragraphs>117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Fira Sans Extra Condensed Medium</vt:lpstr>
      <vt:lpstr>Roboto</vt:lpstr>
      <vt:lpstr>Time (Clock) Infographics by Slidesgo</vt:lpstr>
      <vt:lpstr>Atrasado de novo?</vt:lpstr>
      <vt:lpstr>Atrasado de novo?</vt:lpstr>
      <vt:lpstr>Atrasado de novo?</vt:lpstr>
      <vt:lpstr>Porque devemos falar sobre isso?</vt:lpstr>
      <vt:lpstr>4 Tipos de Atraso</vt:lpstr>
      <vt:lpstr>Os 3 Problemas do Atraso</vt:lpstr>
      <vt:lpstr>O Atraso é uma MENTIRA!</vt:lpstr>
      <vt:lpstr>O Atraso é uma MENTIRA!</vt:lpstr>
      <vt:lpstr>O Atraso é um ROUBO!</vt:lpstr>
      <vt:lpstr>O Atraso é um ROUBO!</vt:lpstr>
      <vt:lpstr>O atraso é EGOÍSMO!</vt:lpstr>
      <vt:lpstr>O atraso é EGOÍSMO!</vt:lpstr>
      <vt:lpstr>Os 3 Problemas do Atraso</vt:lpstr>
      <vt:lpstr>Os 3 Problemas da Pontualidade</vt:lpstr>
      <vt:lpstr>A Pontualidade como Farisaísmo!</vt:lpstr>
      <vt:lpstr>A Pontualidade como Ansiedade!</vt:lpstr>
      <vt:lpstr>Pontualidade como Idolatria! 1 Co 10.14</vt:lpstr>
      <vt:lpstr>Os 3 Problemas da Pontualidade</vt:lpstr>
      <vt:lpstr>Seu atraso ou sua pontualidade passam uma mensagem!</vt:lpstr>
      <vt:lpstr>“EU NÃO ME IMPORTO…”  “EU SOU MAIS IMPORTANTE”</vt:lpstr>
      <vt:lpstr>Atrasos x Prioridades</vt:lpstr>
      <vt:lpstr>Pontualidade para a Glória de Deus! </vt:lpstr>
      <vt:lpstr>Pontualidade como VERDADE!</vt:lpstr>
      <vt:lpstr>Pontualidade como DOAÇÃO!</vt:lpstr>
      <vt:lpstr>Pontualidade como AMOR!</vt:lpstr>
      <vt:lpstr>A Cruz é para TODOS!</vt:lpstr>
      <vt:lpstr>“EU ME IMPORTO”  Sendo pontuais podemos refletir o caráter de Deus. Jo 13.34</vt:lpstr>
      <vt:lpstr>Atrasado de novo?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Atrasado de novo?</dc:title>
  <cp:lastModifiedBy>Matheus Moraes Pereira</cp:lastModifiedBy>
  <cp:revision>7</cp:revision>
  <dcterms:modified xsi:type="dcterms:W3CDTF">2025-04-13T15:08:11Z</dcterms:modified>
</cp:coreProperties>
</file>