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PT Serif" panose="020F0502020204030204" pitchFamily="18" charset="0"/>
      <p:regular r:id="rId28"/>
    </p:embeddedFont>
    <p:embeddedFont>
      <p:font typeface="PT Serif Bold" panose="020B0604020202020204" charset="0"/>
      <p:regular r:id="rId29"/>
    </p:embeddedFont>
    <p:embeddedFont>
      <p:font typeface="PT Serif Bold Italics" panose="020B0604020202020204" charset="0"/>
      <p:regular r:id="rId30"/>
    </p:embeddedFont>
    <p:embeddedFont>
      <p:font typeface="PT Serif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2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njcq3r5c75x2czjyjnrm43txh95thz/emb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2823" y="3177540"/>
            <a:ext cx="16522354" cy="402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Deus, Dados e Decisões: </a:t>
            </a:r>
          </a:p>
          <a:p>
            <a:pPr marL="0" lvl="0" indent="0"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Cristão na Era da Inteligência Artificial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1595169"/>
            <a:ext cx="15445291" cy="443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Identidade Condicionada</a:t>
            </a:r>
          </a:p>
          <a:p>
            <a:pPr algn="just">
              <a:lnSpc>
                <a:spcPts val="4400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Redes sociais baseadas em algoritmos de engajamento criam realidades onde a identidade pessoal se torna dependente da performance digital: curtidas, comentários, seguidores. Pessoas, especialmente jovens, passam a internalizar o valor que o sistema atribui a elas, moldando sua autoimagem pela resposta algorítmica e não pelo amor de Deus.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1354" y="7059881"/>
            <a:ext cx="15445291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Exemplo:</a:t>
            </a: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Isso pode resultar em crises de identidade, ansiedade, depressão e uma espiritualidade superficial, onde “o que aparece” importa mais que “quem se é”.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1565275"/>
            <a:ext cx="15445291" cy="77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Autonomia Tecnológica</a:t>
            </a:r>
          </a:p>
          <a:p>
            <a:pPr algn="just">
              <a:lnSpc>
                <a:spcPts val="4400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Uma pessoa trabalha como entregador por aplicativo. O sistema avalia seu desempenho com base em critérios algorítmicos: pontualidade, avaliações dos clientes, taxa de aceitação de corridas. Quando seu “score” cai — talvez por atrasos causados pelo trânsito ou por uma doença — o sistema automaticamente limita suas entregas, sem qualquer apelo humano.</a:t>
            </a:r>
          </a:p>
          <a:p>
            <a:pPr algn="just">
              <a:lnSpc>
                <a:spcPts val="4400"/>
              </a:lnSpc>
              <a:spcBef>
                <a:spcPct val="0"/>
              </a:spcBef>
            </a:pPr>
            <a:endParaRPr lang="en-US" sz="40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Exemplo:</a:t>
            </a: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Ele deixa de ser visto como alguém com uma vida, uma história, uma família, e passa a ser tratado como um número ineficiente. Sua dignidade é subordinada à lógica da produtividade, e não ao fato de ser imagem e semelhança de Deus.</a:t>
            </a:r>
          </a:p>
          <a:p>
            <a:pPr algn="just">
              <a:lnSpc>
                <a:spcPts val="4400"/>
              </a:lnSpc>
              <a:spcBef>
                <a:spcPct val="0"/>
              </a:spcBef>
            </a:pPr>
            <a:endParaRPr lang="en-US" sz="40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78635"/>
            <a:ext cx="16230600" cy="677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89"/>
              </a:lnSpc>
            </a:pP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Bíblia é clara: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valor do ser humano está em sua criação e em sua redenção</a:t>
            </a: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(Sl 8; Mt 6:26; 1Pe 1:18-19). Jesus não morreu por dados, nem por perfis de consumo. Ele se encarnou — assumiu corpo, história, finitude —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para redimir pessoas reais, com rostos e nomes</a:t>
            </a:r>
          </a:p>
          <a:p>
            <a:pPr algn="just">
              <a:lnSpc>
                <a:spcPts val="5389"/>
              </a:lnSpc>
            </a:pP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(Jo 1:14). Reduzir o ser humano a um conjunto de dados ou probabilidades é negar a verdade de que cada pessoa é um mistério sagrado,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carregando em si a capacidade de responder a Deus, de amar e de ser transformada pela graça.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77540"/>
            <a:ext cx="12222757" cy="402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2. A Sabedoria de Deus e a Ilusão da Superinteligência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39290"/>
            <a:ext cx="16230600" cy="6446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</a:pP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tradição cristã sempre fez diferença entre dois tipos de conhecimento: o técnico, que chamamos de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episteme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e a sabedoria divina, chamada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sophia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 Na Bíblia, sabedoria não é apenas saber coisas ou acumular informações.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viver com discernimento diante de Deus, com um coração moldado pelo temor do Senhor (Provérbios 1:7).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Ela nasce do respeito a Deus, se expressa no amor ao próximo e aparece em uma vida justa e correta.</a:t>
            </a:r>
          </a:p>
          <a:p>
            <a:pPr algn="just">
              <a:lnSpc>
                <a:spcPts val="3959"/>
              </a:lnSpc>
            </a:pPr>
            <a:endParaRPr lang="en-US" sz="3599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959"/>
              </a:lnSpc>
            </a:pP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apóstolo Paulo vai além e afirma que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Cristo é a própria sabedoria de Deus encarnada (Cl 2:3; 1Co 1:24).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Nele, vemos que a verdadeira sabedoria não é dominar ou controlar os outros,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servir com amor, mesmo quando isso significa sofrer, como na cruz.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Como lembra Pedro Dulci, a sabedoria cristã não busca o controle do mundo, mas a reconciliação da criação com o Criador.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98725"/>
            <a:ext cx="16230600" cy="534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 contraste, a busca atual por superinteligência artificial — sistemas que querem ultrapassar a mente humana — </a:t>
            </a: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muitas vezes repete a velha tentação do Éden: “vocês serão como Deus” (Gn 3:5).</a:t>
            </a:r>
            <a:r>
              <a:rPr lang="en-US" sz="54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Promessas de imortalidade digital, superação da morte e salvação pela tecnologia são versões modernas dessa ilusão.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8189" y="0"/>
            <a:ext cx="7884563" cy="10617489"/>
          </a:xfrm>
          <a:custGeom>
            <a:avLst/>
            <a:gdLst/>
            <a:ahLst/>
            <a:cxnLst/>
            <a:rect l="l" t="t" r="r" b="b"/>
            <a:pathLst>
              <a:path w="7884563" h="10617489">
                <a:moveTo>
                  <a:pt x="0" y="0"/>
                </a:moveTo>
                <a:lnTo>
                  <a:pt x="7884564" y="0"/>
                </a:lnTo>
                <a:lnTo>
                  <a:pt x="7884564" y="10617489"/>
                </a:lnTo>
                <a:lnTo>
                  <a:pt x="0" y="10617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9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3557" y="1780724"/>
            <a:ext cx="11095957" cy="603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44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“Essa tentativa humana de se tornar deus é superada por uma verdade ainda mais profunda e surpreendente: </a:t>
            </a:r>
            <a:r>
              <a:rPr lang="en-US" sz="44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Deus se tornou homem.</a:t>
            </a:r>
            <a:r>
              <a:rPr lang="en-US" sz="44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</a:t>
            </a:r>
            <a:r>
              <a:rPr lang="en-US" sz="44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O evangelho inverte a lógica do transumanismo:</a:t>
            </a:r>
            <a:r>
              <a:rPr lang="en-US" sz="44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não é o ser humano que sobe ao céu por mérito ou tecnologia, </a:t>
            </a:r>
            <a:r>
              <a:rPr lang="en-US" sz="44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mas é o próprio Deus que desce até nós, assumindo nossa fraqueza para nos salvar.</a:t>
            </a:r>
            <a:r>
              <a:rPr lang="en-US" sz="44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3959"/>
              </a:lnSpc>
            </a:pPr>
            <a:endParaRPr lang="en-US" sz="4499" i="1">
              <a:solidFill>
                <a:srgbClr val="000000"/>
              </a:solidFill>
              <a:latin typeface="PT Serif Italics"/>
              <a:ea typeface="PT Serif Italics"/>
              <a:cs typeface="PT Serif Italics"/>
              <a:sym typeface="PT Serif Italics"/>
            </a:endParaRPr>
          </a:p>
          <a:p>
            <a:pPr algn="just">
              <a:lnSpc>
                <a:spcPts val="4509"/>
              </a:lnSpc>
            </a:pPr>
            <a:r>
              <a:rPr lang="en-US" sz="40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John Lennox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08912" y="4511040"/>
            <a:ext cx="11487455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Riscos e Desafios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1499870"/>
            <a:ext cx="15445291" cy="760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Promessas Messiânicas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 narrativas mais populares da IA — seja no Vale do Silício, na ficção científica ou em certos círculos filosóficos — são escatológicas disfarçadas: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842015" lvl="1" indent="-421007" algn="just">
              <a:lnSpc>
                <a:spcPts val="4290"/>
              </a:lnSpc>
              <a:spcBef>
                <a:spcPct val="0"/>
              </a:spcBef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busca por imortalidade biológica (via nanotecnologia, engenharia genética ou mentes carregadas em nuvem);</a:t>
            </a:r>
          </a:p>
          <a:p>
            <a:pPr marL="842015" lvl="1" indent="-421007" algn="just">
              <a:lnSpc>
                <a:spcPts val="4290"/>
              </a:lnSpc>
              <a:spcBef>
                <a:spcPct val="0"/>
              </a:spcBef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expectativa de solução total dos males humanos por diagnósticos perfeitos e decisões otimizadas;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Essas promessas ecoam os anseios escatológicos da humanidade — </a:t>
            </a:r>
            <a:r>
              <a:rPr lang="en-US" sz="39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o fazem sem cruz, sem redenção, sem pecado, sem arrependimento, trata-se de uma redenção sem Redentor.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2023745"/>
            <a:ext cx="15445291" cy="651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Confiança Cega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Quando deixamos que a técnica substitua a ética, e que a eficiência suplante o amor, caímos na armadilha da idolatria do funcional. Decisões são tomadas com base em dados, e não em pessoas; em resultados, não em relacionamentos.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Esse fenômeno é descrito como </a:t>
            </a:r>
            <a:r>
              <a:rPr lang="en-US" sz="39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tentação de substituir o bom, o belo e o verdadeiro pela lógica fria do que simplesmente funciona​.</a:t>
            </a: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Em outras palavras, passamos a valorizar o útil acima do justo, e a confiar mais em algoritmos do que no discernimento moral guiado pelo Espírito.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0325" y="2552467"/>
            <a:ext cx="7447350" cy="7447350"/>
          </a:xfrm>
          <a:custGeom>
            <a:avLst/>
            <a:gdLst/>
            <a:ahLst/>
            <a:cxnLst/>
            <a:rect l="l" t="t" r="r" b="b"/>
            <a:pathLst>
              <a:path w="7447350" h="7447350">
                <a:moveTo>
                  <a:pt x="0" y="0"/>
                </a:moveTo>
                <a:lnTo>
                  <a:pt x="7447350" y="0"/>
                </a:lnTo>
                <a:lnTo>
                  <a:pt x="7447350" y="7447350"/>
                </a:lnTo>
                <a:lnTo>
                  <a:pt x="0" y="7447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44015" y="833264"/>
            <a:ext cx="1857603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40"/>
              </a:lnSpc>
              <a:spcBef>
                <a:spcPct val="0"/>
              </a:spcBef>
            </a:pPr>
            <a:r>
              <a:rPr lang="en-US" sz="92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que é Inteligência Artificial? </a:t>
            </a:r>
          </a:p>
        </p:txBody>
      </p:sp>
      <p:pic>
        <p:nvPicPr>
          <p:cNvPr id="5" name="Gráfico 4" descr="Gráfico de barras">
            <a:hlinkClick r:id="rId3"/>
            <a:extLst>
              <a:ext uri="{FF2B5EF4-FFF2-40B4-BE49-F238E27FC236}">
                <a16:creationId xmlns:a16="http://schemas.microsoft.com/office/drawing/2014/main" id="{E181EE14-0788-51F8-DCE6-03BF2532E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68800" y="934103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2023745"/>
            <a:ext cx="15445291" cy="651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Exemplo:</a:t>
            </a: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Em uma igreja, líderes adotam uma IA para sugerir conteúdos de discipulado baseados no engajamento dos membros. As mensagens são otimizadas para agradar. Temas difíceis — como pecado, cruz, sofrimento — são evitados por baixa performance. Aos poucos, a igreja cede à lógica da audiência, perdendo sua vocação profética.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29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No artigo Inteligência Artificial do site Lausanne Movement, a sabedoria cristã exige que paremos, ouçamos e avaliemos os caminhos que essas tecnologias nos estão conduzindo — não com medo, mas com fé e atenção.</a:t>
            </a:r>
          </a:p>
          <a:p>
            <a:pPr algn="just">
              <a:lnSpc>
                <a:spcPts val="4290"/>
              </a:lnSpc>
              <a:spcBef>
                <a:spcPct val="0"/>
              </a:spcBef>
            </a:pPr>
            <a:endParaRPr lang="en-US" sz="39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77540"/>
            <a:ext cx="12933434" cy="402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3. A Missão da Igreja na Era da Inteligência Artificial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6119" y="1022350"/>
            <a:ext cx="15775761" cy="828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missão da Igreja permanece inalterada: </a:t>
            </a:r>
            <a:r>
              <a:rPr lang="en-US" sz="39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fazer discípulos de todas as nações (Mt 28:18-20), levando o evangelho da reconciliação </a:t>
            </a: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(2Co 5:18-20) a todos os povos, culturas e gerações.</a:t>
            </a:r>
            <a:r>
              <a:rPr lang="en-US" sz="39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os meios e contextos culturais mudam, e com eles vêm novas possibilidades e riscos.</a:t>
            </a:r>
          </a:p>
          <a:p>
            <a:pPr algn="just">
              <a:lnSpc>
                <a:spcPts val="4399"/>
              </a:lnSpc>
              <a:spcBef>
                <a:spcPct val="0"/>
              </a:spcBef>
            </a:pPr>
            <a:endParaRPr lang="en-US" sz="3999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IA, como toda tecnologia, é parte da cultura humana. Segundo a teologia reformada, a tecnologia participa da narrativa da criação, queda e redenção. </a:t>
            </a:r>
            <a:r>
              <a:rPr lang="en-US" sz="39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Ela pode ser usada para o bem, mas também pode distorcer a vida humana se usada de forma autônoma e não redimida​.</a:t>
            </a:r>
          </a:p>
          <a:p>
            <a:pPr algn="just">
              <a:lnSpc>
                <a:spcPts val="4399"/>
              </a:lnSpc>
              <a:spcBef>
                <a:spcPct val="0"/>
              </a:spcBef>
            </a:pPr>
            <a:endParaRPr lang="en-US" sz="39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desafio contemporâneo é </a:t>
            </a:r>
            <a:r>
              <a:rPr lang="en-US" sz="39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usar as ferramentas digitais com sabedoria teológica e sensibilidade pastoral, para que elas sirvam à missão da Igreja, sem substituí-la.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1926" y="4511040"/>
            <a:ext cx="14045892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Desafios Missiológicos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8054" y="966470"/>
            <a:ext cx="15551893" cy="786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just">
              <a:lnSpc>
                <a:spcPts val="4180"/>
              </a:lnSpc>
              <a:buFont typeface="Arial"/>
              <a:buChar char="•"/>
            </a:pPr>
            <a:r>
              <a:rPr lang="en-US" sz="38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Substituição da Presença:</a:t>
            </a:r>
            <a:r>
              <a:rPr lang="en-US" sz="38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Cultos virtuais, discipulados mediados por IA e igrejas no metaverso podem parecer convenientes, mas não substituem a encarnação. A fé cristã é relacional, corporal, comunitária.</a:t>
            </a:r>
          </a:p>
          <a:p>
            <a:pPr algn="just">
              <a:lnSpc>
                <a:spcPts val="4180"/>
              </a:lnSpc>
              <a:spcBef>
                <a:spcPct val="0"/>
              </a:spcBef>
            </a:pPr>
            <a:endParaRPr lang="en-US" sz="38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18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missão cristã nunca foi simplesmente baixar informações ou concordar com fatos. </a:t>
            </a:r>
            <a:r>
              <a:rPr lang="en-US" sz="38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Ela é um encontro pessoal com o Deus vivo, mediado por relações humanas e pela comunidade local do corpo de Cristo.</a:t>
            </a:r>
            <a:r>
              <a:rPr lang="en-US" sz="38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IA pode ajudar, </a:t>
            </a:r>
            <a:r>
              <a:rPr lang="en-US" sz="38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não pode experimentar graça, perdão ou redenção, elementos centrais do evangelho.</a:t>
            </a:r>
          </a:p>
          <a:p>
            <a:pPr algn="just">
              <a:lnSpc>
                <a:spcPts val="4180"/>
              </a:lnSpc>
              <a:spcBef>
                <a:spcPct val="0"/>
              </a:spcBef>
            </a:pPr>
            <a:endParaRPr lang="en-US" sz="38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820421" lvl="1" indent="-410210" algn="just">
              <a:lnSpc>
                <a:spcPts val="4180"/>
              </a:lnSpc>
              <a:buFont typeface="Arial"/>
              <a:buChar char="•"/>
            </a:pPr>
            <a:r>
              <a:rPr lang="en-US" sz="38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Falta de Discernimento:</a:t>
            </a:r>
            <a:r>
              <a:rPr lang="en-US" sz="38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Muitos cristãos adotam novas tecnologias sem uma teologia da criação, do corpo ou da presença. Isso gera descompassos entre fé e prática, como o uso acrítico de ferramentas que contradizem valores cristãos.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0043" y="1272540"/>
            <a:ext cx="14787915" cy="778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Igreja não deve temer a IA — nem idolatrá-la. </a:t>
            </a:r>
            <a:r>
              <a:rPr lang="en-US" sz="50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Somos chamados a usar com sabedoria as ferramentas do nosso tempo, como Paulo usava o grego e o navio, ou Lutero a prensa.</a:t>
            </a:r>
            <a:r>
              <a:rPr lang="en-US" sz="50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Mas nunca podemos perder de vista que a missão é pessoal, espiritual e encarnada — e só será fiel se permanecer enraizada no evangelho do Cristo vivo, que se fez carne para habitar entre nós.</a:t>
            </a:r>
          </a:p>
          <a:p>
            <a:pPr algn="just">
              <a:lnSpc>
                <a:spcPts val="5609"/>
              </a:lnSpc>
              <a:spcBef>
                <a:spcPct val="0"/>
              </a:spcBef>
            </a:pPr>
            <a:r>
              <a:rPr lang="en-US" sz="50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missão não pode ser automatizada. Apenas pessoas redimidas podem testemunhar de um Redentor.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0273" y="4511040"/>
            <a:ext cx="11487455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Abençoe!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2751720"/>
            <a:ext cx="16219912" cy="636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8"/>
              </a:lnSpc>
              <a:spcBef>
                <a:spcPct val="0"/>
              </a:spcBef>
            </a:pPr>
            <a:r>
              <a:rPr lang="en-US" sz="508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Inteligência Artificial (IA) é a capacidade das máquinas de imitar a inteligência humana, ou seja, de aprender, pensar, tomar decisões e resolver problemas.</a:t>
            </a:r>
          </a:p>
          <a:p>
            <a:pPr algn="just">
              <a:lnSpc>
                <a:spcPts val="5598"/>
              </a:lnSpc>
              <a:spcBef>
                <a:spcPct val="0"/>
              </a:spcBef>
            </a:pPr>
            <a:r>
              <a:rPr lang="en-US" sz="508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Ela permite que computadores e programas realizem tarefas que, normalmente, só pessoas conseguiriam fazer — como reconhecer vozes, entender imagens, conversar ou jogar xadrez.</a:t>
            </a:r>
          </a:p>
          <a:p>
            <a:pPr algn="just">
              <a:lnSpc>
                <a:spcPts val="5598"/>
              </a:lnSpc>
              <a:spcBef>
                <a:spcPct val="0"/>
              </a:spcBef>
            </a:pPr>
            <a:r>
              <a:rPr lang="en-US" sz="508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Resumindo: é quando uma máquina "pensa" ou "age" de forma inteligente.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44015" y="385762"/>
            <a:ext cx="1857603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40"/>
              </a:lnSpc>
              <a:spcBef>
                <a:spcPct val="0"/>
              </a:spcBef>
            </a:pPr>
            <a:r>
              <a:rPr lang="en-US" sz="92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que é Inteligência Artificial?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44290"/>
            <a:ext cx="16522354" cy="26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1. Imago Dei e a </a:t>
            </a:r>
          </a:p>
          <a:p>
            <a:pPr marL="0" lvl="0" indent="0"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Tentação do Algoritmo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64762"/>
            <a:ext cx="16230600" cy="297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</a:pP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Imago Dei —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imagem de Deus no ser humano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é um dos fundamentos mais preciosos da antropologia cristã. Não se trata de um atributo secundário, mas de uma declaração ontológica: o ser humano tem valor inalienável não por aquilo que faz,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mas por aquilo que é diante de Deus.</a:t>
            </a:r>
            <a:r>
              <a:rPr lang="en-US" sz="35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Segundo Gênesis 1:26-27, </a:t>
            </a:r>
            <a:r>
              <a:rPr lang="en-US" sz="35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fomos criados à imagem do Criador com um propósito relacional, criativo e vocacional.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264921"/>
            <a:ext cx="16230600" cy="496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Essa imagem é reflexo, representação e encarnação de aspectos do próprio Deus:</a:t>
            </a:r>
          </a:p>
          <a:p>
            <a:pPr algn="just">
              <a:lnSpc>
                <a:spcPts val="396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77240" lvl="1" indent="-388620" algn="just">
              <a:lnSpc>
                <a:spcPts val="396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Relacionalidade:</a:t>
            </a:r>
            <a:r>
              <a:rPr lang="en-US" sz="36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Assim como Deus vive eternamente em comunhão (Pai, Filho e Espírito), o ser humano é feito para o amor, o vínculo e a interdependência (João 17:21).</a:t>
            </a:r>
          </a:p>
          <a:p>
            <a:pPr marL="777240" lvl="1" indent="-388620" algn="just">
              <a:lnSpc>
                <a:spcPts val="396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Responsabilidade:</a:t>
            </a:r>
            <a:r>
              <a:rPr lang="en-US" sz="36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mandato cultural (Gn 1:28; 2:15) implica cuidado, cultivo e preservação da criação como coadministradores com Deus.</a:t>
            </a:r>
          </a:p>
          <a:p>
            <a:pPr marL="777240" lvl="1" indent="-388620" algn="just">
              <a:lnSpc>
                <a:spcPts val="396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Racionalidade e Criatividade:</a:t>
            </a:r>
            <a:r>
              <a:rPr lang="en-US" sz="36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Somos chamados a dar nomes (Gn 2:19-20), construir cultura, imaginar soluções, inovar com sabedoria e propósito.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40498"/>
            <a:ext cx="16230600" cy="745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89"/>
              </a:lnSpc>
            </a:pP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lógica do algoritmo opera por meio de regras matemáticas que buscam padrões, regularidades e previsibilidade. Ela não é pessoal, nem relacional. Seu objetivo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prever comportamentos e otimizar decisões com base em grandes quantidades de dados</a:t>
            </a: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— dados que representam ações humanas passadas, mas não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intencionalidade</a:t>
            </a: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significado, nem transcendência.</a:t>
            </a: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Ela desfaz o mistério e a profundidade da pessoa. </a:t>
            </a:r>
            <a:r>
              <a:rPr lang="en-US" sz="48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algoritmo pode mapear padrões, mas não conhece o coração.</a:t>
            </a:r>
            <a:r>
              <a:rPr lang="en-US" sz="4899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Ele pode simular conversa, mas não escuta com empatia. Ele pode dar conselhos, mas não entende a dor.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08912" y="4511040"/>
            <a:ext cx="11487455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Riscos e Desafios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354" y="1354478"/>
            <a:ext cx="15445291" cy="443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Desumanização</a:t>
            </a:r>
          </a:p>
          <a:p>
            <a:pPr algn="just">
              <a:lnSpc>
                <a:spcPts val="4400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Sistemas automatizados já são utilizados em decisões jurídicas, avaliação de crédito, contratação de funcionários e controle social. Quando a justiça é delegada a máquinas que operam com base em dados históricos enviesados, há o risco de perpetuar discriminação racial, social ou de gênero. O ser humano deixa de ser avaliado por seu valor intrínseco e passa a ser rotulado por estatísticas.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1354" y="6748122"/>
            <a:ext cx="15445291" cy="22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40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Exemplo:</a:t>
            </a: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Modelos usados por empresas financeiras utilizam dados para avaliação de crédito.</a:t>
            </a:r>
          </a:p>
          <a:p>
            <a:pPr algn="just">
              <a:lnSpc>
                <a:spcPts val="4400"/>
              </a:lnSpc>
            </a:pPr>
            <a:endParaRPr lang="en-US" sz="40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4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Seleção de currículos pelo nome da faculdade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1744</Words>
  <Application>Microsoft Office PowerPoint</Application>
  <PresentationFormat>Personalizar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PT Serif</vt:lpstr>
      <vt:lpstr>Arial</vt:lpstr>
      <vt:lpstr>Calibri</vt:lpstr>
      <vt:lpstr>PT Serif Bold Italics</vt:lpstr>
      <vt:lpstr>PT Serif Bold</vt:lpstr>
      <vt:lpstr>PT Serif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Cristianismo x IA</dc:title>
  <cp:lastModifiedBy>USER</cp:lastModifiedBy>
  <cp:revision>2</cp:revision>
  <dcterms:created xsi:type="dcterms:W3CDTF">2006-08-16T00:00:00Z</dcterms:created>
  <dcterms:modified xsi:type="dcterms:W3CDTF">2025-04-13T11:11:37Z</dcterms:modified>
  <dc:identifier>DAGkfSt2m1A</dc:identifier>
</cp:coreProperties>
</file>