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png&amp;ehk=TqWoNbSXENHe3ChIaa06rw&amp;r=0&amp;pid=OfficeInsert"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82" r:id="rId2"/>
    <p:sldId id="263" r:id="rId3"/>
    <p:sldId id="264" r:id="rId4"/>
    <p:sldId id="265" r:id="rId5"/>
    <p:sldId id="266" r:id="rId6"/>
    <p:sldId id="484" r:id="rId7"/>
    <p:sldId id="543" r:id="rId8"/>
    <p:sldId id="485" r:id="rId9"/>
    <p:sldId id="538" r:id="rId10"/>
    <p:sldId id="539" r:id="rId11"/>
    <p:sldId id="493" r:id="rId12"/>
    <p:sldId id="540" r:id="rId13"/>
    <p:sldId id="541" r:id="rId14"/>
    <p:sldId id="494" r:id="rId15"/>
    <p:sldId id="495" r:id="rId16"/>
    <p:sldId id="537" r:id="rId17"/>
    <p:sldId id="566" r:id="rId18"/>
    <p:sldId id="568" r:id="rId19"/>
    <p:sldId id="258" r:id="rId20"/>
    <p:sldId id="567" r:id="rId21"/>
    <p:sldId id="473" r:id="rId22"/>
    <p:sldId id="561" r:id="rId23"/>
    <p:sldId id="273" r:id="rId24"/>
    <p:sldId id="474" r:id="rId25"/>
    <p:sldId id="562" r:id="rId26"/>
    <p:sldId id="285" r:id="rId27"/>
    <p:sldId id="290" r:id="rId28"/>
    <p:sldId id="563" r:id="rId29"/>
    <p:sldId id="475" r:id="rId30"/>
    <p:sldId id="565" r:id="rId31"/>
    <p:sldId id="564" r:id="rId32"/>
    <p:sldId id="379" r:id="rId33"/>
    <p:sldId id="380" r:id="rId34"/>
    <p:sldId id="381" r:id="rId35"/>
    <p:sldId id="382" r:id="rId36"/>
    <p:sldId id="391" r:id="rId37"/>
    <p:sldId id="476" r:id="rId38"/>
    <p:sldId id="480" r:id="rId39"/>
    <p:sldId id="443" r:id="rId40"/>
    <p:sldId id="479" r:id="rId41"/>
    <p:sldId id="477" r:id="rId42"/>
    <p:sldId id="481" r:id="rId43"/>
    <p:sldId id="478" r:id="rId44"/>
    <p:sldId id="407" r:id="rId45"/>
    <p:sldId id="414" r:id="rId46"/>
    <p:sldId id="415" r:id="rId47"/>
    <p:sldId id="416" r:id="rId48"/>
    <p:sldId id="417" r:id="rId49"/>
    <p:sldId id="365" r:id="rId50"/>
    <p:sldId id="439" r:id="rId51"/>
    <p:sldId id="444" r:id="rId52"/>
    <p:sldId id="445" r:id="rId53"/>
    <p:sldId id="472" r:id="rId54"/>
    <p:sldId id="446" r:id="rId55"/>
    <p:sldId id="45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B748E6-4C1C-4478-AF42-C7669A8D0292}">
          <p14:sldIdLst>
            <p14:sldId id="482"/>
            <p14:sldId id="263"/>
            <p14:sldId id="264"/>
            <p14:sldId id="265"/>
            <p14:sldId id="266"/>
            <p14:sldId id="484"/>
            <p14:sldId id="543"/>
            <p14:sldId id="485"/>
            <p14:sldId id="538"/>
            <p14:sldId id="539"/>
            <p14:sldId id="493"/>
            <p14:sldId id="540"/>
            <p14:sldId id="541"/>
            <p14:sldId id="494"/>
            <p14:sldId id="495"/>
            <p14:sldId id="537"/>
          </p14:sldIdLst>
        </p14:section>
        <p14:section name="Default Section" id="{11EF987D-D92A-4A46-B941-795B9E84363F}">
          <p14:sldIdLst>
            <p14:sldId id="566"/>
            <p14:sldId id="568"/>
            <p14:sldId id="258"/>
            <p14:sldId id="567"/>
            <p14:sldId id="473"/>
            <p14:sldId id="561"/>
            <p14:sldId id="273"/>
            <p14:sldId id="474"/>
            <p14:sldId id="562"/>
            <p14:sldId id="285"/>
            <p14:sldId id="290"/>
            <p14:sldId id="563"/>
            <p14:sldId id="475"/>
            <p14:sldId id="565"/>
            <p14:sldId id="564"/>
            <p14:sldId id="379"/>
            <p14:sldId id="380"/>
            <p14:sldId id="381"/>
            <p14:sldId id="382"/>
            <p14:sldId id="391"/>
            <p14:sldId id="476"/>
            <p14:sldId id="480"/>
            <p14:sldId id="443"/>
            <p14:sldId id="479"/>
            <p14:sldId id="477"/>
            <p14:sldId id="481"/>
            <p14:sldId id="478"/>
            <p14:sldId id="407"/>
            <p14:sldId id="414"/>
            <p14:sldId id="415"/>
            <p14:sldId id="416"/>
            <p14:sldId id="417"/>
            <p14:sldId id="365"/>
            <p14:sldId id="439"/>
            <p14:sldId id="444"/>
            <p14:sldId id="445"/>
            <p14:sldId id="472"/>
            <p14:sldId id="446"/>
            <p14:sldId id="4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78659" autoAdjust="0"/>
  </p:normalViewPr>
  <p:slideViewPr>
    <p:cSldViewPr snapToGrid="0">
      <p:cViewPr varScale="1">
        <p:scale>
          <a:sx n="73" d="100"/>
          <a:sy n="73" d="100"/>
        </p:scale>
        <p:origin x="61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notesMaster" Target="notesMasters/notesMaster1.xml" /><Relationship Id="rId61"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viewProps" Target="viewProps.xml" /></Relationships>
</file>

<file path=ppt/diagrams/_rels/data1.xml.rels><?xml version="1.0" encoding="UTF-8" standalone="yes"?>
<Relationships xmlns="http://schemas.openxmlformats.org/package/2006/relationships"><Relationship Id="rId8" Type="http://schemas.openxmlformats.org/officeDocument/2006/relationships/hyperlink" Target="https://bahaiteachings.org/new-heaven-and-new-earth/" TargetMode="External" /><Relationship Id="rId3" Type="http://schemas.openxmlformats.org/officeDocument/2006/relationships/image" Target="../media/image4.jpg" /><Relationship Id="rId7" Type="http://schemas.openxmlformats.org/officeDocument/2006/relationships/image" Target="../media/image6.jpg" /><Relationship Id="rId2" Type="http://schemas.openxmlformats.org/officeDocument/2006/relationships/hyperlink" Target="http://jairelandauthor.blogspot.com/" TargetMode="External" /><Relationship Id="rId1" Type="http://schemas.openxmlformats.org/officeDocument/2006/relationships/image" Target="../media/image3.jpg" /><Relationship Id="rId6" Type="http://schemas.openxmlformats.org/officeDocument/2006/relationships/hyperlink" Target="https://www.vecteezy.com/photo/27447518-crucifixion-of-jesus-christ-on-a-mountain-at-sunset-silhouette-concept" TargetMode="External" /><Relationship Id="rId5" Type="http://schemas.openxmlformats.org/officeDocument/2006/relationships/image" Target="../media/image5.jpg" /><Relationship Id="rId4" Type="http://schemas.openxmlformats.org/officeDocument/2006/relationships/hyperlink" Target="https://reasons.org/explore/publications/questions-from-social-media/why-must-there-be-a-fall-into-sin" TargetMode="External" /></Relationships>
</file>

<file path=ppt/diagrams/_rels/drawing1.xml.rels><?xml version="1.0" encoding="UTF-8" standalone="yes"?>
<Relationships xmlns="http://schemas.openxmlformats.org/package/2006/relationships"><Relationship Id="rId8" Type="http://schemas.openxmlformats.org/officeDocument/2006/relationships/hyperlink" Target="https://bahaiteachings.org/new-heaven-and-new-earth/" TargetMode="External" /><Relationship Id="rId3" Type="http://schemas.openxmlformats.org/officeDocument/2006/relationships/image" Target="../media/image4.jpg" /><Relationship Id="rId7" Type="http://schemas.openxmlformats.org/officeDocument/2006/relationships/image" Target="../media/image6.jpg" /><Relationship Id="rId2" Type="http://schemas.openxmlformats.org/officeDocument/2006/relationships/hyperlink" Target="http://jairelandauthor.blogspot.com/" TargetMode="External" /><Relationship Id="rId1" Type="http://schemas.openxmlformats.org/officeDocument/2006/relationships/image" Target="../media/image3.jpg" /><Relationship Id="rId6" Type="http://schemas.openxmlformats.org/officeDocument/2006/relationships/hyperlink" Target="https://www.vecteezy.com/photo/27447518-crucifixion-of-jesus-christ-on-a-mountain-at-sunset-silhouette-concept" TargetMode="External" /><Relationship Id="rId5" Type="http://schemas.openxmlformats.org/officeDocument/2006/relationships/image" Target="../media/image5.jpg" /><Relationship Id="rId4" Type="http://schemas.openxmlformats.org/officeDocument/2006/relationships/hyperlink" Target="https://reasons.org/explore/publications/questions-from-social-media/why-must-there-be-a-fall-into-sin" TargetMode="Externa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FDFCA-2CFC-A248-842F-5DFA74AA4D11}"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US"/>
        </a:p>
      </dgm:t>
    </dgm:pt>
    <dgm:pt modelId="{D9403771-CE06-3D49-8EB7-90489DEE7B9B}">
      <dgm:prSet phldrT="[Text]"/>
      <dgm:spPr/>
      <dgm:t>
        <a:bodyPr/>
        <a:lstStyle/>
        <a:p>
          <a:pPr rtl="0"/>
          <a:r>
            <a:rPr lang="en-US" dirty="0" err="1"/>
            <a:t>Criação</a:t>
          </a:r>
          <a:endParaRPr lang="en-US" dirty="0"/>
        </a:p>
      </dgm:t>
    </dgm:pt>
    <dgm:pt modelId="{CC2D265B-F758-7841-BD12-98E97AFDD7D6}" type="parTrans" cxnId="{EB8C4300-1F14-FE42-8EEE-3161B529ED40}">
      <dgm:prSet/>
      <dgm:spPr/>
      <dgm:t>
        <a:bodyPr/>
        <a:lstStyle/>
        <a:p>
          <a:endParaRPr lang="en-US"/>
        </a:p>
      </dgm:t>
    </dgm:pt>
    <dgm:pt modelId="{A16E6D0C-2A3F-1D4C-A33D-4AD79A3E7EB2}" type="sibTrans" cxnId="{EB8C4300-1F14-FE42-8EEE-3161B529ED40}">
      <dgm:prSet/>
      <dgm:spPr/>
      <dgm:t>
        <a:bodyPr/>
        <a:lstStyle/>
        <a:p>
          <a:endParaRPr lang="en-US"/>
        </a:p>
      </dgm:t>
    </dgm:pt>
    <dgm:pt modelId="{30E6A5C2-E0CF-364D-956B-55D324139DD7}">
      <dgm:prSet phldrT="[Text]"/>
      <dgm:spPr/>
      <dgm:t>
        <a:bodyPr/>
        <a:lstStyle/>
        <a:p>
          <a:pPr rtl="0"/>
          <a:r>
            <a:rPr lang="en-US" dirty="0"/>
            <a:t>Queda</a:t>
          </a:r>
        </a:p>
      </dgm:t>
    </dgm:pt>
    <dgm:pt modelId="{1B4B33A2-2514-984B-9034-D2EEBABE60D8}" type="parTrans" cxnId="{161C585E-36C2-F943-88EC-8AFED8845AF0}">
      <dgm:prSet/>
      <dgm:spPr/>
      <dgm:t>
        <a:bodyPr/>
        <a:lstStyle/>
        <a:p>
          <a:endParaRPr lang="en-US"/>
        </a:p>
      </dgm:t>
    </dgm:pt>
    <dgm:pt modelId="{943230E8-ADAA-8A40-BFDF-FEE941252089}" type="sibTrans" cxnId="{161C585E-36C2-F943-88EC-8AFED8845AF0}">
      <dgm:prSet/>
      <dgm:spPr/>
      <dgm:t>
        <a:bodyPr/>
        <a:lstStyle/>
        <a:p>
          <a:endParaRPr lang="en-US"/>
        </a:p>
      </dgm:t>
    </dgm:pt>
    <dgm:pt modelId="{517FE339-75F8-DE49-AE69-D056932F4F6D}">
      <dgm:prSet phldrT="[Text]"/>
      <dgm:spPr/>
      <dgm:t>
        <a:bodyPr/>
        <a:lstStyle/>
        <a:p>
          <a:pPr rtl="0"/>
          <a:r>
            <a:rPr lang="en-US" dirty="0" err="1"/>
            <a:t>Redenção</a:t>
          </a:r>
          <a:endParaRPr lang="en-US" dirty="0"/>
        </a:p>
      </dgm:t>
    </dgm:pt>
    <dgm:pt modelId="{C3D182B9-F312-8A4B-9BD9-F4AD21BCACBF}" type="parTrans" cxnId="{AF9B29A7-5B4E-B640-B4A9-9BA4A1D027B2}">
      <dgm:prSet/>
      <dgm:spPr/>
      <dgm:t>
        <a:bodyPr/>
        <a:lstStyle/>
        <a:p>
          <a:endParaRPr lang="en-US"/>
        </a:p>
      </dgm:t>
    </dgm:pt>
    <dgm:pt modelId="{2D2FE8D9-6972-DB43-8968-6E237262263A}" type="sibTrans" cxnId="{AF9B29A7-5B4E-B640-B4A9-9BA4A1D027B2}">
      <dgm:prSet/>
      <dgm:spPr/>
      <dgm:t>
        <a:bodyPr/>
        <a:lstStyle/>
        <a:p>
          <a:endParaRPr lang="en-US"/>
        </a:p>
      </dgm:t>
    </dgm:pt>
    <dgm:pt modelId="{F31CEC22-4237-D94E-8F86-5C396A047F8A}">
      <dgm:prSet/>
      <dgm:spPr/>
      <dgm:t>
        <a:bodyPr/>
        <a:lstStyle/>
        <a:p>
          <a:pPr rtl="0"/>
          <a:r>
            <a:rPr lang="en-US" dirty="0" err="1"/>
            <a:t>Glorificação</a:t>
          </a:r>
          <a:endParaRPr lang="en-US" dirty="0"/>
        </a:p>
      </dgm:t>
    </dgm:pt>
    <dgm:pt modelId="{64080045-4A9A-E94C-96B2-50B2D9814018}" type="parTrans" cxnId="{BDC518E4-60A4-CC44-88B8-0428C5B41695}">
      <dgm:prSet/>
      <dgm:spPr/>
      <dgm:t>
        <a:bodyPr/>
        <a:lstStyle/>
        <a:p>
          <a:endParaRPr lang="en-US"/>
        </a:p>
      </dgm:t>
    </dgm:pt>
    <dgm:pt modelId="{53E1E8F3-1C34-4A4E-BA46-3BA31DBE1650}" type="sibTrans" cxnId="{BDC518E4-60A4-CC44-88B8-0428C5B41695}">
      <dgm:prSet/>
      <dgm:spPr/>
      <dgm:t>
        <a:bodyPr/>
        <a:lstStyle/>
        <a:p>
          <a:endParaRPr lang="en-US"/>
        </a:p>
      </dgm:t>
    </dgm:pt>
    <dgm:pt modelId="{38473701-FC42-2541-AA62-E998F4C95873}" type="pres">
      <dgm:prSet presAssocID="{EB1FDFCA-2CFC-A248-842F-5DFA74AA4D11}" presName="linear" presStyleCnt="0">
        <dgm:presLayoutVars>
          <dgm:dir/>
          <dgm:resizeHandles val="exact"/>
        </dgm:presLayoutVars>
      </dgm:prSet>
      <dgm:spPr/>
    </dgm:pt>
    <dgm:pt modelId="{E29345DE-3C95-E44C-A29D-DA51D48E827A}" type="pres">
      <dgm:prSet presAssocID="{D9403771-CE06-3D49-8EB7-90489DEE7B9B}" presName="comp" presStyleCnt="0"/>
      <dgm:spPr/>
    </dgm:pt>
    <dgm:pt modelId="{B70902FD-68A4-824D-846C-D6FA4FEC24F3}" type="pres">
      <dgm:prSet presAssocID="{D9403771-CE06-3D49-8EB7-90489DEE7B9B}" presName="box" presStyleLbl="node1" presStyleIdx="0" presStyleCnt="4" custLinFactNeighborY="-11170"/>
      <dgm:spPr/>
    </dgm:pt>
    <dgm:pt modelId="{A2F6A995-7A45-E040-9BE7-7903AB017E19}" type="pres">
      <dgm:prSet presAssocID="{D9403771-CE06-3D49-8EB7-90489DEE7B9B}" presName="img"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4000" b="-14000"/>
          </a:stretch>
        </a:blipFill>
      </dgm:spPr>
    </dgm:pt>
    <dgm:pt modelId="{530BAD39-3B63-B949-A6E7-2AAF5E42570D}" type="pres">
      <dgm:prSet presAssocID="{D9403771-CE06-3D49-8EB7-90489DEE7B9B}" presName="text" presStyleLbl="node1" presStyleIdx="0" presStyleCnt="4">
        <dgm:presLayoutVars>
          <dgm:bulletEnabled val="1"/>
        </dgm:presLayoutVars>
      </dgm:prSet>
      <dgm:spPr/>
    </dgm:pt>
    <dgm:pt modelId="{F8626E4B-FF1A-1546-BA31-90721F65EF7C}" type="pres">
      <dgm:prSet presAssocID="{A16E6D0C-2A3F-1D4C-A33D-4AD79A3E7EB2}" presName="spacer" presStyleCnt="0"/>
      <dgm:spPr/>
    </dgm:pt>
    <dgm:pt modelId="{5ADEF6B4-EC57-5F4E-B5ED-A1D5B6CFF707}" type="pres">
      <dgm:prSet presAssocID="{30E6A5C2-E0CF-364D-956B-55D324139DD7}" presName="comp" presStyleCnt="0"/>
      <dgm:spPr/>
    </dgm:pt>
    <dgm:pt modelId="{FEB4EA23-8769-0247-9C90-88303F74B4A8}" type="pres">
      <dgm:prSet presAssocID="{30E6A5C2-E0CF-364D-956B-55D324139DD7}" presName="box" presStyleLbl="node1" presStyleIdx="1" presStyleCnt="4"/>
      <dgm:spPr/>
    </dgm:pt>
    <dgm:pt modelId="{977E9932-E3DA-FA45-9ABA-CC4D2FD144B0}" type="pres">
      <dgm:prSet presAssocID="{30E6A5C2-E0CF-364D-956B-55D324139DD7}" presName="img" presStyleLbl="fgImgPlac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dgm:spPr>
    </dgm:pt>
    <dgm:pt modelId="{088C1864-8865-264F-ABD2-BEDB42EF8A68}" type="pres">
      <dgm:prSet presAssocID="{30E6A5C2-E0CF-364D-956B-55D324139DD7}" presName="text" presStyleLbl="node1" presStyleIdx="1" presStyleCnt="4">
        <dgm:presLayoutVars>
          <dgm:bulletEnabled val="1"/>
        </dgm:presLayoutVars>
      </dgm:prSet>
      <dgm:spPr/>
    </dgm:pt>
    <dgm:pt modelId="{82803850-E0CE-4842-9A9B-E7B8006F03EF}" type="pres">
      <dgm:prSet presAssocID="{943230E8-ADAA-8A40-BFDF-FEE941252089}" presName="spacer" presStyleCnt="0"/>
      <dgm:spPr/>
    </dgm:pt>
    <dgm:pt modelId="{E69A5680-AD90-7F40-922F-0CD6D53D0870}" type="pres">
      <dgm:prSet presAssocID="{517FE339-75F8-DE49-AE69-D056932F4F6D}" presName="comp" presStyleCnt="0"/>
      <dgm:spPr/>
    </dgm:pt>
    <dgm:pt modelId="{BC6469B0-99CB-494B-90F8-F96DE2511676}" type="pres">
      <dgm:prSet presAssocID="{517FE339-75F8-DE49-AE69-D056932F4F6D}" presName="box" presStyleLbl="node1" presStyleIdx="2" presStyleCnt="4"/>
      <dgm:spPr/>
    </dgm:pt>
    <dgm:pt modelId="{C54BB8D1-1664-6745-A152-9255FF96F239}" type="pres">
      <dgm:prSet presAssocID="{517FE339-75F8-DE49-AE69-D056932F4F6D}" presName="img" presStyleLbl="fgImgPlac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000" r="-5000"/>
          </a:stretch>
        </a:blipFill>
      </dgm:spPr>
    </dgm:pt>
    <dgm:pt modelId="{84082537-000E-FB4C-B2CE-C44EED3CE614}" type="pres">
      <dgm:prSet presAssocID="{517FE339-75F8-DE49-AE69-D056932F4F6D}" presName="text" presStyleLbl="node1" presStyleIdx="2" presStyleCnt="4">
        <dgm:presLayoutVars>
          <dgm:bulletEnabled val="1"/>
        </dgm:presLayoutVars>
      </dgm:prSet>
      <dgm:spPr/>
    </dgm:pt>
    <dgm:pt modelId="{2800D59B-DEEA-7649-AED1-59E64C9E2EB3}" type="pres">
      <dgm:prSet presAssocID="{2D2FE8D9-6972-DB43-8968-6E237262263A}" presName="spacer" presStyleCnt="0"/>
      <dgm:spPr/>
    </dgm:pt>
    <dgm:pt modelId="{A3753E2A-CB7F-F04B-8600-8FF9C6457F01}" type="pres">
      <dgm:prSet presAssocID="{F31CEC22-4237-D94E-8F86-5C396A047F8A}" presName="comp" presStyleCnt="0"/>
      <dgm:spPr/>
    </dgm:pt>
    <dgm:pt modelId="{623D637A-FA25-B342-B062-80FBB9BF3898}" type="pres">
      <dgm:prSet presAssocID="{F31CEC22-4237-D94E-8F86-5C396A047F8A}" presName="box" presStyleLbl="node1" presStyleIdx="3" presStyleCnt="4"/>
      <dgm:spPr/>
    </dgm:pt>
    <dgm:pt modelId="{1E4B906D-D89C-B445-846A-9B1708431A0F}" type="pres">
      <dgm:prSet presAssocID="{F31CEC22-4237-D94E-8F86-5C396A047F8A}" presName="img" presStyleLbl="fgImgPlac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4000" r="-24000"/>
          </a:stretch>
        </a:blipFill>
      </dgm:spPr>
    </dgm:pt>
    <dgm:pt modelId="{DC1428BE-6664-D04C-8CB6-68D66CB7B211}" type="pres">
      <dgm:prSet presAssocID="{F31CEC22-4237-D94E-8F86-5C396A047F8A}" presName="text" presStyleLbl="node1" presStyleIdx="3" presStyleCnt="4">
        <dgm:presLayoutVars>
          <dgm:bulletEnabled val="1"/>
        </dgm:presLayoutVars>
      </dgm:prSet>
      <dgm:spPr/>
    </dgm:pt>
  </dgm:ptLst>
  <dgm:cxnLst>
    <dgm:cxn modelId="{EB8C4300-1F14-FE42-8EEE-3161B529ED40}" srcId="{EB1FDFCA-2CFC-A248-842F-5DFA74AA4D11}" destId="{D9403771-CE06-3D49-8EB7-90489DEE7B9B}" srcOrd="0" destOrd="0" parTransId="{CC2D265B-F758-7841-BD12-98E97AFDD7D6}" sibTransId="{A16E6D0C-2A3F-1D4C-A33D-4AD79A3E7EB2}"/>
    <dgm:cxn modelId="{9C173501-16D7-6942-AE8D-C333E4491A9F}" type="presOf" srcId="{F31CEC22-4237-D94E-8F86-5C396A047F8A}" destId="{623D637A-FA25-B342-B062-80FBB9BF3898}" srcOrd="0" destOrd="0" presId="urn:microsoft.com/office/officeart/2005/8/layout/vList4"/>
    <dgm:cxn modelId="{D2B1A11F-EAA5-CA4E-8421-6B1A94C36038}" type="presOf" srcId="{D9403771-CE06-3D49-8EB7-90489DEE7B9B}" destId="{B70902FD-68A4-824D-846C-D6FA4FEC24F3}" srcOrd="0" destOrd="0" presId="urn:microsoft.com/office/officeart/2005/8/layout/vList4"/>
    <dgm:cxn modelId="{342E852D-99D2-CC44-8869-86140A1AD62F}" type="presOf" srcId="{EB1FDFCA-2CFC-A248-842F-5DFA74AA4D11}" destId="{38473701-FC42-2541-AA62-E998F4C95873}" srcOrd="0" destOrd="0" presId="urn:microsoft.com/office/officeart/2005/8/layout/vList4"/>
    <dgm:cxn modelId="{92839830-8A73-F943-ACFB-97EC59989E82}" type="presOf" srcId="{30E6A5C2-E0CF-364D-956B-55D324139DD7}" destId="{088C1864-8865-264F-ABD2-BEDB42EF8A68}" srcOrd="1" destOrd="0" presId="urn:microsoft.com/office/officeart/2005/8/layout/vList4"/>
    <dgm:cxn modelId="{161C585E-36C2-F943-88EC-8AFED8845AF0}" srcId="{EB1FDFCA-2CFC-A248-842F-5DFA74AA4D11}" destId="{30E6A5C2-E0CF-364D-956B-55D324139DD7}" srcOrd="1" destOrd="0" parTransId="{1B4B33A2-2514-984B-9034-D2EEBABE60D8}" sibTransId="{943230E8-ADAA-8A40-BFDF-FEE941252089}"/>
    <dgm:cxn modelId="{EC587669-6189-2F4B-9FEB-473C3BC80B56}" type="presOf" srcId="{F31CEC22-4237-D94E-8F86-5C396A047F8A}" destId="{DC1428BE-6664-D04C-8CB6-68D66CB7B211}" srcOrd="1" destOrd="0" presId="urn:microsoft.com/office/officeart/2005/8/layout/vList4"/>
    <dgm:cxn modelId="{44456D4E-7FE2-5540-9AE3-013B74CEDC5A}" type="presOf" srcId="{517FE339-75F8-DE49-AE69-D056932F4F6D}" destId="{BC6469B0-99CB-494B-90F8-F96DE2511676}" srcOrd="0" destOrd="0" presId="urn:microsoft.com/office/officeart/2005/8/layout/vList4"/>
    <dgm:cxn modelId="{6E246077-63D0-1F4F-B6E0-024608895D70}" type="presOf" srcId="{30E6A5C2-E0CF-364D-956B-55D324139DD7}" destId="{FEB4EA23-8769-0247-9C90-88303F74B4A8}" srcOrd="0" destOrd="0" presId="urn:microsoft.com/office/officeart/2005/8/layout/vList4"/>
    <dgm:cxn modelId="{5341FC8C-1F26-144D-BAC4-0802E2E9C2F6}" type="presOf" srcId="{D9403771-CE06-3D49-8EB7-90489DEE7B9B}" destId="{530BAD39-3B63-B949-A6E7-2AAF5E42570D}" srcOrd="1" destOrd="0" presId="urn:microsoft.com/office/officeart/2005/8/layout/vList4"/>
    <dgm:cxn modelId="{AF9B29A7-5B4E-B640-B4A9-9BA4A1D027B2}" srcId="{EB1FDFCA-2CFC-A248-842F-5DFA74AA4D11}" destId="{517FE339-75F8-DE49-AE69-D056932F4F6D}" srcOrd="2" destOrd="0" parTransId="{C3D182B9-F312-8A4B-9BD9-F4AD21BCACBF}" sibTransId="{2D2FE8D9-6972-DB43-8968-6E237262263A}"/>
    <dgm:cxn modelId="{BDC518E4-60A4-CC44-88B8-0428C5B41695}" srcId="{EB1FDFCA-2CFC-A248-842F-5DFA74AA4D11}" destId="{F31CEC22-4237-D94E-8F86-5C396A047F8A}" srcOrd="3" destOrd="0" parTransId="{64080045-4A9A-E94C-96B2-50B2D9814018}" sibTransId="{53E1E8F3-1C34-4A4E-BA46-3BA31DBE1650}"/>
    <dgm:cxn modelId="{A8266EF4-BC13-A14D-93C3-643FF41539AA}" type="presOf" srcId="{517FE339-75F8-DE49-AE69-D056932F4F6D}" destId="{84082537-000E-FB4C-B2CE-C44EED3CE614}" srcOrd="1" destOrd="0" presId="urn:microsoft.com/office/officeart/2005/8/layout/vList4"/>
    <dgm:cxn modelId="{93375007-066B-8C4D-88C3-462EF8240414}" type="presParOf" srcId="{38473701-FC42-2541-AA62-E998F4C95873}" destId="{E29345DE-3C95-E44C-A29D-DA51D48E827A}" srcOrd="0" destOrd="0" presId="urn:microsoft.com/office/officeart/2005/8/layout/vList4"/>
    <dgm:cxn modelId="{B38A479C-C24D-C44D-B064-A30DABC63321}" type="presParOf" srcId="{E29345DE-3C95-E44C-A29D-DA51D48E827A}" destId="{B70902FD-68A4-824D-846C-D6FA4FEC24F3}" srcOrd="0" destOrd="0" presId="urn:microsoft.com/office/officeart/2005/8/layout/vList4"/>
    <dgm:cxn modelId="{26BC6919-73F1-2240-A68B-0A2FA4223E8D}" type="presParOf" srcId="{E29345DE-3C95-E44C-A29D-DA51D48E827A}" destId="{A2F6A995-7A45-E040-9BE7-7903AB017E19}" srcOrd="1" destOrd="0" presId="urn:microsoft.com/office/officeart/2005/8/layout/vList4"/>
    <dgm:cxn modelId="{C3C01C93-5663-1D4C-A93F-9024AFC8D092}" type="presParOf" srcId="{E29345DE-3C95-E44C-A29D-DA51D48E827A}" destId="{530BAD39-3B63-B949-A6E7-2AAF5E42570D}" srcOrd="2" destOrd="0" presId="urn:microsoft.com/office/officeart/2005/8/layout/vList4"/>
    <dgm:cxn modelId="{2B8E3EA3-2D56-A24B-AE1C-BC3AFBDDCBAA}" type="presParOf" srcId="{38473701-FC42-2541-AA62-E998F4C95873}" destId="{F8626E4B-FF1A-1546-BA31-90721F65EF7C}" srcOrd="1" destOrd="0" presId="urn:microsoft.com/office/officeart/2005/8/layout/vList4"/>
    <dgm:cxn modelId="{AF4265BA-6D49-2E4F-B5F4-C2480AAF781B}" type="presParOf" srcId="{38473701-FC42-2541-AA62-E998F4C95873}" destId="{5ADEF6B4-EC57-5F4E-B5ED-A1D5B6CFF707}" srcOrd="2" destOrd="0" presId="urn:microsoft.com/office/officeart/2005/8/layout/vList4"/>
    <dgm:cxn modelId="{4C4414FA-D45D-874A-BAD6-7FA98B5E3BCE}" type="presParOf" srcId="{5ADEF6B4-EC57-5F4E-B5ED-A1D5B6CFF707}" destId="{FEB4EA23-8769-0247-9C90-88303F74B4A8}" srcOrd="0" destOrd="0" presId="urn:microsoft.com/office/officeart/2005/8/layout/vList4"/>
    <dgm:cxn modelId="{261D3396-BBE7-A046-96E1-F3B0845E78D9}" type="presParOf" srcId="{5ADEF6B4-EC57-5F4E-B5ED-A1D5B6CFF707}" destId="{977E9932-E3DA-FA45-9ABA-CC4D2FD144B0}" srcOrd="1" destOrd="0" presId="urn:microsoft.com/office/officeart/2005/8/layout/vList4"/>
    <dgm:cxn modelId="{A6EA4488-1952-AD4D-AC22-CCFB2540CB8A}" type="presParOf" srcId="{5ADEF6B4-EC57-5F4E-B5ED-A1D5B6CFF707}" destId="{088C1864-8865-264F-ABD2-BEDB42EF8A68}" srcOrd="2" destOrd="0" presId="urn:microsoft.com/office/officeart/2005/8/layout/vList4"/>
    <dgm:cxn modelId="{F5B9F675-AE9B-3947-8018-8B9252B859DC}" type="presParOf" srcId="{38473701-FC42-2541-AA62-E998F4C95873}" destId="{82803850-E0CE-4842-9A9B-E7B8006F03EF}" srcOrd="3" destOrd="0" presId="urn:microsoft.com/office/officeart/2005/8/layout/vList4"/>
    <dgm:cxn modelId="{4A2E5D0B-B5BB-A049-A55B-F01188437A10}" type="presParOf" srcId="{38473701-FC42-2541-AA62-E998F4C95873}" destId="{E69A5680-AD90-7F40-922F-0CD6D53D0870}" srcOrd="4" destOrd="0" presId="urn:microsoft.com/office/officeart/2005/8/layout/vList4"/>
    <dgm:cxn modelId="{CEC3ACDC-38C0-7941-8E91-DF60E28FB6B7}" type="presParOf" srcId="{E69A5680-AD90-7F40-922F-0CD6D53D0870}" destId="{BC6469B0-99CB-494B-90F8-F96DE2511676}" srcOrd="0" destOrd="0" presId="urn:microsoft.com/office/officeart/2005/8/layout/vList4"/>
    <dgm:cxn modelId="{CFF23D85-DADB-EF4A-B335-01E414115CA1}" type="presParOf" srcId="{E69A5680-AD90-7F40-922F-0CD6D53D0870}" destId="{C54BB8D1-1664-6745-A152-9255FF96F239}" srcOrd="1" destOrd="0" presId="urn:microsoft.com/office/officeart/2005/8/layout/vList4"/>
    <dgm:cxn modelId="{189BD0CE-B486-D54C-AB78-38F513F45C6A}" type="presParOf" srcId="{E69A5680-AD90-7F40-922F-0CD6D53D0870}" destId="{84082537-000E-FB4C-B2CE-C44EED3CE614}" srcOrd="2" destOrd="0" presId="urn:microsoft.com/office/officeart/2005/8/layout/vList4"/>
    <dgm:cxn modelId="{3443C585-0C12-2747-B840-8841F859FB39}" type="presParOf" srcId="{38473701-FC42-2541-AA62-E998F4C95873}" destId="{2800D59B-DEEA-7649-AED1-59E64C9E2EB3}" srcOrd="5" destOrd="0" presId="urn:microsoft.com/office/officeart/2005/8/layout/vList4"/>
    <dgm:cxn modelId="{17ACFA35-5294-6143-81A7-6A8AF7AD5552}" type="presParOf" srcId="{38473701-FC42-2541-AA62-E998F4C95873}" destId="{A3753E2A-CB7F-F04B-8600-8FF9C6457F01}" srcOrd="6" destOrd="0" presId="urn:microsoft.com/office/officeart/2005/8/layout/vList4"/>
    <dgm:cxn modelId="{59D6C431-54B0-C342-9895-80A0B586A9D6}" type="presParOf" srcId="{A3753E2A-CB7F-F04B-8600-8FF9C6457F01}" destId="{623D637A-FA25-B342-B062-80FBB9BF3898}" srcOrd="0" destOrd="0" presId="urn:microsoft.com/office/officeart/2005/8/layout/vList4"/>
    <dgm:cxn modelId="{BB2DB790-F02C-B042-BC57-F512819CB019}" type="presParOf" srcId="{A3753E2A-CB7F-F04B-8600-8FF9C6457F01}" destId="{1E4B906D-D89C-B445-846A-9B1708431A0F}" srcOrd="1" destOrd="0" presId="urn:microsoft.com/office/officeart/2005/8/layout/vList4"/>
    <dgm:cxn modelId="{D15B1419-7D5D-DD4B-AE52-20391409D4D3}" type="presParOf" srcId="{A3753E2A-CB7F-F04B-8600-8FF9C6457F01}" destId="{DC1428BE-6664-D04C-8CB6-68D66CB7B21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7B0361-0BCA-4138-9A9A-193C24769FE5}"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938D57C6-3CD1-42C1-B07C-BEA30E4A79A5}">
      <dgm:prSet/>
      <dgm:spPr/>
      <dgm:t>
        <a:bodyPr/>
        <a:lstStyle/>
        <a:p>
          <a:r>
            <a:rPr lang="en-US"/>
            <a:t>Todas as pessoas são filhos de Deus? </a:t>
          </a:r>
        </a:p>
      </dgm:t>
    </dgm:pt>
    <dgm:pt modelId="{ADE92DC9-D935-4BCA-8083-C8A79725639D}" type="parTrans" cxnId="{EA378E68-1199-46F6-AA0A-B554E60ADBEB}">
      <dgm:prSet/>
      <dgm:spPr/>
      <dgm:t>
        <a:bodyPr/>
        <a:lstStyle/>
        <a:p>
          <a:endParaRPr lang="en-US"/>
        </a:p>
      </dgm:t>
    </dgm:pt>
    <dgm:pt modelId="{4C354C8D-43DD-4BDB-A5D6-6526F16E2B49}" type="sibTrans" cxnId="{EA378E68-1199-46F6-AA0A-B554E60ADBEB}">
      <dgm:prSet/>
      <dgm:spPr/>
      <dgm:t>
        <a:bodyPr/>
        <a:lstStyle/>
        <a:p>
          <a:endParaRPr lang="en-US"/>
        </a:p>
      </dgm:t>
    </dgm:pt>
    <dgm:pt modelId="{82C0B07B-7629-4554-9779-3FB2BC7BADAE}">
      <dgm:prSet/>
      <dgm:spPr/>
      <dgm:t>
        <a:bodyPr/>
        <a:lstStyle/>
        <a:p>
          <a:r>
            <a:rPr lang="en-US"/>
            <a:t>O que significa que Jesus é Filho de Deus? </a:t>
          </a:r>
        </a:p>
      </dgm:t>
    </dgm:pt>
    <dgm:pt modelId="{4EA53F6F-B17E-425F-9D4B-A3677872B866}" type="parTrans" cxnId="{88840C27-CC1C-436A-8168-474EC71DAE8C}">
      <dgm:prSet/>
      <dgm:spPr/>
      <dgm:t>
        <a:bodyPr/>
        <a:lstStyle/>
        <a:p>
          <a:endParaRPr lang="en-US"/>
        </a:p>
      </dgm:t>
    </dgm:pt>
    <dgm:pt modelId="{E0E9D544-5EE7-44BC-BA6A-400DACD7A9D5}" type="sibTrans" cxnId="{88840C27-CC1C-436A-8168-474EC71DAE8C}">
      <dgm:prSet/>
      <dgm:spPr/>
      <dgm:t>
        <a:bodyPr/>
        <a:lstStyle/>
        <a:p>
          <a:endParaRPr lang="en-US"/>
        </a:p>
      </dgm:t>
    </dgm:pt>
    <dgm:pt modelId="{79BF6C26-AB40-7C4E-885A-47ED6544AB8A}" type="pres">
      <dgm:prSet presAssocID="{CB7B0361-0BCA-4138-9A9A-193C24769FE5}" presName="diagram" presStyleCnt="0">
        <dgm:presLayoutVars>
          <dgm:dir/>
          <dgm:resizeHandles val="exact"/>
        </dgm:presLayoutVars>
      </dgm:prSet>
      <dgm:spPr/>
    </dgm:pt>
    <dgm:pt modelId="{D6710E5C-4913-4445-97A9-1AC76CFA796A}" type="pres">
      <dgm:prSet presAssocID="{938D57C6-3CD1-42C1-B07C-BEA30E4A79A5}" presName="node" presStyleLbl="node1" presStyleIdx="0" presStyleCnt="2">
        <dgm:presLayoutVars>
          <dgm:bulletEnabled val="1"/>
        </dgm:presLayoutVars>
      </dgm:prSet>
      <dgm:spPr/>
    </dgm:pt>
    <dgm:pt modelId="{A8EEC342-F9E8-CF49-ACF0-CB73529411B7}" type="pres">
      <dgm:prSet presAssocID="{4C354C8D-43DD-4BDB-A5D6-6526F16E2B49}" presName="sibTrans" presStyleCnt="0"/>
      <dgm:spPr/>
    </dgm:pt>
    <dgm:pt modelId="{F5CBD058-DE77-0F49-9952-C9412381013B}" type="pres">
      <dgm:prSet presAssocID="{82C0B07B-7629-4554-9779-3FB2BC7BADAE}" presName="node" presStyleLbl="node1" presStyleIdx="1" presStyleCnt="2">
        <dgm:presLayoutVars>
          <dgm:bulletEnabled val="1"/>
        </dgm:presLayoutVars>
      </dgm:prSet>
      <dgm:spPr/>
    </dgm:pt>
  </dgm:ptLst>
  <dgm:cxnLst>
    <dgm:cxn modelId="{88840C27-CC1C-436A-8168-474EC71DAE8C}" srcId="{CB7B0361-0BCA-4138-9A9A-193C24769FE5}" destId="{82C0B07B-7629-4554-9779-3FB2BC7BADAE}" srcOrd="1" destOrd="0" parTransId="{4EA53F6F-B17E-425F-9D4B-A3677872B866}" sibTransId="{E0E9D544-5EE7-44BC-BA6A-400DACD7A9D5}"/>
    <dgm:cxn modelId="{7D51EC27-7984-8340-8EF5-30E91B034A6E}" type="presOf" srcId="{82C0B07B-7629-4554-9779-3FB2BC7BADAE}" destId="{F5CBD058-DE77-0F49-9952-C9412381013B}" srcOrd="0" destOrd="0" presId="urn:microsoft.com/office/officeart/2005/8/layout/default"/>
    <dgm:cxn modelId="{EA378E68-1199-46F6-AA0A-B554E60ADBEB}" srcId="{CB7B0361-0BCA-4138-9A9A-193C24769FE5}" destId="{938D57C6-3CD1-42C1-B07C-BEA30E4A79A5}" srcOrd="0" destOrd="0" parTransId="{ADE92DC9-D935-4BCA-8083-C8A79725639D}" sibTransId="{4C354C8D-43DD-4BDB-A5D6-6526F16E2B49}"/>
    <dgm:cxn modelId="{5E6DBE7D-09A5-934C-837E-129650E93B1D}" type="presOf" srcId="{CB7B0361-0BCA-4138-9A9A-193C24769FE5}" destId="{79BF6C26-AB40-7C4E-885A-47ED6544AB8A}" srcOrd="0" destOrd="0" presId="urn:microsoft.com/office/officeart/2005/8/layout/default"/>
    <dgm:cxn modelId="{FC0D97DC-3E4C-CB4A-9838-017F50DD31E3}" type="presOf" srcId="{938D57C6-3CD1-42C1-B07C-BEA30E4A79A5}" destId="{D6710E5C-4913-4445-97A9-1AC76CFA796A}" srcOrd="0" destOrd="0" presId="urn:microsoft.com/office/officeart/2005/8/layout/default"/>
    <dgm:cxn modelId="{CD98584F-4F35-5D44-89FE-D3FF9E213C12}" type="presParOf" srcId="{79BF6C26-AB40-7C4E-885A-47ED6544AB8A}" destId="{D6710E5C-4913-4445-97A9-1AC76CFA796A}" srcOrd="0" destOrd="0" presId="urn:microsoft.com/office/officeart/2005/8/layout/default"/>
    <dgm:cxn modelId="{46AF339C-FF8F-3C42-951A-3C88757EEBB4}" type="presParOf" srcId="{79BF6C26-AB40-7C4E-885A-47ED6544AB8A}" destId="{A8EEC342-F9E8-CF49-ACF0-CB73529411B7}" srcOrd="1" destOrd="0" presId="urn:microsoft.com/office/officeart/2005/8/layout/default"/>
    <dgm:cxn modelId="{B24ADF15-593D-5E42-AAC3-4413717D9D88}" type="presParOf" srcId="{79BF6C26-AB40-7C4E-885A-47ED6544AB8A}" destId="{F5CBD058-DE77-0F49-9952-C9412381013B}"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7B0361-0BCA-4138-9A9A-193C24769FE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7306441-88E7-1A49-BBB4-E36A5BB74281}">
      <dgm:prSet/>
      <dgm:spPr/>
      <dgm:t>
        <a:bodyPr/>
        <a:lstStyle/>
        <a:p>
          <a:r>
            <a:rPr lang="pt-BR" dirty="0"/>
            <a:t>Respondendo, Simão Pedro disse: Tu és o Cristo, o Filho do Deus vivo. E Jesus lhe disse: Simão </a:t>
          </a:r>
          <a:r>
            <a:rPr lang="pt-BR" dirty="0" err="1"/>
            <a:t>Barjonas</a:t>
          </a:r>
          <a:r>
            <a:rPr lang="pt-BR" dirty="0"/>
            <a:t>, tu és bem-aventurado, pois não foi carne e sangue que te revelaram isso, mas meu Pai, que está no céu. Mateus 16.16-17 AS21</a:t>
          </a:r>
        </a:p>
      </dgm:t>
    </dgm:pt>
    <dgm:pt modelId="{6F0DC969-D36F-284B-A1CB-9EA46437CAB5}" type="parTrans" cxnId="{46EC88C8-9959-7747-B286-B3C7EE201414}">
      <dgm:prSet/>
      <dgm:spPr/>
      <dgm:t>
        <a:bodyPr/>
        <a:lstStyle/>
        <a:p>
          <a:endParaRPr lang="en-US"/>
        </a:p>
      </dgm:t>
    </dgm:pt>
    <dgm:pt modelId="{1FC89818-41AD-414D-8154-CD543F083B07}" type="sibTrans" cxnId="{46EC88C8-9959-7747-B286-B3C7EE201414}">
      <dgm:prSet/>
      <dgm:spPr/>
      <dgm:t>
        <a:bodyPr/>
        <a:lstStyle/>
        <a:p>
          <a:endParaRPr lang="en-US"/>
        </a:p>
      </dgm:t>
    </dgm:pt>
    <dgm:pt modelId="{79BF6C26-AB40-7C4E-885A-47ED6544AB8A}" type="pres">
      <dgm:prSet presAssocID="{CB7B0361-0BCA-4138-9A9A-193C24769FE5}" presName="diagram" presStyleCnt="0">
        <dgm:presLayoutVars>
          <dgm:dir/>
          <dgm:resizeHandles val="exact"/>
        </dgm:presLayoutVars>
      </dgm:prSet>
      <dgm:spPr/>
    </dgm:pt>
    <dgm:pt modelId="{C9D6C05E-B7B6-4142-82F2-BD68BD065CCE}" type="pres">
      <dgm:prSet presAssocID="{C7306441-88E7-1A49-BBB4-E36A5BB74281}" presName="node" presStyleLbl="node1" presStyleIdx="0" presStyleCnt="1">
        <dgm:presLayoutVars>
          <dgm:bulletEnabled val="1"/>
        </dgm:presLayoutVars>
      </dgm:prSet>
      <dgm:spPr/>
    </dgm:pt>
  </dgm:ptLst>
  <dgm:cxnLst>
    <dgm:cxn modelId="{5E6DBE7D-09A5-934C-837E-129650E93B1D}" type="presOf" srcId="{CB7B0361-0BCA-4138-9A9A-193C24769FE5}" destId="{79BF6C26-AB40-7C4E-885A-47ED6544AB8A}" srcOrd="0" destOrd="0" presId="urn:microsoft.com/office/officeart/2005/8/layout/default"/>
    <dgm:cxn modelId="{46EC88C8-9959-7747-B286-B3C7EE201414}" srcId="{CB7B0361-0BCA-4138-9A9A-193C24769FE5}" destId="{C7306441-88E7-1A49-BBB4-E36A5BB74281}" srcOrd="0" destOrd="0" parTransId="{6F0DC969-D36F-284B-A1CB-9EA46437CAB5}" sibTransId="{1FC89818-41AD-414D-8154-CD543F083B07}"/>
    <dgm:cxn modelId="{7ED929E6-5874-7247-A3D8-0D38ECA8F633}" type="presOf" srcId="{C7306441-88E7-1A49-BBB4-E36A5BB74281}" destId="{C9D6C05E-B7B6-4142-82F2-BD68BD065CCE}" srcOrd="0" destOrd="0" presId="urn:microsoft.com/office/officeart/2005/8/layout/default"/>
    <dgm:cxn modelId="{171E61CE-B82A-1B4D-963B-8A8F5F83F1DF}" type="presParOf" srcId="{79BF6C26-AB40-7C4E-885A-47ED6544AB8A}" destId="{C9D6C05E-B7B6-4142-82F2-BD68BD065CCE}"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C4AE3C-BAAD-4DF2-BC2A-0E2E621046D1}"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54AB949B-3647-4E4F-A552-FCAA922A54B6}">
      <dgm:prSet/>
      <dgm:spPr/>
      <dgm:t>
        <a:bodyPr/>
        <a:lstStyle/>
        <a:p>
          <a:r>
            <a:rPr lang="en-US"/>
            <a:t>A Nação será “filho de Deus” (Ex 4.22-23) </a:t>
          </a:r>
        </a:p>
      </dgm:t>
    </dgm:pt>
    <dgm:pt modelId="{B415A116-9089-4348-AACC-9009BA13A209}" type="parTrans" cxnId="{4ABDC192-97F7-46A6-87B5-51FCEBE3E861}">
      <dgm:prSet/>
      <dgm:spPr/>
      <dgm:t>
        <a:bodyPr/>
        <a:lstStyle/>
        <a:p>
          <a:endParaRPr lang="en-US"/>
        </a:p>
      </dgm:t>
    </dgm:pt>
    <dgm:pt modelId="{15CE8AA0-42C5-4836-B802-DD4D4C1B046F}" type="sibTrans" cxnId="{4ABDC192-97F7-46A6-87B5-51FCEBE3E861}">
      <dgm:prSet/>
      <dgm:spPr/>
      <dgm:t>
        <a:bodyPr/>
        <a:lstStyle/>
        <a:p>
          <a:endParaRPr lang="en-US"/>
        </a:p>
      </dgm:t>
    </dgm:pt>
    <dgm:pt modelId="{470F02FA-780F-4565-BCF0-EDC718EF6FA8}">
      <dgm:prSet/>
      <dgm:spPr/>
      <dgm:t>
        <a:bodyPr/>
        <a:lstStyle/>
        <a:p>
          <a:r>
            <a:rPr lang="en-US"/>
            <a:t>Seu Rei será “filho de Deus” (2 Sm 7)</a:t>
          </a:r>
        </a:p>
      </dgm:t>
    </dgm:pt>
    <dgm:pt modelId="{7B7F38ED-D42E-4383-BA0C-31AA40FD4E15}" type="parTrans" cxnId="{B712ED46-0060-4ADD-9B71-2F9E4EAA4F7C}">
      <dgm:prSet/>
      <dgm:spPr/>
      <dgm:t>
        <a:bodyPr/>
        <a:lstStyle/>
        <a:p>
          <a:endParaRPr lang="en-US"/>
        </a:p>
      </dgm:t>
    </dgm:pt>
    <dgm:pt modelId="{C1603B33-40BA-47BD-93F5-F86FDB37AF9F}" type="sibTrans" cxnId="{B712ED46-0060-4ADD-9B71-2F9E4EAA4F7C}">
      <dgm:prSet/>
      <dgm:spPr/>
      <dgm:t>
        <a:bodyPr/>
        <a:lstStyle/>
        <a:p>
          <a:endParaRPr lang="en-US"/>
        </a:p>
      </dgm:t>
    </dgm:pt>
    <dgm:pt modelId="{D08CA168-D3DE-4684-AADA-4CB430E68D3F}" type="pres">
      <dgm:prSet presAssocID="{FCC4AE3C-BAAD-4DF2-BC2A-0E2E621046D1}" presName="Name0" presStyleCnt="0">
        <dgm:presLayoutVars>
          <dgm:dir/>
          <dgm:animLvl val="lvl"/>
          <dgm:resizeHandles val="exact"/>
        </dgm:presLayoutVars>
      </dgm:prSet>
      <dgm:spPr/>
    </dgm:pt>
    <dgm:pt modelId="{45224B13-9259-44E6-86B2-9B3DAD26C03D}" type="pres">
      <dgm:prSet presAssocID="{54AB949B-3647-4E4F-A552-FCAA922A54B6}" presName="linNode" presStyleCnt="0"/>
      <dgm:spPr/>
    </dgm:pt>
    <dgm:pt modelId="{23335715-8561-48F1-AA7D-DB3E73E04996}" type="pres">
      <dgm:prSet presAssocID="{54AB949B-3647-4E4F-A552-FCAA922A54B6}" presName="parentText" presStyleLbl="node1" presStyleIdx="0" presStyleCnt="2">
        <dgm:presLayoutVars>
          <dgm:chMax val="1"/>
          <dgm:bulletEnabled val="1"/>
        </dgm:presLayoutVars>
      </dgm:prSet>
      <dgm:spPr/>
    </dgm:pt>
    <dgm:pt modelId="{3C871773-8E6B-496B-9AEF-48B4F4D75124}" type="pres">
      <dgm:prSet presAssocID="{15CE8AA0-42C5-4836-B802-DD4D4C1B046F}" presName="sp" presStyleCnt="0"/>
      <dgm:spPr/>
    </dgm:pt>
    <dgm:pt modelId="{5B40374A-5EE4-4830-A574-69C4A2AFB193}" type="pres">
      <dgm:prSet presAssocID="{470F02FA-780F-4565-BCF0-EDC718EF6FA8}" presName="linNode" presStyleCnt="0"/>
      <dgm:spPr/>
    </dgm:pt>
    <dgm:pt modelId="{26D35E1A-2368-4F2C-94D0-090020DE7854}" type="pres">
      <dgm:prSet presAssocID="{470F02FA-780F-4565-BCF0-EDC718EF6FA8}" presName="parentText" presStyleLbl="node1" presStyleIdx="1" presStyleCnt="2">
        <dgm:presLayoutVars>
          <dgm:chMax val="1"/>
          <dgm:bulletEnabled val="1"/>
        </dgm:presLayoutVars>
      </dgm:prSet>
      <dgm:spPr/>
    </dgm:pt>
  </dgm:ptLst>
  <dgm:cxnLst>
    <dgm:cxn modelId="{CF915025-ADDA-49E9-B2F6-DB8C89C38590}" type="presOf" srcId="{470F02FA-780F-4565-BCF0-EDC718EF6FA8}" destId="{26D35E1A-2368-4F2C-94D0-090020DE7854}" srcOrd="0" destOrd="0" presId="urn:microsoft.com/office/officeart/2005/8/layout/vList5"/>
    <dgm:cxn modelId="{8206B53A-59D4-451B-B94D-4B63D61748EE}" type="presOf" srcId="{54AB949B-3647-4E4F-A552-FCAA922A54B6}" destId="{23335715-8561-48F1-AA7D-DB3E73E04996}" srcOrd="0" destOrd="0" presId="urn:microsoft.com/office/officeart/2005/8/layout/vList5"/>
    <dgm:cxn modelId="{565EFA3F-C630-4DB3-9C2C-644FA7E0B9DD}" type="presOf" srcId="{FCC4AE3C-BAAD-4DF2-BC2A-0E2E621046D1}" destId="{D08CA168-D3DE-4684-AADA-4CB430E68D3F}" srcOrd="0" destOrd="0" presId="urn:microsoft.com/office/officeart/2005/8/layout/vList5"/>
    <dgm:cxn modelId="{B712ED46-0060-4ADD-9B71-2F9E4EAA4F7C}" srcId="{FCC4AE3C-BAAD-4DF2-BC2A-0E2E621046D1}" destId="{470F02FA-780F-4565-BCF0-EDC718EF6FA8}" srcOrd="1" destOrd="0" parTransId="{7B7F38ED-D42E-4383-BA0C-31AA40FD4E15}" sibTransId="{C1603B33-40BA-47BD-93F5-F86FDB37AF9F}"/>
    <dgm:cxn modelId="{4ABDC192-97F7-46A6-87B5-51FCEBE3E861}" srcId="{FCC4AE3C-BAAD-4DF2-BC2A-0E2E621046D1}" destId="{54AB949B-3647-4E4F-A552-FCAA922A54B6}" srcOrd="0" destOrd="0" parTransId="{B415A116-9089-4348-AACC-9009BA13A209}" sibTransId="{15CE8AA0-42C5-4836-B802-DD4D4C1B046F}"/>
    <dgm:cxn modelId="{D4C94A46-C491-4708-91EA-3FA3789E51C2}" type="presParOf" srcId="{D08CA168-D3DE-4684-AADA-4CB430E68D3F}" destId="{45224B13-9259-44E6-86B2-9B3DAD26C03D}" srcOrd="0" destOrd="0" presId="urn:microsoft.com/office/officeart/2005/8/layout/vList5"/>
    <dgm:cxn modelId="{F686DE86-B1B9-49B0-B9F3-76855D4E4CC6}" type="presParOf" srcId="{45224B13-9259-44E6-86B2-9B3DAD26C03D}" destId="{23335715-8561-48F1-AA7D-DB3E73E04996}" srcOrd="0" destOrd="0" presId="urn:microsoft.com/office/officeart/2005/8/layout/vList5"/>
    <dgm:cxn modelId="{12B5E898-3F70-4EFD-8FEB-8CDDF6A19591}" type="presParOf" srcId="{D08CA168-D3DE-4684-AADA-4CB430E68D3F}" destId="{3C871773-8E6B-496B-9AEF-48B4F4D75124}" srcOrd="1" destOrd="0" presId="urn:microsoft.com/office/officeart/2005/8/layout/vList5"/>
    <dgm:cxn modelId="{AC0F5B85-6D9D-48DE-8B60-8C25F38F3279}" type="presParOf" srcId="{D08CA168-D3DE-4684-AADA-4CB430E68D3F}" destId="{5B40374A-5EE4-4830-A574-69C4A2AFB193}" srcOrd="2" destOrd="0" presId="urn:microsoft.com/office/officeart/2005/8/layout/vList5"/>
    <dgm:cxn modelId="{33D9070F-6FB8-4D29-A8CA-65C65CBE2D23}" type="presParOf" srcId="{5B40374A-5EE4-4830-A574-69C4A2AFB193}" destId="{26D35E1A-2368-4F2C-94D0-090020DE785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76C7CE-82CF-4BBE-A702-6D7D92A1724F}" type="doc">
      <dgm:prSet loTypeId="urn:microsoft.com/office/officeart/2005/8/layout/hProcess3" loCatId="process" qsTypeId="urn:microsoft.com/office/officeart/2005/8/quickstyle/simple1" qsCatId="simple" csTypeId="urn:microsoft.com/office/officeart/2005/8/colors/accent1_2" csCatId="accent1" phldr="1"/>
      <dgm:spPr/>
    </dgm:pt>
    <dgm:pt modelId="{CD20A97A-1AA7-4EE2-8B0A-64C2ECD8FC3F}">
      <dgm:prSet phldrT="[Text]"/>
      <dgm:spPr/>
      <dgm:t>
        <a:bodyPr/>
        <a:lstStyle/>
        <a:p>
          <a:r>
            <a:rPr lang="en-US" dirty="0"/>
            <a:t>ÊXODO 4.22-23</a:t>
          </a:r>
        </a:p>
      </dgm:t>
    </dgm:pt>
    <dgm:pt modelId="{92C28F00-1126-41D9-892D-0F4213E5FD78}" type="parTrans" cxnId="{B0ABBA6C-DB74-4431-A78A-4FE6E2E17491}">
      <dgm:prSet/>
      <dgm:spPr/>
      <dgm:t>
        <a:bodyPr/>
        <a:lstStyle/>
        <a:p>
          <a:endParaRPr lang="en-US"/>
        </a:p>
      </dgm:t>
    </dgm:pt>
    <dgm:pt modelId="{996FD9FF-4AE5-4B9E-8DCB-9E74ED1E1D2F}" type="sibTrans" cxnId="{B0ABBA6C-DB74-4431-A78A-4FE6E2E17491}">
      <dgm:prSet/>
      <dgm:spPr/>
      <dgm:t>
        <a:bodyPr/>
        <a:lstStyle/>
        <a:p>
          <a:endParaRPr lang="en-US"/>
        </a:p>
      </dgm:t>
    </dgm:pt>
    <dgm:pt modelId="{4F43B5C4-D042-4A98-AEF5-1B811744DB98}">
      <dgm:prSet phldrT="[Text]"/>
      <dgm:spPr/>
      <dgm:t>
        <a:bodyPr/>
        <a:lstStyle/>
        <a:p>
          <a:r>
            <a:rPr lang="en-US" dirty="0" err="1"/>
            <a:t>Oseias</a:t>
          </a:r>
          <a:r>
            <a:rPr lang="en-US" dirty="0"/>
            <a:t> 11.1</a:t>
          </a:r>
        </a:p>
      </dgm:t>
    </dgm:pt>
    <dgm:pt modelId="{80CD003E-566E-4ED7-A3ED-2027150919A9}" type="parTrans" cxnId="{A145BDE0-74C8-45C0-87FA-757190AD875B}">
      <dgm:prSet/>
      <dgm:spPr/>
      <dgm:t>
        <a:bodyPr/>
        <a:lstStyle/>
        <a:p>
          <a:endParaRPr lang="en-US"/>
        </a:p>
      </dgm:t>
    </dgm:pt>
    <dgm:pt modelId="{3BDE3EA8-E6B1-4AC6-B942-2C353B423D81}" type="sibTrans" cxnId="{A145BDE0-74C8-45C0-87FA-757190AD875B}">
      <dgm:prSet/>
      <dgm:spPr/>
      <dgm:t>
        <a:bodyPr/>
        <a:lstStyle/>
        <a:p>
          <a:endParaRPr lang="en-US"/>
        </a:p>
      </dgm:t>
    </dgm:pt>
    <dgm:pt modelId="{EEBABAFC-26B1-4B15-A75B-B0D57477EC19}">
      <dgm:prSet phldrT="[Text]"/>
      <dgm:spPr/>
      <dgm:t>
        <a:bodyPr/>
        <a:lstStyle/>
        <a:p>
          <a:r>
            <a:rPr lang="en-US" dirty="0" err="1"/>
            <a:t>Mateus</a:t>
          </a:r>
          <a:r>
            <a:rPr lang="en-US" dirty="0"/>
            <a:t> </a:t>
          </a:r>
        </a:p>
        <a:p>
          <a:r>
            <a:rPr lang="en-US" dirty="0"/>
            <a:t>2.15</a:t>
          </a:r>
        </a:p>
      </dgm:t>
    </dgm:pt>
    <dgm:pt modelId="{DF2B7D64-1BF6-4390-A699-0B3ACE6FBB23}" type="parTrans" cxnId="{F18B44BC-9E9A-4385-BCC0-08D713CE1DDF}">
      <dgm:prSet/>
      <dgm:spPr/>
      <dgm:t>
        <a:bodyPr/>
        <a:lstStyle/>
        <a:p>
          <a:endParaRPr lang="en-US"/>
        </a:p>
      </dgm:t>
    </dgm:pt>
    <dgm:pt modelId="{A83FCE30-0F51-4108-9470-E21342CABFCB}" type="sibTrans" cxnId="{F18B44BC-9E9A-4385-BCC0-08D713CE1DDF}">
      <dgm:prSet/>
      <dgm:spPr/>
      <dgm:t>
        <a:bodyPr/>
        <a:lstStyle/>
        <a:p>
          <a:endParaRPr lang="en-US"/>
        </a:p>
      </dgm:t>
    </dgm:pt>
    <dgm:pt modelId="{F8EA6265-256D-415A-B223-8EB2D764DA67}" type="pres">
      <dgm:prSet presAssocID="{6876C7CE-82CF-4BBE-A702-6D7D92A1724F}" presName="Name0" presStyleCnt="0">
        <dgm:presLayoutVars>
          <dgm:dir/>
          <dgm:animLvl val="lvl"/>
          <dgm:resizeHandles val="exact"/>
        </dgm:presLayoutVars>
      </dgm:prSet>
      <dgm:spPr/>
    </dgm:pt>
    <dgm:pt modelId="{343C2E7D-480B-4514-B78D-70D3A9AB873F}" type="pres">
      <dgm:prSet presAssocID="{6876C7CE-82CF-4BBE-A702-6D7D92A1724F}" presName="dummy" presStyleCnt="0"/>
      <dgm:spPr/>
    </dgm:pt>
    <dgm:pt modelId="{D9167B49-5AF2-4E60-B16D-F13F0D7CE6E3}" type="pres">
      <dgm:prSet presAssocID="{6876C7CE-82CF-4BBE-A702-6D7D92A1724F}" presName="linH" presStyleCnt="0"/>
      <dgm:spPr/>
    </dgm:pt>
    <dgm:pt modelId="{182AEAF5-CD26-4BB1-A5CB-9D8231B5D5F4}" type="pres">
      <dgm:prSet presAssocID="{6876C7CE-82CF-4BBE-A702-6D7D92A1724F}" presName="padding1" presStyleCnt="0"/>
      <dgm:spPr/>
    </dgm:pt>
    <dgm:pt modelId="{60144B0C-72B7-458D-9A32-348E8FA6C44F}" type="pres">
      <dgm:prSet presAssocID="{CD20A97A-1AA7-4EE2-8B0A-64C2ECD8FC3F}" presName="linV" presStyleCnt="0"/>
      <dgm:spPr/>
    </dgm:pt>
    <dgm:pt modelId="{C08B56CA-A8F1-4F72-B502-A9D5734A34F7}" type="pres">
      <dgm:prSet presAssocID="{CD20A97A-1AA7-4EE2-8B0A-64C2ECD8FC3F}" presName="spVertical1" presStyleCnt="0"/>
      <dgm:spPr/>
    </dgm:pt>
    <dgm:pt modelId="{C5D960C7-EFA2-4617-9DD9-B4BFFEA7C097}" type="pres">
      <dgm:prSet presAssocID="{CD20A97A-1AA7-4EE2-8B0A-64C2ECD8FC3F}" presName="parTx" presStyleLbl="revTx" presStyleIdx="0" presStyleCnt="3" custScaleX="126048" custLinFactNeighborX="-19186" custLinFactNeighborY="61386">
        <dgm:presLayoutVars>
          <dgm:chMax val="0"/>
          <dgm:chPref val="0"/>
          <dgm:bulletEnabled val="1"/>
        </dgm:presLayoutVars>
      </dgm:prSet>
      <dgm:spPr/>
    </dgm:pt>
    <dgm:pt modelId="{F4A7CAE1-C281-4239-9D19-DA69E0781BFE}" type="pres">
      <dgm:prSet presAssocID="{CD20A97A-1AA7-4EE2-8B0A-64C2ECD8FC3F}" presName="spVertical2" presStyleCnt="0"/>
      <dgm:spPr/>
    </dgm:pt>
    <dgm:pt modelId="{1E8C51FB-9DF2-4DF1-AC29-D020C5E537AF}" type="pres">
      <dgm:prSet presAssocID="{CD20A97A-1AA7-4EE2-8B0A-64C2ECD8FC3F}" presName="spVertical3" presStyleCnt="0"/>
      <dgm:spPr/>
    </dgm:pt>
    <dgm:pt modelId="{9C19376F-2C50-4590-9D92-F463102E1126}" type="pres">
      <dgm:prSet presAssocID="{996FD9FF-4AE5-4B9E-8DCB-9E74ED1E1D2F}" presName="space" presStyleCnt="0"/>
      <dgm:spPr/>
    </dgm:pt>
    <dgm:pt modelId="{23553D03-4227-4351-B4C4-8C5E01425730}" type="pres">
      <dgm:prSet presAssocID="{4F43B5C4-D042-4A98-AEF5-1B811744DB98}" presName="linV" presStyleCnt="0"/>
      <dgm:spPr/>
    </dgm:pt>
    <dgm:pt modelId="{81FA1415-18A8-4566-87BD-0ADA36822D23}" type="pres">
      <dgm:prSet presAssocID="{4F43B5C4-D042-4A98-AEF5-1B811744DB98}" presName="spVertical1" presStyleCnt="0"/>
      <dgm:spPr/>
    </dgm:pt>
    <dgm:pt modelId="{C480D5CD-3463-43F2-A53D-66B4604BEB6B}" type="pres">
      <dgm:prSet presAssocID="{4F43B5C4-D042-4A98-AEF5-1B811744DB98}" presName="parTx" presStyleLbl="revTx" presStyleIdx="1" presStyleCnt="3" custLinFactNeighborX="-18443" custLinFactNeighborY="4925">
        <dgm:presLayoutVars>
          <dgm:chMax val="0"/>
          <dgm:chPref val="0"/>
          <dgm:bulletEnabled val="1"/>
        </dgm:presLayoutVars>
      </dgm:prSet>
      <dgm:spPr/>
    </dgm:pt>
    <dgm:pt modelId="{D51BC67E-0088-45DC-BE7F-E874E37C092A}" type="pres">
      <dgm:prSet presAssocID="{4F43B5C4-D042-4A98-AEF5-1B811744DB98}" presName="spVertical2" presStyleCnt="0"/>
      <dgm:spPr/>
    </dgm:pt>
    <dgm:pt modelId="{A3DC422B-87B1-4B6A-8617-5D352A5528B4}" type="pres">
      <dgm:prSet presAssocID="{4F43B5C4-D042-4A98-AEF5-1B811744DB98}" presName="spVertical3" presStyleCnt="0"/>
      <dgm:spPr/>
    </dgm:pt>
    <dgm:pt modelId="{3D601EA2-77FB-4ABF-8752-ADD6CAF1F6F8}" type="pres">
      <dgm:prSet presAssocID="{3BDE3EA8-E6B1-4AC6-B942-2C353B423D81}" presName="space" presStyleCnt="0"/>
      <dgm:spPr/>
    </dgm:pt>
    <dgm:pt modelId="{BE7E5751-7A1D-402E-8D62-1AA5A116DA43}" type="pres">
      <dgm:prSet presAssocID="{EEBABAFC-26B1-4B15-A75B-B0D57477EC19}" presName="linV" presStyleCnt="0"/>
      <dgm:spPr/>
    </dgm:pt>
    <dgm:pt modelId="{339517A4-E566-4E14-87CF-CE4AA58EAE5E}" type="pres">
      <dgm:prSet presAssocID="{EEBABAFC-26B1-4B15-A75B-B0D57477EC19}" presName="spVertical1" presStyleCnt="0"/>
      <dgm:spPr/>
    </dgm:pt>
    <dgm:pt modelId="{715F758A-3513-4823-B48F-8141333EBE42}" type="pres">
      <dgm:prSet presAssocID="{EEBABAFC-26B1-4B15-A75B-B0D57477EC19}" presName="parTx" presStyleLbl="revTx" presStyleIdx="2" presStyleCnt="3" custLinFactNeighborX="600" custLinFactNeighborY="-38614">
        <dgm:presLayoutVars>
          <dgm:chMax val="0"/>
          <dgm:chPref val="0"/>
          <dgm:bulletEnabled val="1"/>
        </dgm:presLayoutVars>
      </dgm:prSet>
      <dgm:spPr/>
    </dgm:pt>
    <dgm:pt modelId="{C711A323-A626-4F5A-852E-6483396F455D}" type="pres">
      <dgm:prSet presAssocID="{EEBABAFC-26B1-4B15-A75B-B0D57477EC19}" presName="spVertical2" presStyleCnt="0"/>
      <dgm:spPr/>
    </dgm:pt>
    <dgm:pt modelId="{858D28E9-2FBA-4570-88EF-89F5046755E9}" type="pres">
      <dgm:prSet presAssocID="{EEBABAFC-26B1-4B15-A75B-B0D57477EC19}" presName="spVertical3" presStyleCnt="0"/>
      <dgm:spPr/>
    </dgm:pt>
    <dgm:pt modelId="{965A5839-EC39-41B0-99EF-6DC8DDCB7170}" type="pres">
      <dgm:prSet presAssocID="{6876C7CE-82CF-4BBE-A702-6D7D92A1724F}" presName="padding2" presStyleCnt="0"/>
      <dgm:spPr/>
    </dgm:pt>
    <dgm:pt modelId="{00A7C92C-EF89-43CB-B124-CABBCBB14274}" type="pres">
      <dgm:prSet presAssocID="{6876C7CE-82CF-4BBE-A702-6D7D92A1724F}" presName="negArrow" presStyleCnt="0"/>
      <dgm:spPr/>
    </dgm:pt>
    <dgm:pt modelId="{51B173A6-9033-4430-B871-C67A47E410A5}" type="pres">
      <dgm:prSet presAssocID="{6876C7CE-82CF-4BBE-A702-6D7D92A1724F}" presName="backgroundArrow" presStyleLbl="node1" presStyleIdx="0" presStyleCnt="1" custAng="21045137" custLinFactNeighborX="14" custLinFactNeighborY="-2054"/>
      <dgm:spPr/>
    </dgm:pt>
  </dgm:ptLst>
  <dgm:cxnLst>
    <dgm:cxn modelId="{B0ABBA6C-DB74-4431-A78A-4FE6E2E17491}" srcId="{6876C7CE-82CF-4BBE-A702-6D7D92A1724F}" destId="{CD20A97A-1AA7-4EE2-8B0A-64C2ECD8FC3F}" srcOrd="0" destOrd="0" parTransId="{92C28F00-1126-41D9-892D-0F4213E5FD78}" sibTransId="{996FD9FF-4AE5-4B9E-8DCB-9E74ED1E1D2F}"/>
    <dgm:cxn modelId="{45318371-E95E-4A73-8D0E-08520A9091E3}" type="presOf" srcId="{CD20A97A-1AA7-4EE2-8B0A-64C2ECD8FC3F}" destId="{C5D960C7-EFA2-4617-9DD9-B4BFFEA7C097}" srcOrd="0" destOrd="0" presId="urn:microsoft.com/office/officeart/2005/8/layout/hProcess3"/>
    <dgm:cxn modelId="{F18B44BC-9E9A-4385-BCC0-08D713CE1DDF}" srcId="{6876C7CE-82CF-4BBE-A702-6D7D92A1724F}" destId="{EEBABAFC-26B1-4B15-A75B-B0D57477EC19}" srcOrd="2" destOrd="0" parTransId="{DF2B7D64-1BF6-4390-A699-0B3ACE6FBB23}" sibTransId="{A83FCE30-0F51-4108-9470-E21342CABFCB}"/>
    <dgm:cxn modelId="{70EE75CD-70CD-4938-AD9F-F3DA95E4B031}" type="presOf" srcId="{EEBABAFC-26B1-4B15-A75B-B0D57477EC19}" destId="{715F758A-3513-4823-B48F-8141333EBE42}" srcOrd="0" destOrd="0" presId="urn:microsoft.com/office/officeart/2005/8/layout/hProcess3"/>
    <dgm:cxn modelId="{A145BDE0-74C8-45C0-87FA-757190AD875B}" srcId="{6876C7CE-82CF-4BBE-A702-6D7D92A1724F}" destId="{4F43B5C4-D042-4A98-AEF5-1B811744DB98}" srcOrd="1" destOrd="0" parTransId="{80CD003E-566E-4ED7-A3ED-2027150919A9}" sibTransId="{3BDE3EA8-E6B1-4AC6-B942-2C353B423D81}"/>
    <dgm:cxn modelId="{62D3EAEE-C4E9-45B4-8359-06B75D33C69F}" type="presOf" srcId="{4F43B5C4-D042-4A98-AEF5-1B811744DB98}" destId="{C480D5CD-3463-43F2-A53D-66B4604BEB6B}" srcOrd="0" destOrd="0" presId="urn:microsoft.com/office/officeart/2005/8/layout/hProcess3"/>
    <dgm:cxn modelId="{4DCDEAEF-B66E-4CF3-8B08-B1C4E5C8BEF7}" type="presOf" srcId="{6876C7CE-82CF-4BBE-A702-6D7D92A1724F}" destId="{F8EA6265-256D-415A-B223-8EB2D764DA67}" srcOrd="0" destOrd="0" presId="urn:microsoft.com/office/officeart/2005/8/layout/hProcess3"/>
    <dgm:cxn modelId="{62E0E1FF-825D-48CC-95C0-D3ECC84FAAB3}" type="presParOf" srcId="{F8EA6265-256D-415A-B223-8EB2D764DA67}" destId="{343C2E7D-480B-4514-B78D-70D3A9AB873F}" srcOrd="0" destOrd="0" presId="urn:microsoft.com/office/officeart/2005/8/layout/hProcess3"/>
    <dgm:cxn modelId="{A8699F44-1AF0-40B2-AB1D-FCB0D24BC105}" type="presParOf" srcId="{F8EA6265-256D-415A-B223-8EB2D764DA67}" destId="{D9167B49-5AF2-4E60-B16D-F13F0D7CE6E3}" srcOrd="1" destOrd="0" presId="urn:microsoft.com/office/officeart/2005/8/layout/hProcess3"/>
    <dgm:cxn modelId="{3E07A81A-3427-4215-A200-DB9383CC4526}" type="presParOf" srcId="{D9167B49-5AF2-4E60-B16D-F13F0D7CE6E3}" destId="{182AEAF5-CD26-4BB1-A5CB-9D8231B5D5F4}" srcOrd="0" destOrd="0" presId="urn:microsoft.com/office/officeart/2005/8/layout/hProcess3"/>
    <dgm:cxn modelId="{5DEC37DA-542B-46D5-B2F5-34281C799108}" type="presParOf" srcId="{D9167B49-5AF2-4E60-B16D-F13F0D7CE6E3}" destId="{60144B0C-72B7-458D-9A32-348E8FA6C44F}" srcOrd="1" destOrd="0" presId="urn:microsoft.com/office/officeart/2005/8/layout/hProcess3"/>
    <dgm:cxn modelId="{671B0C24-82F8-4A37-8E5D-781E8BE79F9F}" type="presParOf" srcId="{60144B0C-72B7-458D-9A32-348E8FA6C44F}" destId="{C08B56CA-A8F1-4F72-B502-A9D5734A34F7}" srcOrd="0" destOrd="0" presId="urn:microsoft.com/office/officeart/2005/8/layout/hProcess3"/>
    <dgm:cxn modelId="{0EC126D6-E515-4250-AE92-7A9BDA3B632A}" type="presParOf" srcId="{60144B0C-72B7-458D-9A32-348E8FA6C44F}" destId="{C5D960C7-EFA2-4617-9DD9-B4BFFEA7C097}" srcOrd="1" destOrd="0" presId="urn:microsoft.com/office/officeart/2005/8/layout/hProcess3"/>
    <dgm:cxn modelId="{256AD810-62F4-48EC-A606-4219FC098374}" type="presParOf" srcId="{60144B0C-72B7-458D-9A32-348E8FA6C44F}" destId="{F4A7CAE1-C281-4239-9D19-DA69E0781BFE}" srcOrd="2" destOrd="0" presId="urn:microsoft.com/office/officeart/2005/8/layout/hProcess3"/>
    <dgm:cxn modelId="{62F71DB2-290A-4103-ADD3-5ECB50514861}" type="presParOf" srcId="{60144B0C-72B7-458D-9A32-348E8FA6C44F}" destId="{1E8C51FB-9DF2-4DF1-AC29-D020C5E537AF}" srcOrd="3" destOrd="0" presId="urn:microsoft.com/office/officeart/2005/8/layout/hProcess3"/>
    <dgm:cxn modelId="{F0764200-03C2-4FBD-83AA-42EDA14F2826}" type="presParOf" srcId="{D9167B49-5AF2-4E60-B16D-F13F0D7CE6E3}" destId="{9C19376F-2C50-4590-9D92-F463102E1126}" srcOrd="2" destOrd="0" presId="urn:microsoft.com/office/officeart/2005/8/layout/hProcess3"/>
    <dgm:cxn modelId="{B84DAC91-0E14-4E62-A002-F26C2F179E38}" type="presParOf" srcId="{D9167B49-5AF2-4E60-B16D-F13F0D7CE6E3}" destId="{23553D03-4227-4351-B4C4-8C5E01425730}" srcOrd="3" destOrd="0" presId="urn:microsoft.com/office/officeart/2005/8/layout/hProcess3"/>
    <dgm:cxn modelId="{1C47594A-434E-4772-BA8B-66D802B3C91A}" type="presParOf" srcId="{23553D03-4227-4351-B4C4-8C5E01425730}" destId="{81FA1415-18A8-4566-87BD-0ADA36822D23}" srcOrd="0" destOrd="0" presId="urn:microsoft.com/office/officeart/2005/8/layout/hProcess3"/>
    <dgm:cxn modelId="{6CE8FF64-3EFC-4191-99DD-FA976ED1D0A1}" type="presParOf" srcId="{23553D03-4227-4351-B4C4-8C5E01425730}" destId="{C480D5CD-3463-43F2-A53D-66B4604BEB6B}" srcOrd="1" destOrd="0" presId="urn:microsoft.com/office/officeart/2005/8/layout/hProcess3"/>
    <dgm:cxn modelId="{DC17E6F8-5970-4209-ACDF-EFC452B7AD0A}" type="presParOf" srcId="{23553D03-4227-4351-B4C4-8C5E01425730}" destId="{D51BC67E-0088-45DC-BE7F-E874E37C092A}" srcOrd="2" destOrd="0" presId="urn:microsoft.com/office/officeart/2005/8/layout/hProcess3"/>
    <dgm:cxn modelId="{FED609E2-7FEF-4BE4-B2D1-1748C443B503}" type="presParOf" srcId="{23553D03-4227-4351-B4C4-8C5E01425730}" destId="{A3DC422B-87B1-4B6A-8617-5D352A5528B4}" srcOrd="3" destOrd="0" presId="urn:microsoft.com/office/officeart/2005/8/layout/hProcess3"/>
    <dgm:cxn modelId="{110A0708-0F53-494D-98F0-742F1F326F97}" type="presParOf" srcId="{D9167B49-5AF2-4E60-B16D-F13F0D7CE6E3}" destId="{3D601EA2-77FB-4ABF-8752-ADD6CAF1F6F8}" srcOrd="4" destOrd="0" presId="urn:microsoft.com/office/officeart/2005/8/layout/hProcess3"/>
    <dgm:cxn modelId="{10AA875A-54EF-4F49-8F0E-81A1581FAD7E}" type="presParOf" srcId="{D9167B49-5AF2-4E60-B16D-F13F0D7CE6E3}" destId="{BE7E5751-7A1D-402E-8D62-1AA5A116DA43}" srcOrd="5" destOrd="0" presId="urn:microsoft.com/office/officeart/2005/8/layout/hProcess3"/>
    <dgm:cxn modelId="{6D500CA1-B906-4D19-8A43-D8574BB63852}" type="presParOf" srcId="{BE7E5751-7A1D-402E-8D62-1AA5A116DA43}" destId="{339517A4-E566-4E14-87CF-CE4AA58EAE5E}" srcOrd="0" destOrd="0" presId="urn:microsoft.com/office/officeart/2005/8/layout/hProcess3"/>
    <dgm:cxn modelId="{26E136A9-B170-46B1-95B7-894392D48F6F}" type="presParOf" srcId="{BE7E5751-7A1D-402E-8D62-1AA5A116DA43}" destId="{715F758A-3513-4823-B48F-8141333EBE42}" srcOrd="1" destOrd="0" presId="urn:microsoft.com/office/officeart/2005/8/layout/hProcess3"/>
    <dgm:cxn modelId="{FCA4E780-8F1D-4B9A-9D79-087C868529A2}" type="presParOf" srcId="{BE7E5751-7A1D-402E-8D62-1AA5A116DA43}" destId="{C711A323-A626-4F5A-852E-6483396F455D}" srcOrd="2" destOrd="0" presId="urn:microsoft.com/office/officeart/2005/8/layout/hProcess3"/>
    <dgm:cxn modelId="{9993A9EA-A343-45E2-BF22-CCB46A862574}" type="presParOf" srcId="{BE7E5751-7A1D-402E-8D62-1AA5A116DA43}" destId="{858D28E9-2FBA-4570-88EF-89F5046755E9}" srcOrd="3" destOrd="0" presId="urn:microsoft.com/office/officeart/2005/8/layout/hProcess3"/>
    <dgm:cxn modelId="{D7E18149-9541-407F-8C9C-FBD9E23D8A01}" type="presParOf" srcId="{D9167B49-5AF2-4E60-B16D-F13F0D7CE6E3}" destId="{965A5839-EC39-41B0-99EF-6DC8DDCB7170}" srcOrd="6" destOrd="0" presId="urn:microsoft.com/office/officeart/2005/8/layout/hProcess3"/>
    <dgm:cxn modelId="{CB763765-03DF-4BFE-992C-059FC0B7EF02}" type="presParOf" srcId="{D9167B49-5AF2-4E60-B16D-F13F0D7CE6E3}" destId="{00A7C92C-EF89-43CB-B124-CABBCBB14274}" srcOrd="7" destOrd="0" presId="urn:microsoft.com/office/officeart/2005/8/layout/hProcess3"/>
    <dgm:cxn modelId="{76A76572-365C-49E3-9C66-051A1D0B5873}" type="presParOf" srcId="{D9167B49-5AF2-4E60-B16D-F13F0D7CE6E3}" destId="{51B173A6-9033-4430-B871-C67A47E410A5}"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902FD-68A4-824D-846C-D6FA4FEC24F3}">
      <dsp:nvSpPr>
        <dsp:cNvPr id="0" name=""/>
        <dsp:cNvSpPr/>
      </dsp:nvSpPr>
      <dsp:spPr>
        <a:xfrm>
          <a:off x="0" y="0"/>
          <a:ext cx="8128000" cy="1259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rtl="0">
            <a:lnSpc>
              <a:spcPct val="90000"/>
            </a:lnSpc>
            <a:spcBef>
              <a:spcPct val="0"/>
            </a:spcBef>
            <a:spcAft>
              <a:spcPct val="35000"/>
            </a:spcAft>
            <a:buNone/>
          </a:pPr>
          <a:r>
            <a:rPr lang="en-US" sz="5800" kern="1200" dirty="0" err="1"/>
            <a:t>Criação</a:t>
          </a:r>
          <a:endParaRPr lang="en-US" sz="5800" kern="1200" dirty="0"/>
        </a:p>
      </dsp:txBody>
      <dsp:txXfrm>
        <a:off x="1751541" y="0"/>
        <a:ext cx="6376458" cy="1259416"/>
      </dsp:txXfrm>
    </dsp:sp>
    <dsp:sp modelId="{A2F6A995-7A45-E040-9BE7-7903AB017E19}">
      <dsp:nvSpPr>
        <dsp:cNvPr id="0" name=""/>
        <dsp:cNvSpPr/>
      </dsp:nvSpPr>
      <dsp:spPr>
        <a:xfrm>
          <a:off x="125941" y="125941"/>
          <a:ext cx="1625600" cy="1007533"/>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B4EA23-8769-0247-9C90-88303F74B4A8}">
      <dsp:nvSpPr>
        <dsp:cNvPr id="0" name=""/>
        <dsp:cNvSpPr/>
      </dsp:nvSpPr>
      <dsp:spPr>
        <a:xfrm>
          <a:off x="0" y="1385358"/>
          <a:ext cx="8128000" cy="1259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rtl="0">
            <a:lnSpc>
              <a:spcPct val="90000"/>
            </a:lnSpc>
            <a:spcBef>
              <a:spcPct val="0"/>
            </a:spcBef>
            <a:spcAft>
              <a:spcPct val="35000"/>
            </a:spcAft>
            <a:buNone/>
          </a:pPr>
          <a:r>
            <a:rPr lang="en-US" sz="5800" kern="1200" dirty="0"/>
            <a:t>Queda</a:t>
          </a:r>
        </a:p>
      </dsp:txBody>
      <dsp:txXfrm>
        <a:off x="1751541" y="1385358"/>
        <a:ext cx="6376458" cy="1259416"/>
      </dsp:txXfrm>
    </dsp:sp>
    <dsp:sp modelId="{977E9932-E3DA-FA45-9ABA-CC4D2FD144B0}">
      <dsp:nvSpPr>
        <dsp:cNvPr id="0" name=""/>
        <dsp:cNvSpPr/>
      </dsp:nvSpPr>
      <dsp:spPr>
        <a:xfrm>
          <a:off x="125941" y="1511300"/>
          <a:ext cx="1625600" cy="1007533"/>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6469B0-99CB-494B-90F8-F96DE2511676}">
      <dsp:nvSpPr>
        <dsp:cNvPr id="0" name=""/>
        <dsp:cNvSpPr/>
      </dsp:nvSpPr>
      <dsp:spPr>
        <a:xfrm>
          <a:off x="0" y="2770716"/>
          <a:ext cx="8128000" cy="1259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rtl="0">
            <a:lnSpc>
              <a:spcPct val="90000"/>
            </a:lnSpc>
            <a:spcBef>
              <a:spcPct val="0"/>
            </a:spcBef>
            <a:spcAft>
              <a:spcPct val="35000"/>
            </a:spcAft>
            <a:buNone/>
          </a:pPr>
          <a:r>
            <a:rPr lang="en-US" sz="5800" kern="1200" dirty="0" err="1"/>
            <a:t>Redenção</a:t>
          </a:r>
          <a:endParaRPr lang="en-US" sz="5800" kern="1200" dirty="0"/>
        </a:p>
      </dsp:txBody>
      <dsp:txXfrm>
        <a:off x="1751541" y="2770716"/>
        <a:ext cx="6376458" cy="1259416"/>
      </dsp:txXfrm>
    </dsp:sp>
    <dsp:sp modelId="{C54BB8D1-1664-6745-A152-9255FF96F239}">
      <dsp:nvSpPr>
        <dsp:cNvPr id="0" name=""/>
        <dsp:cNvSpPr/>
      </dsp:nvSpPr>
      <dsp:spPr>
        <a:xfrm>
          <a:off x="125941" y="2896658"/>
          <a:ext cx="1625600" cy="1007533"/>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D637A-FA25-B342-B062-80FBB9BF3898}">
      <dsp:nvSpPr>
        <dsp:cNvPr id="0" name=""/>
        <dsp:cNvSpPr/>
      </dsp:nvSpPr>
      <dsp:spPr>
        <a:xfrm>
          <a:off x="0" y="4156075"/>
          <a:ext cx="8128000" cy="1259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rtl="0">
            <a:lnSpc>
              <a:spcPct val="90000"/>
            </a:lnSpc>
            <a:spcBef>
              <a:spcPct val="0"/>
            </a:spcBef>
            <a:spcAft>
              <a:spcPct val="35000"/>
            </a:spcAft>
            <a:buNone/>
          </a:pPr>
          <a:r>
            <a:rPr lang="en-US" sz="5800" kern="1200" dirty="0" err="1"/>
            <a:t>Glorificação</a:t>
          </a:r>
          <a:endParaRPr lang="en-US" sz="5800" kern="1200" dirty="0"/>
        </a:p>
      </dsp:txBody>
      <dsp:txXfrm>
        <a:off x="1751541" y="4156075"/>
        <a:ext cx="6376458" cy="1259416"/>
      </dsp:txXfrm>
    </dsp:sp>
    <dsp:sp modelId="{1E4B906D-D89C-B445-846A-9B1708431A0F}">
      <dsp:nvSpPr>
        <dsp:cNvPr id="0" name=""/>
        <dsp:cNvSpPr/>
      </dsp:nvSpPr>
      <dsp:spPr>
        <a:xfrm>
          <a:off x="125941" y="4282016"/>
          <a:ext cx="1625600" cy="1007533"/>
        </a:xfrm>
        <a:prstGeom prst="roundRect">
          <a:avLst>
            <a:gd name="adj" fmla="val 10000"/>
          </a:avLst>
        </a:prstGeom>
        <a:blipFill rotWithShape="1">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10E5C-4913-4445-97A9-1AC76CFA796A}">
      <dsp:nvSpPr>
        <dsp:cNvPr id="0" name=""/>
        <dsp:cNvSpPr/>
      </dsp:nvSpPr>
      <dsp:spPr>
        <a:xfrm>
          <a:off x="1935567" y="2113"/>
          <a:ext cx="3665067" cy="21990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Todas as pessoas são filhos de Deus? </a:t>
          </a:r>
        </a:p>
      </dsp:txBody>
      <dsp:txXfrm>
        <a:off x="1935567" y="2113"/>
        <a:ext cx="3665067" cy="2199040"/>
      </dsp:txXfrm>
    </dsp:sp>
    <dsp:sp modelId="{F5CBD058-DE77-0F49-9952-C9412381013B}">
      <dsp:nvSpPr>
        <dsp:cNvPr id="0" name=""/>
        <dsp:cNvSpPr/>
      </dsp:nvSpPr>
      <dsp:spPr>
        <a:xfrm>
          <a:off x="1935567" y="2567660"/>
          <a:ext cx="3665067" cy="21990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O que significa que Jesus é Filho de Deus? </a:t>
          </a:r>
        </a:p>
      </dsp:txBody>
      <dsp:txXfrm>
        <a:off x="1935567" y="2567660"/>
        <a:ext cx="3665067" cy="21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6C05E-B7B6-4142-82F2-BD68BD065CCE}">
      <dsp:nvSpPr>
        <dsp:cNvPr id="0" name=""/>
        <dsp:cNvSpPr/>
      </dsp:nvSpPr>
      <dsp:spPr>
        <a:xfrm>
          <a:off x="0" y="531369"/>
          <a:ext cx="6176793" cy="370607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BR" sz="3200" kern="1200" dirty="0"/>
            <a:t>Respondendo, Simão Pedro disse: Tu és o Cristo, o Filho do Deus vivo. E Jesus lhe disse: Simão </a:t>
          </a:r>
          <a:r>
            <a:rPr lang="pt-BR" sz="3200" kern="1200" dirty="0" err="1"/>
            <a:t>Barjonas</a:t>
          </a:r>
          <a:r>
            <a:rPr lang="pt-BR" sz="3200" kern="1200" dirty="0"/>
            <a:t>, tu és bem-aventurado, pois não foi carne e sangue que te revelaram isso, mas meu Pai, que está no céu. Mateus 16.16-17 AS21</a:t>
          </a:r>
        </a:p>
      </dsp:txBody>
      <dsp:txXfrm>
        <a:off x="0" y="531369"/>
        <a:ext cx="6176793" cy="3706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35715-8561-48F1-AA7D-DB3E73E04996}">
      <dsp:nvSpPr>
        <dsp:cNvPr id="0" name=""/>
        <dsp:cNvSpPr/>
      </dsp:nvSpPr>
      <dsp:spPr>
        <a:xfrm>
          <a:off x="2084353" y="71"/>
          <a:ext cx="2344897" cy="28708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A Nação será “filho de Deus” (Ex 4.22-23) </a:t>
          </a:r>
        </a:p>
      </dsp:txBody>
      <dsp:txXfrm>
        <a:off x="2198821" y="114539"/>
        <a:ext cx="2115961" cy="2641933"/>
      </dsp:txXfrm>
    </dsp:sp>
    <dsp:sp modelId="{26D35E1A-2368-4F2C-94D0-090020DE7854}">
      <dsp:nvSpPr>
        <dsp:cNvPr id="0" name=""/>
        <dsp:cNvSpPr/>
      </dsp:nvSpPr>
      <dsp:spPr>
        <a:xfrm>
          <a:off x="2084353" y="3014484"/>
          <a:ext cx="2344897" cy="287086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Seu Rei será “filho de Deus” (2 Sm 7)</a:t>
          </a:r>
        </a:p>
      </dsp:txBody>
      <dsp:txXfrm>
        <a:off x="2198821" y="3128952"/>
        <a:ext cx="2115961" cy="2641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173A6-9033-4430-B871-C67A47E410A5}">
      <dsp:nvSpPr>
        <dsp:cNvPr id="0" name=""/>
        <dsp:cNvSpPr/>
      </dsp:nvSpPr>
      <dsp:spPr>
        <a:xfrm rot="21045137">
          <a:off x="0" y="625"/>
          <a:ext cx="9720262" cy="386279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5F758A-3513-4823-B48F-8141333EBE42}">
      <dsp:nvSpPr>
        <dsp:cNvPr id="0" name=""/>
        <dsp:cNvSpPr/>
      </dsp:nvSpPr>
      <dsp:spPr>
        <a:xfrm>
          <a:off x="6585150" y="672770"/>
          <a:ext cx="2176142" cy="193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65760" rIns="0" bIns="365760" numCol="1" spcCol="1270" anchor="ctr" anchorCtr="0">
          <a:noAutofit/>
        </a:bodyPr>
        <a:lstStyle/>
        <a:p>
          <a:pPr marL="0" lvl="0" indent="0" algn="ctr" defTabSz="1600200">
            <a:lnSpc>
              <a:spcPct val="90000"/>
            </a:lnSpc>
            <a:spcBef>
              <a:spcPct val="0"/>
            </a:spcBef>
            <a:spcAft>
              <a:spcPct val="35000"/>
            </a:spcAft>
            <a:buNone/>
          </a:pPr>
          <a:r>
            <a:rPr lang="en-US" sz="3600" kern="1200" dirty="0" err="1"/>
            <a:t>Mateus</a:t>
          </a:r>
          <a:r>
            <a:rPr lang="en-US" sz="3600" kern="1200" dirty="0"/>
            <a:t> </a:t>
          </a:r>
        </a:p>
        <a:p>
          <a:pPr marL="0" lvl="0" indent="0" algn="ctr" defTabSz="1600200">
            <a:lnSpc>
              <a:spcPct val="90000"/>
            </a:lnSpc>
            <a:spcBef>
              <a:spcPct val="0"/>
            </a:spcBef>
            <a:spcAft>
              <a:spcPct val="35000"/>
            </a:spcAft>
            <a:buNone/>
          </a:pPr>
          <a:r>
            <a:rPr lang="en-US" sz="3600" kern="1200" dirty="0"/>
            <a:t>2.15</a:t>
          </a:r>
        </a:p>
      </dsp:txBody>
      <dsp:txXfrm>
        <a:off x="6585150" y="672770"/>
        <a:ext cx="2176142" cy="1931395"/>
      </dsp:txXfrm>
    </dsp:sp>
    <dsp:sp modelId="{C480D5CD-3463-43F2-A53D-66B4604BEB6B}">
      <dsp:nvSpPr>
        <dsp:cNvPr id="0" name=""/>
        <dsp:cNvSpPr/>
      </dsp:nvSpPr>
      <dsp:spPr>
        <a:xfrm>
          <a:off x="3559376" y="1093225"/>
          <a:ext cx="2176142" cy="193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65760" rIns="0" bIns="365760" numCol="1" spcCol="1270" anchor="ctr" anchorCtr="0">
          <a:noAutofit/>
        </a:bodyPr>
        <a:lstStyle/>
        <a:p>
          <a:pPr marL="0" lvl="0" indent="0" algn="ctr" defTabSz="1600200">
            <a:lnSpc>
              <a:spcPct val="90000"/>
            </a:lnSpc>
            <a:spcBef>
              <a:spcPct val="0"/>
            </a:spcBef>
            <a:spcAft>
              <a:spcPct val="35000"/>
            </a:spcAft>
            <a:buNone/>
          </a:pPr>
          <a:r>
            <a:rPr lang="en-US" sz="3600" kern="1200" dirty="0" err="1"/>
            <a:t>Oseias</a:t>
          </a:r>
          <a:r>
            <a:rPr lang="en-US" sz="3600" kern="1200" dirty="0"/>
            <a:t> 11.1</a:t>
          </a:r>
        </a:p>
      </dsp:txBody>
      <dsp:txXfrm>
        <a:off x="3559376" y="1093225"/>
        <a:ext cx="2176142" cy="1931395"/>
      </dsp:txXfrm>
    </dsp:sp>
    <dsp:sp modelId="{C5D960C7-EFA2-4617-9DD9-B4BFFEA7C097}">
      <dsp:nvSpPr>
        <dsp:cNvPr id="0" name=""/>
        <dsp:cNvSpPr/>
      </dsp:nvSpPr>
      <dsp:spPr>
        <a:xfrm>
          <a:off x="364994" y="1638468"/>
          <a:ext cx="2742984" cy="1931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65760" rIns="0" bIns="365760" numCol="1" spcCol="1270" anchor="ctr" anchorCtr="0">
          <a:noAutofit/>
        </a:bodyPr>
        <a:lstStyle/>
        <a:p>
          <a:pPr marL="0" lvl="0" indent="0" algn="ctr" defTabSz="1600200">
            <a:lnSpc>
              <a:spcPct val="90000"/>
            </a:lnSpc>
            <a:spcBef>
              <a:spcPct val="0"/>
            </a:spcBef>
            <a:spcAft>
              <a:spcPct val="35000"/>
            </a:spcAft>
            <a:buNone/>
          </a:pPr>
          <a:r>
            <a:rPr lang="en-US" sz="3600" kern="1200" dirty="0"/>
            <a:t>ÊXODO 4.22-23</a:t>
          </a:r>
        </a:p>
      </dsp:txBody>
      <dsp:txXfrm>
        <a:off x="364994" y="1638468"/>
        <a:ext cx="2742984" cy="193139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2E1D9-1EED-43E6-B635-66CE842747F0}"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006ED-D1C3-4C87-9245-4F11109BA7A4}" type="slidenum">
              <a:rPr lang="en-US" smtClean="0"/>
              <a:t>‹#›</a:t>
            </a:fld>
            <a:endParaRPr lang="en-US"/>
          </a:p>
        </p:txBody>
      </p:sp>
    </p:spTree>
    <p:extLst>
      <p:ext uri="{BB962C8B-B14F-4D97-AF65-F5344CB8AC3E}">
        <p14:creationId xmlns:p14="http://schemas.microsoft.com/office/powerpoint/2010/main" val="421032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006ED-D1C3-4C87-9245-4F11109BA7A4}" type="slidenum">
              <a:rPr lang="en-US" smtClean="0"/>
              <a:t>15</a:t>
            </a:fld>
            <a:endParaRPr lang="en-US"/>
          </a:p>
        </p:txBody>
      </p:sp>
    </p:spTree>
    <p:extLst>
      <p:ext uri="{BB962C8B-B14F-4D97-AF65-F5344CB8AC3E}">
        <p14:creationId xmlns:p14="http://schemas.microsoft.com/office/powerpoint/2010/main" val="517070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Thus, although, as we have seen, the whole nation of Israel the son of God,</a:t>
            </a:r>
          </a:p>
          <a:p>
            <a:r>
              <a:rPr lang="en-US" sz="1200" b="0" i="0" u="none" strike="noStrike" kern="1200" baseline="0" dirty="0">
                <a:solidFill>
                  <a:schemeClr val="tx1"/>
                </a:solidFill>
                <a:latin typeface="+mn-lt"/>
                <a:ea typeface="+mn-ea"/>
                <a:cs typeface="+mn-cs"/>
              </a:rPr>
              <a:t>the king particularly bears this title. </a:t>
            </a:r>
            <a:r>
              <a:rPr lang="en-US" sz="1200" b="0" i="1" u="none" strike="noStrike" kern="1200" baseline="0" dirty="0">
                <a:solidFill>
                  <a:schemeClr val="tx1"/>
                </a:solidFill>
                <a:latin typeface="+mn-lt"/>
                <a:ea typeface="+mn-ea"/>
                <a:cs typeface="+mn-cs"/>
              </a:rPr>
              <a:t>This is because the king stands as the</a:t>
            </a:r>
          </a:p>
          <a:p>
            <a:r>
              <a:rPr lang="en-US" sz="1200" b="0" i="1" u="none" strike="noStrike" kern="1200" baseline="0" dirty="0">
                <a:solidFill>
                  <a:schemeClr val="tx1"/>
                </a:solidFill>
                <a:latin typeface="+mn-lt"/>
                <a:ea typeface="+mn-ea"/>
                <a:cs typeface="+mn-cs"/>
              </a:rPr>
              <a:t>representative of the nation, and so the </a:t>
            </a:r>
            <a:r>
              <a:rPr lang="en-US" sz="1200" b="0" i="1" u="none" strike="noStrike" kern="1200" baseline="0" dirty="0" err="1">
                <a:solidFill>
                  <a:schemeClr val="tx1"/>
                </a:solidFill>
                <a:latin typeface="+mn-lt"/>
                <a:ea typeface="+mn-ea"/>
                <a:cs typeface="+mn-cs"/>
              </a:rPr>
              <a:t>sonship</a:t>
            </a:r>
            <a:r>
              <a:rPr lang="en-US" sz="1200" b="0" i="1" u="none" strike="noStrike" kern="1200" baseline="0" dirty="0">
                <a:solidFill>
                  <a:schemeClr val="tx1"/>
                </a:solidFill>
                <a:latin typeface="+mn-lt"/>
                <a:ea typeface="+mn-ea"/>
                <a:cs typeface="+mn-cs"/>
              </a:rPr>
              <a:t> of the nation comes to focus on</a:t>
            </a:r>
          </a:p>
          <a:p>
            <a:r>
              <a:rPr lang="en-US" sz="1200" b="0" i="1" u="none" strike="noStrike" kern="1200" baseline="0" dirty="0">
                <a:solidFill>
                  <a:schemeClr val="tx1"/>
                </a:solidFill>
                <a:latin typeface="+mn-lt"/>
                <a:ea typeface="+mn-ea"/>
                <a:cs typeface="+mn-cs"/>
              </a:rPr>
              <a:t>the king.</a:t>
            </a:r>
            <a:endParaRPr lang="en-US" dirty="0"/>
          </a:p>
        </p:txBody>
      </p:sp>
      <p:sp>
        <p:nvSpPr>
          <p:cNvPr id="4" name="Slide Number Placeholder 3"/>
          <p:cNvSpPr>
            <a:spLocks noGrp="1"/>
          </p:cNvSpPr>
          <p:nvPr>
            <p:ph type="sldNum" sz="quarter" idx="10"/>
          </p:nvPr>
        </p:nvSpPr>
        <p:spPr/>
        <p:txBody>
          <a:bodyPr/>
          <a:lstStyle/>
          <a:p>
            <a:fld id="{0213CB99-4382-4075-A5FB-D192ED17C2B7}" type="slidenum">
              <a:rPr lang="en-US" smtClean="0"/>
              <a:t>34</a:t>
            </a:fld>
            <a:endParaRPr lang="en-US"/>
          </a:p>
        </p:txBody>
      </p:sp>
    </p:spTree>
    <p:extLst>
      <p:ext uri="{BB962C8B-B14F-4D97-AF65-F5344CB8AC3E}">
        <p14:creationId xmlns:p14="http://schemas.microsoft.com/office/powerpoint/2010/main" val="3057621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 </a:t>
            </a:r>
            <a:r>
              <a:rPr lang="en-US" sz="1200" dirty="0" err="1"/>
              <a:t>mais</a:t>
            </a:r>
            <a:r>
              <a:rPr lang="en-US" sz="1200" dirty="0"/>
              <a:t> pleno </a:t>
            </a:r>
            <a:r>
              <a:rPr lang="en-US" sz="1200" dirty="0" err="1"/>
              <a:t>cumprimento</a:t>
            </a:r>
            <a:r>
              <a:rPr lang="en-US" sz="1200" dirty="0"/>
              <a:t> </a:t>
            </a:r>
            <a:r>
              <a:rPr lang="en-US" sz="1200" dirty="0" err="1"/>
              <a:t>desta</a:t>
            </a:r>
            <a:r>
              <a:rPr lang="en-US" sz="1200" dirty="0"/>
              <a:t> </a:t>
            </a:r>
            <a:r>
              <a:rPr lang="en-US" sz="1200" dirty="0" err="1"/>
              <a:t>promessa</a:t>
            </a:r>
            <a:r>
              <a:rPr lang="en-US" sz="1200" dirty="0"/>
              <a:t> </a:t>
            </a:r>
            <a:r>
              <a:rPr lang="en-US" sz="1200" dirty="0" err="1"/>
              <a:t>será</a:t>
            </a:r>
            <a:r>
              <a:rPr lang="en-US" sz="1200" dirty="0"/>
              <a:t>, </a:t>
            </a:r>
            <a:r>
              <a:rPr lang="en-US" sz="1200" dirty="0" err="1"/>
              <a:t>não</a:t>
            </a:r>
            <a:r>
              <a:rPr lang="en-US" sz="1200" dirty="0"/>
              <a:t> </a:t>
            </a:r>
            <a:r>
              <a:rPr lang="en-US" sz="1200" dirty="0" err="1"/>
              <a:t>por</a:t>
            </a:r>
            <a:r>
              <a:rPr lang="en-US" sz="1200" dirty="0"/>
              <a:t> </a:t>
            </a:r>
            <a:r>
              <a:rPr lang="en-US" sz="1200" dirty="0" err="1"/>
              <a:t>meio</a:t>
            </a:r>
            <a:r>
              <a:rPr lang="en-US" sz="1200" dirty="0"/>
              <a:t> do Salomão e sim Jesus. </a:t>
            </a:r>
          </a:p>
          <a:p>
            <a:endParaRPr lang="en-US" sz="1200" dirty="0"/>
          </a:p>
          <a:p>
            <a:r>
              <a:rPr lang="en-US" sz="1200" dirty="0"/>
              <a:t>As </a:t>
            </a:r>
            <a:r>
              <a:rPr lang="en-US" sz="1200" dirty="0" err="1"/>
              <a:t>promessas</a:t>
            </a:r>
            <a:r>
              <a:rPr lang="en-US" sz="1200" dirty="0"/>
              <a:t> de </a:t>
            </a:r>
            <a:r>
              <a:rPr lang="en-US" sz="1200" dirty="0" err="1"/>
              <a:t>domínio</a:t>
            </a:r>
            <a:r>
              <a:rPr lang="en-US" sz="1200" dirty="0"/>
              <a:t> </a:t>
            </a:r>
            <a:r>
              <a:rPr lang="en-US" sz="1200" dirty="0" err="1"/>
              <a:t>feitas</a:t>
            </a:r>
            <a:r>
              <a:rPr lang="en-US" sz="1200" dirty="0"/>
              <a:t> a </a:t>
            </a:r>
            <a:r>
              <a:rPr lang="en-US" sz="1200" dirty="0" err="1"/>
              <a:t>Abraão</a:t>
            </a:r>
            <a:r>
              <a:rPr lang="en-US" sz="1200" dirty="0"/>
              <a:t> (</a:t>
            </a:r>
            <a:r>
              <a:rPr lang="en-US" sz="1200" dirty="0" err="1"/>
              <a:t>Gn</a:t>
            </a:r>
            <a:r>
              <a:rPr lang="en-US" sz="1200" dirty="0"/>
              <a:t> 22.17) se </a:t>
            </a:r>
            <a:r>
              <a:rPr lang="en-US" sz="1200" dirty="0" err="1"/>
              <a:t>cumprirão</a:t>
            </a:r>
            <a:r>
              <a:rPr lang="en-US" sz="1200" dirty="0"/>
              <a:t> </a:t>
            </a:r>
            <a:r>
              <a:rPr lang="en-US" sz="1200" dirty="0" err="1"/>
              <a:t>através</a:t>
            </a:r>
            <a:r>
              <a:rPr lang="en-US" sz="1200" dirty="0"/>
              <a:t> de um Rei </a:t>
            </a:r>
            <a:r>
              <a:rPr lang="en-US" sz="1200" dirty="0" err="1"/>
              <a:t>na</a:t>
            </a:r>
            <a:r>
              <a:rPr lang="en-US" sz="1200" dirty="0"/>
              <a:t> </a:t>
            </a:r>
            <a:r>
              <a:rPr lang="en-US" sz="1200" dirty="0" err="1"/>
              <a:t>linhagem</a:t>
            </a:r>
            <a:r>
              <a:rPr lang="en-US" sz="1200" dirty="0"/>
              <a:t> da </a:t>
            </a:r>
            <a:r>
              <a:rPr lang="en-US" sz="1200" dirty="0" err="1"/>
              <a:t>tribo</a:t>
            </a:r>
            <a:r>
              <a:rPr lang="en-US" sz="1200" dirty="0"/>
              <a:t> de </a:t>
            </a:r>
            <a:r>
              <a:rPr lang="en-US" sz="1200" dirty="0" err="1"/>
              <a:t>Judá</a:t>
            </a:r>
            <a:r>
              <a:rPr lang="en-US" sz="1200" dirty="0"/>
              <a:t>. </a:t>
            </a:r>
            <a:r>
              <a:rPr lang="en-US" sz="1200" dirty="0" err="1"/>
              <a:t>Os</a:t>
            </a:r>
            <a:r>
              <a:rPr lang="en-US" sz="1200" dirty="0"/>
              <a:t> </a:t>
            </a:r>
            <a:r>
              <a:rPr lang="en-US" sz="1200" dirty="0" err="1"/>
              <a:t>povos</a:t>
            </a:r>
            <a:r>
              <a:rPr lang="en-US" sz="1200" dirty="0"/>
              <a:t> </a:t>
            </a:r>
            <a:r>
              <a:rPr lang="en-US" sz="1200" dirty="0" err="1"/>
              <a:t>Lhe</a:t>
            </a:r>
            <a:r>
              <a:rPr lang="en-US" sz="1200" dirty="0"/>
              <a:t> </a:t>
            </a:r>
            <a:r>
              <a:rPr lang="en-US" sz="1200" dirty="0" err="1"/>
              <a:t>obedecerão</a:t>
            </a:r>
            <a:r>
              <a:rPr lang="en-US" sz="1200" dirty="0"/>
              <a:t>. </a:t>
            </a:r>
          </a:p>
          <a:p>
            <a:endParaRPr lang="pt-BR" b="1" dirty="0"/>
          </a:p>
          <a:p>
            <a:r>
              <a:rPr lang="pt-BR" b="1" dirty="0"/>
              <a:t>“O cetro não se afastará de Judá, nem o bastão de autoridade, de entre seus pés, até que venha aquele a quem pertence; e os povos obedecerão a ele.” Gn 49.10</a:t>
            </a:r>
          </a:p>
          <a:p>
            <a:endParaRPr lang="en-US" dirty="0"/>
          </a:p>
        </p:txBody>
      </p:sp>
      <p:sp>
        <p:nvSpPr>
          <p:cNvPr id="4" name="Slide Number Placeholder 3"/>
          <p:cNvSpPr>
            <a:spLocks noGrp="1"/>
          </p:cNvSpPr>
          <p:nvPr>
            <p:ph type="sldNum" sz="quarter" idx="10"/>
          </p:nvPr>
        </p:nvSpPr>
        <p:spPr/>
        <p:txBody>
          <a:bodyPr/>
          <a:lstStyle/>
          <a:p>
            <a:fld id="{0213CB99-4382-4075-A5FB-D192ED17C2B7}" type="slidenum">
              <a:rPr lang="en-US" smtClean="0"/>
              <a:t>36</a:t>
            </a:fld>
            <a:endParaRPr lang="en-US"/>
          </a:p>
        </p:txBody>
      </p:sp>
    </p:spTree>
    <p:extLst>
      <p:ext uri="{BB962C8B-B14F-4D97-AF65-F5344CB8AC3E}">
        <p14:creationId xmlns:p14="http://schemas.microsoft.com/office/powerpoint/2010/main" val="1667227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é </a:t>
            </a:r>
            <a:r>
              <a:rPr lang="en-US" dirty="0" err="1"/>
              <a:t>muito</a:t>
            </a:r>
            <a:r>
              <a:rPr lang="en-US" dirty="0"/>
              <a:t> </a:t>
            </a:r>
            <a:r>
              <a:rPr lang="en-US" dirty="0" err="1"/>
              <a:t>mais</a:t>
            </a:r>
            <a:r>
              <a:rPr lang="en-US" dirty="0"/>
              <a:t> do que </a:t>
            </a:r>
            <a:r>
              <a:rPr lang="en-US" dirty="0" err="1"/>
              <a:t>Adão</a:t>
            </a:r>
            <a:r>
              <a:rPr lang="en-US" dirty="0"/>
              <a:t> </a:t>
            </a:r>
            <a:r>
              <a:rPr lang="en-US" dirty="0" err="1"/>
              <a:t>ou</a:t>
            </a:r>
            <a:r>
              <a:rPr lang="en-US" dirty="0"/>
              <a:t> </a:t>
            </a:r>
            <a:r>
              <a:rPr lang="en-US" dirty="0" err="1"/>
              <a:t>simplesmente</a:t>
            </a:r>
            <a:r>
              <a:rPr lang="en-US" dirty="0"/>
              <a:t> um rei </a:t>
            </a:r>
            <a:r>
              <a:rPr lang="en-US" dirty="0" err="1"/>
              <a:t>melhor</a:t>
            </a:r>
            <a:r>
              <a:rPr lang="en-US" dirty="0"/>
              <a:t>. Ele é o </a:t>
            </a:r>
            <a:r>
              <a:rPr lang="en-US" dirty="0" err="1"/>
              <a:t>próprio</a:t>
            </a:r>
            <a:r>
              <a:rPr lang="en-US" dirty="0"/>
              <a:t> Deus e </a:t>
            </a:r>
            <a:r>
              <a:rPr lang="en-US" dirty="0" err="1"/>
              <a:t>Criador</a:t>
            </a:r>
            <a:r>
              <a:rPr lang="en-US" dirty="0"/>
              <a:t> </a:t>
            </a:r>
            <a:r>
              <a:rPr lang="en-US" dirty="0" err="1"/>
              <a:t>encarnado</a:t>
            </a:r>
            <a:r>
              <a:rPr lang="en-US" dirty="0"/>
              <a:t>. </a:t>
            </a:r>
          </a:p>
        </p:txBody>
      </p:sp>
      <p:sp>
        <p:nvSpPr>
          <p:cNvPr id="4" name="Slide Number Placeholder 3"/>
          <p:cNvSpPr>
            <a:spLocks noGrp="1"/>
          </p:cNvSpPr>
          <p:nvPr>
            <p:ph type="sldNum" sz="quarter" idx="10"/>
          </p:nvPr>
        </p:nvSpPr>
        <p:spPr/>
        <p:txBody>
          <a:bodyPr/>
          <a:lstStyle/>
          <a:p>
            <a:fld id="{0213CB99-4382-4075-A5FB-D192ED17C2B7}" type="slidenum">
              <a:rPr lang="en-US" smtClean="0"/>
              <a:t>44</a:t>
            </a:fld>
            <a:endParaRPr lang="en-US"/>
          </a:p>
        </p:txBody>
      </p:sp>
    </p:spTree>
    <p:extLst>
      <p:ext uri="{BB962C8B-B14F-4D97-AF65-F5344CB8AC3E}">
        <p14:creationId xmlns:p14="http://schemas.microsoft.com/office/powerpoint/2010/main" val="51539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12.24 </a:t>
            </a:r>
            <a:r>
              <a:rPr lang="en-US" dirty="0" err="1"/>
              <a:t>utiliza</a:t>
            </a:r>
            <a:r>
              <a:rPr lang="en-US" dirty="0"/>
              <a:t> as </a:t>
            </a:r>
            <a:r>
              <a:rPr lang="en-US" dirty="0" err="1"/>
              <a:t>mesmas</a:t>
            </a:r>
            <a:r>
              <a:rPr lang="en-US" dirty="0"/>
              <a:t> </a:t>
            </a:r>
            <a:r>
              <a:rPr lang="en-US" dirty="0" err="1"/>
              <a:t>palavras</a:t>
            </a:r>
            <a:r>
              <a:rPr lang="en-US" dirty="0"/>
              <a:t> para </a:t>
            </a:r>
            <a:r>
              <a:rPr lang="en-US" dirty="0" err="1"/>
              <a:t>frutificar</a:t>
            </a:r>
            <a:r>
              <a:rPr lang="en-US" dirty="0"/>
              <a:t> e </a:t>
            </a:r>
            <a:r>
              <a:rPr lang="en-US" dirty="0" err="1"/>
              <a:t>multiplicar</a:t>
            </a:r>
            <a:r>
              <a:rPr lang="en-US" dirty="0"/>
              <a:t> da </a:t>
            </a:r>
            <a:r>
              <a:rPr lang="en-US" dirty="0" err="1"/>
              <a:t>Septuaginta</a:t>
            </a:r>
            <a:r>
              <a:rPr lang="en-US" dirty="0"/>
              <a:t>. </a:t>
            </a:r>
          </a:p>
        </p:txBody>
      </p:sp>
      <p:sp>
        <p:nvSpPr>
          <p:cNvPr id="4" name="Slide Number Placeholder 3"/>
          <p:cNvSpPr>
            <a:spLocks noGrp="1"/>
          </p:cNvSpPr>
          <p:nvPr>
            <p:ph type="sldNum" sz="quarter" idx="10"/>
          </p:nvPr>
        </p:nvSpPr>
        <p:spPr/>
        <p:txBody>
          <a:bodyPr/>
          <a:lstStyle/>
          <a:p>
            <a:fld id="{0213CB99-4382-4075-A5FB-D192ED17C2B7}" type="slidenum">
              <a:rPr lang="en-US" smtClean="0"/>
              <a:t>47</a:t>
            </a:fld>
            <a:endParaRPr lang="en-US"/>
          </a:p>
        </p:txBody>
      </p:sp>
    </p:spTree>
    <p:extLst>
      <p:ext uri="{BB962C8B-B14F-4D97-AF65-F5344CB8AC3E}">
        <p14:creationId xmlns:p14="http://schemas.microsoft.com/office/powerpoint/2010/main" val="97658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Como </a:t>
            </a:r>
            <a:r>
              <a:rPr lang="en-US" dirty="0" err="1"/>
              <a:t>Mateus</a:t>
            </a:r>
            <a:r>
              <a:rPr lang="en-US" dirty="0"/>
              <a:t> </a:t>
            </a:r>
            <a:r>
              <a:rPr lang="en-US" dirty="0" err="1"/>
              <a:t>pode</a:t>
            </a:r>
            <a:r>
              <a:rPr lang="en-US" dirty="0"/>
              <a:t> </a:t>
            </a:r>
            <a:r>
              <a:rPr lang="en-US" dirty="0" err="1"/>
              <a:t>dizer</a:t>
            </a:r>
            <a:r>
              <a:rPr lang="en-US" dirty="0"/>
              <a:t> que a </a:t>
            </a:r>
            <a:r>
              <a:rPr lang="en-US" dirty="0" err="1"/>
              <a:t>fuga</a:t>
            </a:r>
            <a:r>
              <a:rPr lang="en-US" dirty="0"/>
              <a:t> de Maria e José com Jesus para o </a:t>
            </a:r>
            <a:r>
              <a:rPr lang="en-US" dirty="0" err="1"/>
              <a:t>Egito</a:t>
            </a:r>
            <a:r>
              <a:rPr lang="en-US" dirty="0"/>
              <a:t> “</a:t>
            </a:r>
            <a:r>
              <a:rPr lang="en-US" dirty="0" err="1"/>
              <a:t>cumpre</a:t>
            </a:r>
            <a:r>
              <a:rPr lang="en-US" dirty="0"/>
              <a:t>” a </a:t>
            </a:r>
            <a:r>
              <a:rPr lang="en-US" dirty="0" err="1"/>
              <a:t>profecia</a:t>
            </a:r>
            <a:r>
              <a:rPr lang="en-US" dirty="0"/>
              <a:t> de </a:t>
            </a:r>
            <a:r>
              <a:rPr lang="en-US" dirty="0" err="1"/>
              <a:t>Oseias</a:t>
            </a:r>
            <a:r>
              <a:rPr lang="en-US" dirty="0"/>
              <a:t>? No </a:t>
            </a:r>
            <a:r>
              <a:rPr lang="en-US" dirty="0" err="1"/>
              <a:t>contexto</a:t>
            </a:r>
            <a:r>
              <a:rPr lang="en-US" dirty="0"/>
              <a:t> de </a:t>
            </a:r>
            <a:r>
              <a:rPr lang="en-US" dirty="0" err="1"/>
              <a:t>Oseias</a:t>
            </a:r>
            <a:r>
              <a:rPr lang="en-US" dirty="0"/>
              <a:t>, o </a:t>
            </a:r>
            <a:r>
              <a:rPr lang="en-US" dirty="0" err="1"/>
              <a:t>texto</a:t>
            </a:r>
            <a:r>
              <a:rPr lang="en-US" dirty="0"/>
              <a:t> </a:t>
            </a:r>
            <a:r>
              <a:rPr lang="en-US" dirty="0" err="1"/>
              <a:t>faz</a:t>
            </a:r>
            <a:r>
              <a:rPr lang="en-US" dirty="0"/>
              <a:t> </a:t>
            </a:r>
            <a:r>
              <a:rPr lang="en-US" dirty="0" err="1"/>
              <a:t>referência</a:t>
            </a:r>
            <a:r>
              <a:rPr lang="en-US" dirty="0"/>
              <a:t> a </a:t>
            </a:r>
            <a:r>
              <a:rPr lang="en-US" dirty="0" err="1"/>
              <a:t>Êxodo</a:t>
            </a:r>
            <a:r>
              <a:rPr lang="en-US" dirty="0"/>
              <a:t> 4.22-23. O </a:t>
            </a:r>
            <a:r>
              <a:rPr lang="en-US" dirty="0" err="1"/>
              <a:t>filho</a:t>
            </a:r>
            <a:r>
              <a:rPr lang="en-US" dirty="0"/>
              <a:t> é Israel e o SENHOR </a:t>
            </a:r>
            <a:r>
              <a:rPr lang="en-US" dirty="0" err="1"/>
              <a:t>lamenta</a:t>
            </a:r>
            <a:r>
              <a:rPr lang="en-US" dirty="0"/>
              <a:t> que </a:t>
            </a:r>
            <a:r>
              <a:rPr lang="en-US" dirty="0" err="1"/>
              <a:t>embora</a:t>
            </a:r>
            <a:r>
              <a:rPr lang="en-US" dirty="0"/>
              <a:t> </a:t>
            </a:r>
            <a:r>
              <a:rPr lang="en-US" dirty="0" err="1"/>
              <a:t>fossem</a:t>
            </a:r>
            <a:r>
              <a:rPr lang="en-US" dirty="0"/>
              <a:t> </a:t>
            </a:r>
            <a:r>
              <a:rPr lang="en-US" dirty="0" err="1"/>
              <a:t>chamados</a:t>
            </a:r>
            <a:r>
              <a:rPr lang="en-US" dirty="0"/>
              <a:t> do </a:t>
            </a:r>
            <a:r>
              <a:rPr lang="en-US" dirty="0" err="1"/>
              <a:t>Egito</a:t>
            </a:r>
            <a:r>
              <a:rPr lang="en-US" dirty="0"/>
              <a:t> </a:t>
            </a:r>
            <a:r>
              <a:rPr lang="en-US" dirty="0" err="1"/>
              <a:t>como</a:t>
            </a:r>
            <a:r>
              <a:rPr lang="en-US" dirty="0"/>
              <a:t> </a:t>
            </a:r>
            <a:r>
              <a:rPr lang="en-US" dirty="0" err="1"/>
              <a:t>filho</a:t>
            </a:r>
            <a:r>
              <a:rPr lang="en-US" dirty="0"/>
              <a:t>, </a:t>
            </a:r>
            <a:r>
              <a:rPr lang="en-US" dirty="0" err="1"/>
              <a:t>caíram</a:t>
            </a:r>
            <a:r>
              <a:rPr lang="en-US" dirty="0"/>
              <a:t> </a:t>
            </a:r>
            <a:r>
              <a:rPr lang="en-US" dirty="0" err="1"/>
              <a:t>na</a:t>
            </a:r>
            <a:r>
              <a:rPr lang="en-US" dirty="0"/>
              <a:t> </a:t>
            </a:r>
            <a:r>
              <a:rPr lang="en-US" dirty="0" err="1"/>
              <a:t>idolatria</a:t>
            </a:r>
            <a:r>
              <a:rPr lang="en-US" dirty="0"/>
              <a:t>. Como </a:t>
            </a:r>
            <a:r>
              <a:rPr lang="en-US" dirty="0" err="1"/>
              <a:t>consequência</a:t>
            </a:r>
            <a:r>
              <a:rPr lang="en-US" dirty="0"/>
              <a:t>, </a:t>
            </a:r>
            <a:r>
              <a:rPr lang="en-US" dirty="0" err="1"/>
              <a:t>irão</a:t>
            </a:r>
            <a:r>
              <a:rPr lang="en-US" dirty="0"/>
              <a:t> para o </a:t>
            </a:r>
            <a:r>
              <a:rPr lang="en-US" dirty="0" err="1"/>
              <a:t>exílio</a:t>
            </a:r>
            <a:r>
              <a:rPr lang="en-US" dirty="0"/>
              <a:t> </a:t>
            </a:r>
            <a:r>
              <a:rPr lang="en-US" dirty="0" err="1"/>
              <a:t>na</a:t>
            </a:r>
            <a:r>
              <a:rPr lang="en-US" dirty="0"/>
              <a:t> </a:t>
            </a:r>
            <a:r>
              <a:rPr lang="en-US" dirty="0" err="1"/>
              <a:t>Assíria</a:t>
            </a:r>
            <a:r>
              <a:rPr lang="en-US" dirty="0"/>
              <a:t> (</a:t>
            </a:r>
            <a:r>
              <a:rPr lang="en-US" dirty="0" err="1"/>
              <a:t>Os</a:t>
            </a:r>
            <a:r>
              <a:rPr lang="en-US" dirty="0"/>
              <a:t> 11.5), mas </a:t>
            </a:r>
            <a:r>
              <a:rPr lang="en-US" dirty="0" err="1"/>
              <a:t>eventualmente</a:t>
            </a:r>
            <a:r>
              <a:rPr lang="en-US" dirty="0"/>
              <a:t> </a:t>
            </a:r>
            <a:r>
              <a:rPr lang="en-US" dirty="0" err="1"/>
              <a:t>haverá</a:t>
            </a:r>
            <a:r>
              <a:rPr lang="en-US" dirty="0"/>
              <a:t> </a:t>
            </a:r>
            <a:r>
              <a:rPr lang="en-US" dirty="0" err="1"/>
              <a:t>uma</a:t>
            </a:r>
            <a:r>
              <a:rPr lang="en-US" dirty="0"/>
              <a:t> </a:t>
            </a:r>
            <a:r>
              <a:rPr lang="en-US" dirty="0" err="1"/>
              <a:t>restauração</a:t>
            </a:r>
            <a:r>
              <a:rPr lang="en-US" dirty="0"/>
              <a:t> e um </a:t>
            </a:r>
            <a:r>
              <a:rPr lang="en-US" dirty="0" err="1"/>
              <a:t>retorno</a:t>
            </a:r>
            <a:r>
              <a:rPr lang="en-US" dirty="0"/>
              <a:t> de Israel de </a:t>
            </a:r>
            <a:r>
              <a:rPr lang="en-US" dirty="0" err="1"/>
              <a:t>onde</a:t>
            </a:r>
            <a:r>
              <a:rPr lang="en-US" dirty="0"/>
              <a:t> </a:t>
            </a:r>
            <a:r>
              <a:rPr lang="en-US" dirty="0" err="1"/>
              <a:t>foram</a:t>
            </a:r>
            <a:r>
              <a:rPr lang="en-US" dirty="0"/>
              <a:t> </a:t>
            </a:r>
            <a:r>
              <a:rPr lang="en-US" dirty="0" err="1"/>
              <a:t>espalhados</a:t>
            </a:r>
            <a:r>
              <a:rPr lang="en-US" dirty="0"/>
              <a:t> (11.8-11). Jesus é o </a:t>
            </a:r>
            <a:r>
              <a:rPr lang="en-US" dirty="0" err="1"/>
              <a:t>cumprimento</a:t>
            </a:r>
            <a:r>
              <a:rPr lang="en-US" dirty="0"/>
              <a:t> </a:t>
            </a:r>
            <a:r>
              <a:rPr lang="en-US" dirty="0" err="1"/>
              <a:t>disso</a:t>
            </a:r>
            <a:r>
              <a:rPr lang="en-US" dirty="0"/>
              <a:t> no </a:t>
            </a:r>
            <a:r>
              <a:rPr lang="en-US" dirty="0" err="1"/>
              <a:t>sentido</a:t>
            </a:r>
            <a:r>
              <a:rPr lang="en-US" dirty="0"/>
              <a:t> </a:t>
            </a:r>
            <a:r>
              <a:rPr lang="en-US" dirty="0" err="1"/>
              <a:t>em</a:t>
            </a:r>
            <a:r>
              <a:rPr lang="en-US" dirty="0"/>
              <a:t> que </a:t>
            </a:r>
            <a:r>
              <a:rPr lang="en-US" dirty="0" err="1"/>
              <a:t>Ele</a:t>
            </a:r>
            <a:r>
              <a:rPr lang="en-US" dirty="0"/>
              <a:t> é o FILHO PERFEITO, o Israel ideal. </a:t>
            </a:r>
            <a:r>
              <a:rPr lang="en-US" dirty="0" err="1"/>
              <a:t>Foi</a:t>
            </a:r>
            <a:r>
              <a:rPr lang="en-US" dirty="0"/>
              <a:t> </a:t>
            </a:r>
            <a:r>
              <a:rPr lang="en-US" dirty="0" err="1"/>
              <a:t>chamado</a:t>
            </a:r>
            <a:r>
              <a:rPr lang="en-US" dirty="0"/>
              <a:t> do </a:t>
            </a:r>
            <a:r>
              <a:rPr lang="en-US" dirty="0" err="1"/>
              <a:t>Egito</a:t>
            </a:r>
            <a:r>
              <a:rPr lang="en-US" dirty="0"/>
              <a:t>, </a:t>
            </a:r>
            <a:r>
              <a:rPr lang="en-US" dirty="0" err="1"/>
              <a:t>passou</a:t>
            </a:r>
            <a:r>
              <a:rPr lang="en-US" dirty="0"/>
              <a:t> </a:t>
            </a:r>
            <a:r>
              <a:rPr lang="en-US" dirty="0" err="1"/>
              <a:t>pelas</a:t>
            </a:r>
            <a:r>
              <a:rPr lang="en-US" dirty="0"/>
              <a:t> </a:t>
            </a:r>
            <a:r>
              <a:rPr lang="en-US" dirty="0" err="1"/>
              <a:t>águas</a:t>
            </a:r>
            <a:r>
              <a:rPr lang="en-US" dirty="0"/>
              <a:t> (Mt 3.13-17), </a:t>
            </a:r>
            <a:r>
              <a:rPr lang="en-US" dirty="0" err="1"/>
              <a:t>foi</a:t>
            </a:r>
            <a:r>
              <a:rPr lang="en-US" dirty="0"/>
              <a:t> </a:t>
            </a:r>
            <a:r>
              <a:rPr lang="en-US" dirty="0" err="1"/>
              <a:t>ao</a:t>
            </a:r>
            <a:r>
              <a:rPr lang="en-US" dirty="0"/>
              <a:t> </a:t>
            </a:r>
            <a:r>
              <a:rPr lang="en-US" dirty="0" err="1"/>
              <a:t>deserto</a:t>
            </a:r>
            <a:r>
              <a:rPr lang="en-US" dirty="0"/>
              <a:t> mas, </a:t>
            </a:r>
            <a:r>
              <a:rPr lang="en-US" dirty="0" err="1"/>
              <a:t>diferentemente</a:t>
            </a:r>
            <a:r>
              <a:rPr lang="en-US" dirty="0"/>
              <a:t> de Israel, </a:t>
            </a:r>
            <a:r>
              <a:rPr lang="en-US" dirty="0" err="1"/>
              <a:t>Ele</a:t>
            </a:r>
            <a:r>
              <a:rPr lang="en-US" dirty="0"/>
              <a:t> </a:t>
            </a:r>
            <a:r>
              <a:rPr lang="en-US" dirty="0" err="1"/>
              <a:t>foi</a:t>
            </a:r>
            <a:r>
              <a:rPr lang="en-US" dirty="0"/>
              <a:t> </a:t>
            </a:r>
            <a:r>
              <a:rPr lang="en-US" dirty="0" err="1"/>
              <a:t>fiel</a:t>
            </a:r>
            <a:r>
              <a:rPr lang="en-US" dirty="0"/>
              <a:t> </a:t>
            </a:r>
            <a:r>
              <a:rPr lang="en-US" dirty="0" err="1"/>
              <a:t>em</a:t>
            </a:r>
            <a:r>
              <a:rPr lang="en-US" dirty="0"/>
              <a:t> </a:t>
            </a:r>
            <a:r>
              <a:rPr lang="en-US" dirty="0" err="1"/>
              <a:t>tudo</a:t>
            </a:r>
            <a:r>
              <a:rPr lang="en-US" dirty="0"/>
              <a:t> (Mt 4.1-11). Por </a:t>
            </a:r>
            <a:r>
              <a:rPr lang="en-US" dirty="0" err="1"/>
              <a:t>isso</a:t>
            </a:r>
            <a:r>
              <a:rPr lang="en-US" dirty="0"/>
              <a:t>, </a:t>
            </a:r>
            <a:r>
              <a:rPr lang="en-US" dirty="0" err="1"/>
              <a:t>Ele</a:t>
            </a:r>
            <a:r>
              <a:rPr lang="en-US" dirty="0"/>
              <a:t> é </a:t>
            </a:r>
            <a:r>
              <a:rPr lang="en-US" dirty="0" err="1"/>
              <a:t>unicamente</a:t>
            </a:r>
            <a:r>
              <a:rPr lang="en-US" dirty="0"/>
              <a:t> </a:t>
            </a:r>
            <a:r>
              <a:rPr lang="en-US" dirty="0" err="1"/>
              <a:t>qualificado</a:t>
            </a:r>
            <a:r>
              <a:rPr lang="en-US" dirty="0"/>
              <a:t> para </a:t>
            </a:r>
            <a:r>
              <a:rPr lang="en-US" dirty="0" err="1"/>
              <a:t>ser</a:t>
            </a:r>
            <a:r>
              <a:rPr lang="en-US" dirty="0"/>
              <a:t> o canal de </a:t>
            </a:r>
            <a:r>
              <a:rPr lang="en-US" dirty="0" err="1"/>
              <a:t>bênção</a:t>
            </a:r>
            <a:r>
              <a:rPr lang="en-US" dirty="0"/>
              <a:t> para </a:t>
            </a:r>
            <a:r>
              <a:rPr lang="en-US" dirty="0" err="1"/>
              <a:t>todas</a:t>
            </a:r>
            <a:r>
              <a:rPr lang="en-US" dirty="0"/>
              <a:t> as </a:t>
            </a:r>
            <a:r>
              <a:rPr lang="en-US" dirty="0" err="1"/>
              <a:t>nações</a:t>
            </a:r>
            <a:r>
              <a:rPr lang="en-US" dirty="0"/>
              <a:t>, </a:t>
            </a:r>
            <a:r>
              <a:rPr lang="en-US" dirty="0" err="1"/>
              <a:t>conforme</a:t>
            </a:r>
            <a:r>
              <a:rPr lang="en-US" dirty="0"/>
              <a:t> </a:t>
            </a:r>
            <a:r>
              <a:rPr lang="en-US" dirty="0" err="1"/>
              <a:t>prometido</a:t>
            </a:r>
            <a:r>
              <a:rPr lang="en-US" dirty="0"/>
              <a:t> a </a:t>
            </a:r>
            <a:r>
              <a:rPr lang="en-US" dirty="0" err="1"/>
              <a:t>Abraão</a:t>
            </a:r>
            <a:r>
              <a:rPr lang="en-US" dirty="0"/>
              <a:t>.    </a:t>
            </a:r>
          </a:p>
        </p:txBody>
      </p:sp>
      <p:sp>
        <p:nvSpPr>
          <p:cNvPr id="4" name="Slide Number Placeholder 3"/>
          <p:cNvSpPr>
            <a:spLocks noGrp="1"/>
          </p:cNvSpPr>
          <p:nvPr>
            <p:ph type="sldNum" sz="quarter" idx="10"/>
          </p:nvPr>
        </p:nvSpPr>
        <p:spPr/>
        <p:txBody>
          <a:bodyPr/>
          <a:lstStyle/>
          <a:p>
            <a:fld id="{0213CB99-4382-4075-A5FB-D192ED17C2B7}" type="slidenum">
              <a:rPr lang="en-US" smtClean="0"/>
              <a:t>49</a:t>
            </a:fld>
            <a:endParaRPr lang="en-US"/>
          </a:p>
        </p:txBody>
      </p:sp>
    </p:spTree>
    <p:extLst>
      <p:ext uri="{BB962C8B-B14F-4D97-AF65-F5344CB8AC3E}">
        <p14:creationId xmlns:p14="http://schemas.microsoft.com/office/powerpoint/2010/main" val="231078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Lembra</a:t>
            </a:r>
            <a:r>
              <a:rPr lang="en-US" dirty="0"/>
              <a:t>-se do </a:t>
            </a:r>
            <a:r>
              <a:rPr lang="en-US" dirty="0" err="1"/>
              <a:t>posição</a:t>
            </a:r>
            <a:r>
              <a:rPr lang="en-US" dirty="0"/>
              <a:t> e </a:t>
            </a:r>
            <a:r>
              <a:rPr lang="en-US" dirty="0" err="1"/>
              <a:t>missão</a:t>
            </a:r>
            <a:r>
              <a:rPr lang="en-US" dirty="0"/>
              <a:t> do </a:t>
            </a:r>
            <a:r>
              <a:rPr lang="en-US" dirty="0" err="1"/>
              <a:t>filho</a:t>
            </a:r>
            <a:r>
              <a:rPr lang="en-US" dirty="0"/>
              <a:t> de Deus </a:t>
            </a:r>
            <a:r>
              <a:rPr lang="en-US" dirty="0" err="1"/>
              <a:t>desde</a:t>
            </a:r>
            <a:r>
              <a:rPr lang="en-US" dirty="0"/>
              <a:t> o </a:t>
            </a:r>
            <a:r>
              <a:rPr lang="en-US" dirty="0" err="1"/>
              <a:t>princípio</a:t>
            </a:r>
            <a:r>
              <a:rPr lang="en-US" dirty="0"/>
              <a:t> (</a:t>
            </a:r>
            <a:r>
              <a:rPr lang="en-US" dirty="0" err="1"/>
              <a:t>Gn</a:t>
            </a:r>
            <a:r>
              <a:rPr lang="en-US" dirty="0"/>
              <a:t> 1.26-28). </a:t>
            </a:r>
            <a:r>
              <a:rPr lang="en-US" dirty="0" err="1"/>
              <a:t>Espelhar</a:t>
            </a:r>
            <a:r>
              <a:rPr lang="en-US" dirty="0"/>
              <a:t> e </a:t>
            </a:r>
            <a:r>
              <a:rPr lang="en-US" dirty="0" err="1"/>
              <a:t>espalhar</a:t>
            </a:r>
            <a:r>
              <a:rPr lang="en-US" dirty="0"/>
              <a:t> a </a:t>
            </a:r>
            <a:r>
              <a:rPr lang="en-US" dirty="0" err="1"/>
              <a:t>imagem</a:t>
            </a:r>
            <a:r>
              <a:rPr lang="en-US" dirty="0"/>
              <a:t>, </a:t>
            </a:r>
            <a:r>
              <a:rPr lang="en-US" dirty="0" err="1"/>
              <a:t>glória</a:t>
            </a:r>
            <a:r>
              <a:rPr lang="en-US" dirty="0"/>
              <a:t> e </a:t>
            </a:r>
            <a:r>
              <a:rPr lang="en-US" dirty="0" err="1"/>
              <a:t>domínio</a:t>
            </a:r>
            <a:r>
              <a:rPr lang="en-US" dirty="0"/>
              <a:t> de Deus. </a:t>
            </a:r>
          </a:p>
        </p:txBody>
      </p:sp>
      <p:sp>
        <p:nvSpPr>
          <p:cNvPr id="4" name="Slide Number Placeholder 3"/>
          <p:cNvSpPr>
            <a:spLocks noGrp="1"/>
          </p:cNvSpPr>
          <p:nvPr>
            <p:ph type="sldNum" sz="quarter" idx="10"/>
          </p:nvPr>
        </p:nvSpPr>
        <p:spPr/>
        <p:txBody>
          <a:bodyPr/>
          <a:lstStyle/>
          <a:p>
            <a:fld id="{0213CB99-4382-4075-A5FB-D192ED17C2B7}" type="slidenum">
              <a:rPr lang="en-US" smtClean="0"/>
              <a:t>52</a:t>
            </a:fld>
            <a:endParaRPr lang="en-US"/>
          </a:p>
        </p:txBody>
      </p:sp>
    </p:spTree>
    <p:extLst>
      <p:ext uri="{BB962C8B-B14F-4D97-AF65-F5344CB8AC3E}">
        <p14:creationId xmlns:p14="http://schemas.microsoft.com/office/powerpoint/2010/main" val="4185353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Lembra</a:t>
            </a:r>
            <a:r>
              <a:rPr lang="en-US" dirty="0"/>
              <a:t>-se do </a:t>
            </a:r>
            <a:r>
              <a:rPr lang="en-US" dirty="0" err="1"/>
              <a:t>posição</a:t>
            </a:r>
            <a:r>
              <a:rPr lang="en-US" dirty="0"/>
              <a:t> e </a:t>
            </a:r>
            <a:r>
              <a:rPr lang="en-US" dirty="0" err="1"/>
              <a:t>papel</a:t>
            </a:r>
            <a:r>
              <a:rPr lang="en-US" dirty="0"/>
              <a:t> do </a:t>
            </a:r>
            <a:r>
              <a:rPr lang="en-US" dirty="0" err="1"/>
              <a:t>filho</a:t>
            </a:r>
            <a:r>
              <a:rPr lang="en-US" dirty="0"/>
              <a:t> de Deus </a:t>
            </a:r>
            <a:r>
              <a:rPr lang="en-US" dirty="0" err="1"/>
              <a:t>desde</a:t>
            </a:r>
            <a:r>
              <a:rPr lang="en-US" dirty="0"/>
              <a:t> o </a:t>
            </a:r>
            <a:r>
              <a:rPr lang="en-US" dirty="0" err="1"/>
              <a:t>princípio</a:t>
            </a:r>
            <a:r>
              <a:rPr lang="en-US" dirty="0"/>
              <a:t> (</a:t>
            </a:r>
            <a:r>
              <a:rPr lang="en-US" dirty="0" err="1"/>
              <a:t>Gn</a:t>
            </a:r>
            <a:r>
              <a:rPr lang="en-US" dirty="0"/>
              <a:t> 1.26-28). </a:t>
            </a:r>
            <a:r>
              <a:rPr lang="en-US" dirty="0" err="1"/>
              <a:t>Espelhar</a:t>
            </a:r>
            <a:r>
              <a:rPr lang="en-US" dirty="0"/>
              <a:t> e </a:t>
            </a:r>
            <a:r>
              <a:rPr lang="en-US" dirty="0" err="1"/>
              <a:t>espalhar</a:t>
            </a:r>
            <a:r>
              <a:rPr lang="en-US" dirty="0"/>
              <a:t> a </a:t>
            </a:r>
            <a:r>
              <a:rPr lang="en-US" dirty="0" err="1"/>
              <a:t>imagem</a:t>
            </a:r>
            <a:r>
              <a:rPr lang="en-US" dirty="0"/>
              <a:t>, </a:t>
            </a:r>
            <a:r>
              <a:rPr lang="en-US" dirty="0" err="1"/>
              <a:t>glória</a:t>
            </a:r>
            <a:r>
              <a:rPr lang="en-US" dirty="0"/>
              <a:t> e </a:t>
            </a:r>
            <a:r>
              <a:rPr lang="en-US" dirty="0" err="1"/>
              <a:t>domínio</a:t>
            </a:r>
            <a:r>
              <a:rPr lang="en-US" dirty="0"/>
              <a:t> de Deus. </a:t>
            </a:r>
          </a:p>
        </p:txBody>
      </p:sp>
      <p:sp>
        <p:nvSpPr>
          <p:cNvPr id="4" name="Slide Number Placeholder 3"/>
          <p:cNvSpPr>
            <a:spLocks noGrp="1"/>
          </p:cNvSpPr>
          <p:nvPr>
            <p:ph type="sldNum" sz="quarter" idx="10"/>
          </p:nvPr>
        </p:nvSpPr>
        <p:spPr/>
        <p:txBody>
          <a:bodyPr/>
          <a:lstStyle/>
          <a:p>
            <a:fld id="{0213CB99-4382-4075-A5FB-D192ED17C2B7}" type="slidenum">
              <a:rPr lang="en-US" smtClean="0"/>
              <a:t>53</a:t>
            </a:fld>
            <a:endParaRPr lang="en-US"/>
          </a:p>
        </p:txBody>
      </p:sp>
    </p:spTree>
    <p:extLst>
      <p:ext uri="{BB962C8B-B14F-4D97-AF65-F5344CB8AC3E}">
        <p14:creationId xmlns:p14="http://schemas.microsoft.com/office/powerpoint/2010/main" val="1742222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Lembra</a:t>
            </a:r>
            <a:r>
              <a:rPr lang="en-US" dirty="0"/>
              <a:t>-se do </a:t>
            </a:r>
            <a:r>
              <a:rPr lang="en-US" dirty="0" err="1"/>
              <a:t>posição</a:t>
            </a:r>
            <a:r>
              <a:rPr lang="en-US" dirty="0"/>
              <a:t> e </a:t>
            </a:r>
            <a:r>
              <a:rPr lang="en-US" dirty="0" err="1"/>
              <a:t>papel</a:t>
            </a:r>
            <a:r>
              <a:rPr lang="en-US" dirty="0"/>
              <a:t> do </a:t>
            </a:r>
            <a:r>
              <a:rPr lang="en-US" dirty="0" err="1"/>
              <a:t>filho</a:t>
            </a:r>
            <a:r>
              <a:rPr lang="en-US" dirty="0"/>
              <a:t> de Deus </a:t>
            </a:r>
            <a:r>
              <a:rPr lang="en-US" dirty="0" err="1"/>
              <a:t>desde</a:t>
            </a:r>
            <a:r>
              <a:rPr lang="en-US" dirty="0"/>
              <a:t> o </a:t>
            </a:r>
            <a:r>
              <a:rPr lang="en-US" dirty="0" err="1"/>
              <a:t>princípio</a:t>
            </a:r>
            <a:r>
              <a:rPr lang="en-US" dirty="0"/>
              <a:t> (</a:t>
            </a:r>
            <a:r>
              <a:rPr lang="en-US" dirty="0" err="1"/>
              <a:t>Gn</a:t>
            </a:r>
            <a:r>
              <a:rPr lang="en-US" dirty="0"/>
              <a:t> 1.26-28). </a:t>
            </a:r>
            <a:r>
              <a:rPr lang="en-US" dirty="0" err="1"/>
              <a:t>Espelhar</a:t>
            </a:r>
            <a:r>
              <a:rPr lang="en-US" dirty="0"/>
              <a:t> e </a:t>
            </a:r>
            <a:r>
              <a:rPr lang="en-US" dirty="0" err="1"/>
              <a:t>espalhar</a:t>
            </a:r>
            <a:r>
              <a:rPr lang="en-US" dirty="0"/>
              <a:t> a </a:t>
            </a:r>
            <a:r>
              <a:rPr lang="en-US" dirty="0" err="1"/>
              <a:t>imagem</a:t>
            </a:r>
            <a:r>
              <a:rPr lang="en-US" dirty="0"/>
              <a:t>, </a:t>
            </a:r>
            <a:r>
              <a:rPr lang="en-US" dirty="0" err="1"/>
              <a:t>glória</a:t>
            </a:r>
            <a:r>
              <a:rPr lang="en-US" dirty="0"/>
              <a:t> e </a:t>
            </a:r>
            <a:r>
              <a:rPr lang="en-US" dirty="0" err="1"/>
              <a:t>domínio</a:t>
            </a:r>
            <a:r>
              <a:rPr lang="en-US" dirty="0"/>
              <a:t> de Deus. </a:t>
            </a:r>
          </a:p>
          <a:p>
            <a:endParaRPr lang="en-US" dirty="0"/>
          </a:p>
          <a:p>
            <a:r>
              <a:rPr lang="en-US" dirty="0" err="1"/>
              <a:t>Aguardamos</a:t>
            </a:r>
            <a:r>
              <a:rPr lang="en-US" dirty="0"/>
              <a:t> o </a:t>
            </a:r>
            <a:r>
              <a:rPr lang="en-US" dirty="0" err="1"/>
              <a:t>cumprimento</a:t>
            </a:r>
            <a:r>
              <a:rPr lang="en-US" dirty="0"/>
              <a:t> total da </a:t>
            </a:r>
            <a:r>
              <a:rPr lang="en-US" dirty="0" err="1"/>
              <a:t>nossa</a:t>
            </a:r>
            <a:r>
              <a:rPr lang="en-US" dirty="0"/>
              <a:t> </a:t>
            </a:r>
            <a:r>
              <a:rPr lang="en-US" dirty="0" err="1"/>
              <a:t>adoção</a:t>
            </a:r>
            <a:r>
              <a:rPr lang="en-US" dirty="0"/>
              <a:t> </a:t>
            </a:r>
            <a:r>
              <a:rPr lang="en-US" dirty="0" err="1"/>
              <a:t>como</a:t>
            </a:r>
            <a:r>
              <a:rPr lang="en-US" dirty="0"/>
              <a:t> </a:t>
            </a:r>
            <a:r>
              <a:rPr lang="en-US" dirty="0" err="1"/>
              <a:t>filhos</a:t>
            </a:r>
            <a:r>
              <a:rPr lang="en-US" dirty="0"/>
              <a:t> (Rm 8.23). </a:t>
            </a:r>
          </a:p>
        </p:txBody>
      </p:sp>
      <p:sp>
        <p:nvSpPr>
          <p:cNvPr id="4" name="Slide Number Placeholder 3"/>
          <p:cNvSpPr>
            <a:spLocks noGrp="1"/>
          </p:cNvSpPr>
          <p:nvPr>
            <p:ph type="sldNum" sz="quarter" idx="10"/>
          </p:nvPr>
        </p:nvSpPr>
        <p:spPr/>
        <p:txBody>
          <a:bodyPr/>
          <a:lstStyle/>
          <a:p>
            <a:fld id="{0213CB99-4382-4075-A5FB-D192ED17C2B7}" type="slidenum">
              <a:rPr lang="en-US" smtClean="0"/>
              <a:t>54</a:t>
            </a:fld>
            <a:endParaRPr lang="en-US"/>
          </a:p>
        </p:txBody>
      </p:sp>
    </p:spTree>
    <p:extLst>
      <p:ext uri="{BB962C8B-B14F-4D97-AF65-F5344CB8AC3E}">
        <p14:creationId xmlns:p14="http://schemas.microsoft.com/office/powerpoint/2010/main" val="539019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 All of those who persevere in the faith and are eternally saved (which is what</a:t>
            </a:r>
          </a:p>
          <a:p>
            <a:r>
              <a:rPr lang="en-US" sz="1200" b="0" i="0" u="none" strike="noStrike" kern="1200" baseline="0" dirty="0">
                <a:solidFill>
                  <a:schemeClr val="tx1"/>
                </a:solidFill>
                <a:latin typeface="+mn-lt"/>
                <a:ea typeface="+mn-ea"/>
                <a:cs typeface="+mn-cs"/>
              </a:rPr>
              <a:t>is meant by “The one who conquers”) have God as their God and they are</a:t>
            </a:r>
          </a:p>
          <a:p>
            <a:r>
              <a:rPr lang="en-US" sz="1200" b="0" i="0" u="none" strike="noStrike" kern="1200" baseline="0" dirty="0">
                <a:solidFill>
                  <a:schemeClr val="tx1"/>
                </a:solidFill>
                <a:latin typeface="+mn-lt"/>
                <a:ea typeface="+mn-ea"/>
                <a:cs typeface="+mn-cs"/>
              </a:rPr>
              <a:t>God’s sons.</a:t>
            </a:r>
          </a:p>
          <a:p>
            <a:r>
              <a:rPr lang="en-US" sz="1200" b="0" i="0" u="none" strike="noStrike" kern="1200" baseline="0" dirty="0">
                <a:solidFill>
                  <a:schemeClr val="tx1"/>
                </a:solidFill>
                <a:latin typeface="+mn-lt"/>
                <a:ea typeface="+mn-ea"/>
                <a:cs typeface="+mn-cs"/>
              </a:rPr>
              <a:t>2. This means that they will eternally be the special objects of God’s care and</a:t>
            </a:r>
          </a:p>
          <a:p>
            <a:r>
              <a:rPr lang="en-US" sz="1200" b="0" i="0" u="none" strike="noStrike" kern="1200" baseline="0" dirty="0">
                <a:solidFill>
                  <a:schemeClr val="tx1"/>
                </a:solidFill>
                <a:latin typeface="+mn-lt"/>
                <a:ea typeface="+mn-ea"/>
                <a:cs typeface="+mn-cs"/>
              </a:rPr>
              <a:t>they will eternally reflect what God is like with complete accuracy in all of</a:t>
            </a:r>
          </a:p>
          <a:p>
            <a:r>
              <a:rPr lang="en-US" sz="1200" b="0" i="0" u="none" strike="noStrike" kern="1200" baseline="0" dirty="0">
                <a:solidFill>
                  <a:schemeClr val="tx1"/>
                </a:solidFill>
                <a:latin typeface="+mn-lt"/>
                <a:ea typeface="+mn-ea"/>
                <a:cs typeface="+mn-cs"/>
              </a:rPr>
              <a:t>their behavior.</a:t>
            </a:r>
          </a:p>
          <a:p>
            <a:r>
              <a:rPr lang="en-US" sz="1200" b="0" i="0" u="none" strike="noStrike" kern="1200" baseline="0" dirty="0">
                <a:solidFill>
                  <a:schemeClr val="tx1"/>
                </a:solidFill>
                <a:latin typeface="+mn-lt"/>
                <a:ea typeface="+mn-ea"/>
                <a:cs typeface="+mn-cs"/>
              </a:rPr>
              <a:t>3. In the end, we live forever on an earth in which evil has been fully subdued</a:t>
            </a:r>
          </a:p>
          <a:p>
            <a:r>
              <a:rPr lang="en-US" sz="1200" b="0" i="0" u="none" strike="noStrike" kern="1200" baseline="0" dirty="0">
                <a:solidFill>
                  <a:schemeClr val="tx1"/>
                </a:solidFill>
                <a:latin typeface="+mn-lt"/>
                <a:ea typeface="+mn-ea"/>
                <a:cs typeface="+mn-cs"/>
              </a:rPr>
              <a:t>and we will all be true sons of God, special objects of his care who perfectly</a:t>
            </a:r>
          </a:p>
          <a:p>
            <a:r>
              <a:rPr lang="en-US" sz="1200" b="0" i="0" u="none" strike="noStrike" kern="1200" baseline="0" dirty="0">
                <a:solidFill>
                  <a:schemeClr val="tx1"/>
                </a:solidFill>
                <a:latin typeface="+mn-lt"/>
                <a:ea typeface="+mn-ea"/>
                <a:cs typeface="+mn-cs"/>
              </a:rPr>
              <a:t>reflect what he is like.</a:t>
            </a:r>
            <a:endParaRPr lang="en-US" dirty="0"/>
          </a:p>
        </p:txBody>
      </p:sp>
      <p:sp>
        <p:nvSpPr>
          <p:cNvPr id="4" name="Slide Number Placeholder 3"/>
          <p:cNvSpPr>
            <a:spLocks noGrp="1"/>
          </p:cNvSpPr>
          <p:nvPr>
            <p:ph type="sldNum" sz="quarter" idx="10"/>
          </p:nvPr>
        </p:nvSpPr>
        <p:spPr/>
        <p:txBody>
          <a:bodyPr/>
          <a:lstStyle/>
          <a:p>
            <a:fld id="{0213CB99-4382-4075-A5FB-D192ED17C2B7}" type="slidenum">
              <a:rPr lang="en-US" smtClean="0"/>
              <a:t>55</a:t>
            </a:fld>
            <a:endParaRPr lang="en-US"/>
          </a:p>
        </p:txBody>
      </p:sp>
    </p:spTree>
    <p:extLst>
      <p:ext uri="{BB962C8B-B14F-4D97-AF65-F5344CB8AC3E}">
        <p14:creationId xmlns:p14="http://schemas.microsoft.com/office/powerpoint/2010/main" val="109855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F8525-75BF-425A-56A3-CEF8CE267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7D566-75CD-6D90-7623-5E2B6128B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C981F-8A5A-B8CE-FB6A-6767B0154D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572EEC-B027-3271-D093-B3F6436BA574}"/>
              </a:ext>
            </a:extLst>
          </p:cNvPr>
          <p:cNvSpPr>
            <a:spLocks noGrp="1"/>
          </p:cNvSpPr>
          <p:nvPr>
            <p:ph type="sldNum" sz="quarter" idx="5"/>
          </p:nvPr>
        </p:nvSpPr>
        <p:spPr/>
        <p:txBody>
          <a:bodyPr/>
          <a:lstStyle/>
          <a:p>
            <a:fld id="{900006ED-D1C3-4C87-9245-4F11109BA7A4}" type="slidenum">
              <a:rPr lang="en-US" smtClean="0"/>
              <a:t>16</a:t>
            </a:fld>
            <a:endParaRPr lang="en-US"/>
          </a:p>
        </p:txBody>
      </p:sp>
    </p:spTree>
    <p:extLst>
      <p:ext uri="{BB962C8B-B14F-4D97-AF65-F5344CB8AC3E}">
        <p14:creationId xmlns:p14="http://schemas.microsoft.com/office/powerpoint/2010/main" val="240199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Adão é “</a:t>
            </a:r>
            <a:r>
              <a:rPr lang="en-US" dirty="0" err="1"/>
              <a:t>filho</a:t>
            </a:r>
            <a:r>
              <a:rPr lang="en-US" dirty="0"/>
              <a:t> de Deus”</a:t>
            </a:r>
          </a:p>
        </p:txBody>
      </p:sp>
      <p:sp>
        <p:nvSpPr>
          <p:cNvPr id="4" name="Slide Number Placeholder 3"/>
          <p:cNvSpPr>
            <a:spLocks noGrp="1"/>
          </p:cNvSpPr>
          <p:nvPr>
            <p:ph type="sldNum" sz="quarter" idx="10"/>
          </p:nvPr>
        </p:nvSpPr>
        <p:spPr/>
        <p:txBody>
          <a:bodyPr/>
          <a:lstStyle/>
          <a:p>
            <a:fld id="{0213CB99-4382-4075-A5FB-D192ED17C2B7}" type="slidenum">
              <a:rPr lang="en-US" smtClean="0"/>
              <a:t>23</a:t>
            </a:fld>
            <a:endParaRPr lang="en-US"/>
          </a:p>
        </p:txBody>
      </p:sp>
    </p:spTree>
    <p:extLst>
      <p:ext uri="{BB962C8B-B14F-4D97-AF65-F5344CB8AC3E}">
        <p14:creationId xmlns:p14="http://schemas.microsoft.com/office/powerpoint/2010/main" val="376248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Posição = </a:t>
            </a:r>
            <a:r>
              <a:rPr lang="en-US" dirty="0" err="1"/>
              <a:t>Privilégio</a:t>
            </a:r>
            <a:r>
              <a:rPr lang="en-US" dirty="0"/>
              <a:t> (</a:t>
            </a:r>
            <a:r>
              <a:rPr lang="en-US" dirty="0" err="1"/>
              <a:t>Relacionamento</a:t>
            </a:r>
            <a:r>
              <a:rPr lang="en-US" dirty="0"/>
              <a:t> com Deus; </a:t>
            </a:r>
            <a:r>
              <a:rPr lang="en-US" dirty="0" err="1"/>
              <a:t>único</a:t>
            </a:r>
            <a:r>
              <a:rPr lang="en-US" dirty="0"/>
              <a:t> </a:t>
            </a:r>
            <a:r>
              <a:rPr lang="en-US" dirty="0" err="1"/>
              <a:t>sobre</a:t>
            </a:r>
            <a:r>
              <a:rPr lang="en-US" dirty="0"/>
              <a:t> a </a:t>
            </a:r>
            <a:r>
              <a:rPr lang="en-US" dirty="0" err="1"/>
              <a:t>criação</a:t>
            </a:r>
            <a:r>
              <a:rPr lang="en-US" dirty="0"/>
              <a:t> </a:t>
            </a:r>
            <a:r>
              <a:rPr lang="en-US" dirty="0" err="1"/>
              <a:t>como</a:t>
            </a:r>
            <a:r>
              <a:rPr lang="en-US" dirty="0"/>
              <a:t> vice regent de Deus)</a:t>
            </a:r>
          </a:p>
          <a:p>
            <a:r>
              <a:rPr lang="en-US" dirty="0"/>
              <a:t>Papel = </a:t>
            </a:r>
            <a:r>
              <a:rPr lang="en-US" dirty="0" err="1"/>
              <a:t>Responsabilidade</a:t>
            </a:r>
            <a:r>
              <a:rPr lang="en-US" dirty="0"/>
              <a:t>/</a:t>
            </a:r>
            <a:r>
              <a:rPr lang="en-US" dirty="0" err="1"/>
              <a:t>Propósito</a:t>
            </a:r>
            <a:r>
              <a:rPr lang="en-US" dirty="0"/>
              <a:t> – </a:t>
            </a:r>
            <a:r>
              <a:rPr lang="en-US" dirty="0" err="1"/>
              <a:t>Realizar</a:t>
            </a:r>
            <a:r>
              <a:rPr lang="en-US" dirty="0"/>
              <a:t> </a:t>
            </a:r>
            <a:r>
              <a:rPr lang="en-US" dirty="0" err="1"/>
              <a:t>seu</a:t>
            </a:r>
            <a:r>
              <a:rPr lang="en-US" dirty="0"/>
              <a:t> </a:t>
            </a:r>
            <a:r>
              <a:rPr lang="en-US" dirty="0" err="1"/>
              <a:t>domínio</a:t>
            </a:r>
            <a:r>
              <a:rPr lang="en-US" dirty="0"/>
              <a:t> </a:t>
            </a:r>
            <a:r>
              <a:rPr lang="en-US" dirty="0" err="1"/>
              <a:t>debaixo</a:t>
            </a:r>
            <a:r>
              <a:rPr lang="en-US" dirty="0"/>
              <a:t> do </a:t>
            </a:r>
            <a:r>
              <a:rPr lang="en-US" dirty="0" err="1"/>
              <a:t>domínio</a:t>
            </a:r>
            <a:r>
              <a:rPr lang="en-US" dirty="0"/>
              <a:t> do </a:t>
            </a:r>
            <a:r>
              <a:rPr lang="en-US" dirty="0" err="1"/>
              <a:t>seu</a:t>
            </a:r>
            <a:r>
              <a:rPr lang="en-US" dirty="0"/>
              <a:t> Rei e Pai </a:t>
            </a:r>
            <a:r>
              <a:rPr lang="en-US" dirty="0" err="1"/>
              <a:t>conforme</a:t>
            </a:r>
            <a:r>
              <a:rPr lang="en-US" dirty="0"/>
              <a:t> </a:t>
            </a:r>
            <a:r>
              <a:rPr lang="en-US" dirty="0" err="1"/>
              <a:t>sua</a:t>
            </a:r>
            <a:r>
              <a:rPr lang="en-US" dirty="0"/>
              <a:t> </a:t>
            </a:r>
            <a:r>
              <a:rPr lang="en-US" dirty="0" err="1"/>
              <a:t>Palavra</a:t>
            </a:r>
            <a:r>
              <a:rPr lang="en-US" dirty="0"/>
              <a:t> e com </a:t>
            </a:r>
            <a:r>
              <a:rPr lang="en-US" dirty="0" err="1"/>
              <a:t>sua</a:t>
            </a:r>
            <a:r>
              <a:rPr lang="en-US" dirty="0"/>
              <a:t> </a:t>
            </a:r>
            <a:r>
              <a:rPr lang="en-US" dirty="0" err="1"/>
              <a:t>bênção</a:t>
            </a:r>
            <a:endParaRPr lang="en-US" dirty="0"/>
          </a:p>
          <a:p>
            <a:endParaRPr lang="en-US" dirty="0"/>
          </a:p>
          <a:p>
            <a:endParaRPr lang="en-US" dirty="0"/>
          </a:p>
          <a:p>
            <a:r>
              <a:rPr lang="en-US" dirty="0"/>
              <a:t>Esta </a:t>
            </a:r>
            <a:r>
              <a:rPr lang="en-US" dirty="0" err="1"/>
              <a:t>filiação</a:t>
            </a:r>
            <a:r>
              <a:rPr lang="en-US" dirty="0"/>
              <a:t> </a:t>
            </a:r>
            <a:r>
              <a:rPr lang="en-US" dirty="0" err="1"/>
              <a:t>só</a:t>
            </a:r>
            <a:r>
              <a:rPr lang="en-US" dirty="0"/>
              <a:t> </a:t>
            </a:r>
            <a:r>
              <a:rPr lang="en-US" dirty="0" err="1"/>
              <a:t>pode</a:t>
            </a:r>
            <a:r>
              <a:rPr lang="en-US" dirty="0"/>
              <a:t> ser </a:t>
            </a:r>
            <a:r>
              <a:rPr lang="en-US" dirty="0" err="1"/>
              <a:t>desfrutado</a:t>
            </a:r>
            <a:r>
              <a:rPr lang="en-US" dirty="0"/>
              <a:t> </a:t>
            </a:r>
            <a:r>
              <a:rPr lang="en-US" dirty="0" err="1"/>
              <a:t>plenamente</a:t>
            </a:r>
            <a:r>
              <a:rPr lang="en-US" dirty="0"/>
              <a:t> </a:t>
            </a:r>
            <a:r>
              <a:rPr lang="en-US" dirty="0" err="1"/>
              <a:t>na</a:t>
            </a:r>
            <a:r>
              <a:rPr lang="en-US" dirty="0"/>
              <a:t> </a:t>
            </a:r>
            <a:r>
              <a:rPr lang="en-US" dirty="0" err="1"/>
              <a:t>presença</a:t>
            </a:r>
            <a:r>
              <a:rPr lang="en-US" dirty="0"/>
              <a:t> de Deus, </a:t>
            </a:r>
            <a:r>
              <a:rPr lang="en-US" dirty="0" err="1"/>
              <a:t>debaixo</a:t>
            </a:r>
            <a:r>
              <a:rPr lang="en-US" dirty="0"/>
              <a:t> da </a:t>
            </a:r>
            <a:r>
              <a:rPr lang="en-US" dirty="0" err="1"/>
              <a:t>sua</a:t>
            </a:r>
            <a:r>
              <a:rPr lang="en-US" dirty="0"/>
              <a:t> </a:t>
            </a:r>
            <a:r>
              <a:rPr lang="en-US" dirty="0" err="1"/>
              <a:t>bênção</a:t>
            </a:r>
            <a:r>
              <a:rPr lang="en-US" dirty="0"/>
              <a:t> (1.28) e do </a:t>
            </a:r>
            <a:r>
              <a:rPr lang="en-US" dirty="0" err="1"/>
              <a:t>domínio</a:t>
            </a:r>
            <a:r>
              <a:rPr lang="en-US" dirty="0"/>
              <a:t> </a:t>
            </a:r>
            <a:r>
              <a:rPr lang="en-US" dirty="0" err="1"/>
              <a:t>graciososo</a:t>
            </a:r>
            <a:r>
              <a:rPr lang="en-US" dirty="0"/>
              <a:t> da </a:t>
            </a:r>
            <a:r>
              <a:rPr lang="en-US" dirty="0" err="1"/>
              <a:t>Palavra</a:t>
            </a:r>
            <a:r>
              <a:rPr lang="en-US" dirty="0"/>
              <a:t> de Deus (</a:t>
            </a:r>
            <a:r>
              <a:rPr lang="en-US" dirty="0" err="1"/>
              <a:t>Gn</a:t>
            </a:r>
            <a:r>
              <a:rPr lang="en-US" dirty="0"/>
              <a:t> 2.16-17)</a:t>
            </a:r>
          </a:p>
        </p:txBody>
      </p:sp>
      <p:sp>
        <p:nvSpPr>
          <p:cNvPr id="4" name="Slide Number Placeholder 3"/>
          <p:cNvSpPr>
            <a:spLocks noGrp="1"/>
          </p:cNvSpPr>
          <p:nvPr>
            <p:ph type="sldNum" sz="quarter" idx="5"/>
          </p:nvPr>
        </p:nvSpPr>
        <p:spPr/>
        <p:txBody>
          <a:bodyPr/>
          <a:lstStyle/>
          <a:p>
            <a:fld id="{900006ED-D1C3-4C87-9245-4F11109BA7A4}" type="slidenum">
              <a:rPr lang="en-US" smtClean="0"/>
              <a:t>24</a:t>
            </a:fld>
            <a:endParaRPr lang="en-US"/>
          </a:p>
        </p:txBody>
      </p:sp>
    </p:spTree>
    <p:extLst>
      <p:ext uri="{BB962C8B-B14F-4D97-AF65-F5344CB8AC3E}">
        <p14:creationId xmlns:p14="http://schemas.microsoft.com/office/powerpoint/2010/main" val="329814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unraveled as sin enfolded humanity in its tentacles. Cain showed that he was the offspring of the Serpent (1 John 3:12; cf. John 8:44)</a:t>
            </a:r>
          </a:p>
          <a:p>
            <a:endParaRPr lang="en-US" dirty="0"/>
          </a:p>
          <a:p>
            <a:r>
              <a:rPr lang="en-US" dirty="0"/>
              <a:t>Schreiner, Thomas R.. Covenant and God's Purpose for the World (Short Studies in Biblical Theology) (p. 31). Crossway. Kindle Edition. </a:t>
            </a:r>
          </a:p>
        </p:txBody>
      </p:sp>
      <p:sp>
        <p:nvSpPr>
          <p:cNvPr id="4" name="Slide Number Placeholder 3"/>
          <p:cNvSpPr>
            <a:spLocks noGrp="1"/>
          </p:cNvSpPr>
          <p:nvPr>
            <p:ph type="sldNum" sz="quarter" idx="5"/>
          </p:nvPr>
        </p:nvSpPr>
        <p:spPr/>
        <p:txBody>
          <a:bodyPr/>
          <a:lstStyle/>
          <a:p>
            <a:fld id="{900006ED-D1C3-4C87-9245-4F11109BA7A4}" type="slidenum">
              <a:rPr lang="en-US" smtClean="0"/>
              <a:t>27</a:t>
            </a:fld>
            <a:endParaRPr lang="en-US"/>
          </a:p>
        </p:txBody>
      </p:sp>
    </p:spTree>
    <p:extLst>
      <p:ext uri="{BB962C8B-B14F-4D97-AF65-F5344CB8AC3E}">
        <p14:creationId xmlns:p14="http://schemas.microsoft.com/office/powerpoint/2010/main" val="189665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81777-443F-AC94-A9C8-D79A0AFF6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54968-D210-C01A-3C38-C0D8EDEE3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E1B03-DA1F-E229-AC2B-AF2120D1391E}"/>
              </a:ext>
            </a:extLst>
          </p:cNvPr>
          <p:cNvSpPr>
            <a:spLocks noGrp="1"/>
          </p:cNvSpPr>
          <p:nvPr>
            <p:ph type="body" idx="1"/>
          </p:nvPr>
        </p:nvSpPr>
        <p:spPr/>
        <p:txBody>
          <a:bodyPr/>
          <a:lstStyle/>
          <a:p>
            <a:r>
              <a:rPr lang="en-US" dirty="0"/>
              <a:t>Noé </a:t>
            </a:r>
            <a:r>
              <a:rPr lang="en-US" dirty="0" err="1"/>
              <a:t>recebe</a:t>
            </a:r>
            <a:r>
              <a:rPr lang="en-US" dirty="0"/>
              <a:t> a </a:t>
            </a:r>
            <a:r>
              <a:rPr lang="en-US" dirty="0" err="1"/>
              <a:t>comissão</a:t>
            </a:r>
            <a:r>
              <a:rPr lang="en-US" dirty="0"/>
              <a:t> dada a Adão, mas </a:t>
            </a:r>
            <a:r>
              <a:rPr lang="en-US" dirty="0" err="1"/>
              <a:t>dentro</a:t>
            </a:r>
            <a:r>
              <a:rPr lang="en-US" dirty="0"/>
              <a:t> do </a:t>
            </a:r>
            <a:r>
              <a:rPr lang="en-US" dirty="0" err="1"/>
              <a:t>contexto</a:t>
            </a:r>
            <a:r>
              <a:rPr lang="en-US" dirty="0"/>
              <a:t> de um </a:t>
            </a:r>
            <a:r>
              <a:rPr lang="en-US" dirty="0" err="1"/>
              <a:t>mundo</a:t>
            </a:r>
            <a:r>
              <a:rPr lang="en-US" dirty="0"/>
              <a:t> </a:t>
            </a:r>
            <a:r>
              <a:rPr lang="en-US" dirty="0" err="1"/>
              <a:t>caido</a:t>
            </a:r>
            <a:r>
              <a:rPr lang="en-US" dirty="0"/>
              <a:t> (</a:t>
            </a:r>
            <a:r>
              <a:rPr lang="en-US" dirty="0" err="1"/>
              <a:t>desharmonia</a:t>
            </a:r>
            <a:r>
              <a:rPr lang="en-US" dirty="0"/>
              <a:t> </a:t>
            </a:r>
            <a:r>
              <a:rPr lang="en-US" dirty="0" err="1"/>
              <a:t>na</a:t>
            </a:r>
            <a:r>
              <a:rPr lang="en-US" dirty="0"/>
              <a:t> </a:t>
            </a:r>
            <a:r>
              <a:rPr lang="en-US" dirty="0" err="1"/>
              <a:t>criação</a:t>
            </a:r>
            <a:r>
              <a:rPr lang="en-US" dirty="0"/>
              <a:t>, a </a:t>
            </a:r>
            <a:r>
              <a:rPr lang="en-US" dirty="0" err="1"/>
              <a:t>presença</a:t>
            </a:r>
            <a:r>
              <a:rPr lang="en-US" dirty="0"/>
              <a:t> da </a:t>
            </a:r>
            <a:r>
              <a:rPr lang="en-US" dirty="0" err="1"/>
              <a:t>violência</a:t>
            </a:r>
            <a:r>
              <a:rPr lang="en-US" dirty="0"/>
              <a:t>)</a:t>
            </a:r>
          </a:p>
        </p:txBody>
      </p:sp>
      <p:sp>
        <p:nvSpPr>
          <p:cNvPr id="4" name="Slide Number Placeholder 3">
            <a:extLst>
              <a:ext uri="{FF2B5EF4-FFF2-40B4-BE49-F238E27FC236}">
                <a16:creationId xmlns:a16="http://schemas.microsoft.com/office/drawing/2014/main" id="{831B3036-8ACA-FEDA-0981-660A51EDAEE3}"/>
              </a:ext>
            </a:extLst>
          </p:cNvPr>
          <p:cNvSpPr>
            <a:spLocks noGrp="1"/>
          </p:cNvSpPr>
          <p:nvPr>
            <p:ph type="sldNum" sz="quarter" idx="10"/>
          </p:nvPr>
        </p:nvSpPr>
        <p:spPr/>
        <p:txBody>
          <a:bodyPr/>
          <a:lstStyle/>
          <a:p>
            <a:fld id="{0213CB99-4382-4075-A5FB-D192ED17C2B7}" type="slidenum">
              <a:rPr lang="en-US" smtClean="0"/>
              <a:t>28</a:t>
            </a:fld>
            <a:endParaRPr lang="en-US"/>
          </a:p>
        </p:txBody>
      </p:sp>
    </p:spTree>
    <p:extLst>
      <p:ext uri="{BB962C8B-B14F-4D97-AF65-F5344CB8AC3E}">
        <p14:creationId xmlns:p14="http://schemas.microsoft.com/office/powerpoint/2010/main" val="253903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Lembremos</a:t>
            </a:r>
            <a:r>
              <a:rPr lang="en-US" dirty="0"/>
              <a:t> que ser </a:t>
            </a:r>
            <a:r>
              <a:rPr lang="en-US" dirty="0" err="1"/>
              <a:t>filho</a:t>
            </a:r>
            <a:r>
              <a:rPr lang="en-US" dirty="0"/>
              <a:t> de Deus </a:t>
            </a:r>
            <a:r>
              <a:rPr lang="en-US" dirty="0" err="1"/>
              <a:t>envolve</a:t>
            </a:r>
            <a:r>
              <a:rPr lang="en-US" dirty="0"/>
              <a:t> </a:t>
            </a:r>
            <a:r>
              <a:rPr lang="en-US" dirty="0" err="1"/>
              <a:t>dois</a:t>
            </a:r>
            <a:r>
              <a:rPr lang="en-US" dirty="0"/>
              <a:t> </a:t>
            </a:r>
            <a:r>
              <a:rPr lang="en-US" dirty="0" err="1"/>
              <a:t>elementos</a:t>
            </a:r>
            <a:r>
              <a:rPr lang="en-US" dirty="0"/>
              <a:t>: Posição e </a:t>
            </a:r>
            <a:r>
              <a:rPr lang="en-US" dirty="0" err="1"/>
              <a:t>Missão</a:t>
            </a:r>
            <a:r>
              <a:rPr lang="en-US" dirty="0"/>
              <a:t>: Israel </a:t>
            </a:r>
            <a:r>
              <a:rPr lang="en-US" dirty="0" err="1"/>
              <a:t>como</a:t>
            </a:r>
            <a:r>
              <a:rPr lang="en-US" dirty="0"/>
              <a:t> </a:t>
            </a:r>
            <a:r>
              <a:rPr lang="en-US" dirty="0" err="1"/>
              <a:t>nação</a:t>
            </a:r>
            <a:r>
              <a:rPr lang="en-US" dirty="0"/>
              <a:t> </a:t>
            </a:r>
            <a:r>
              <a:rPr lang="en-US" dirty="0" err="1"/>
              <a:t>possui</a:t>
            </a:r>
            <a:r>
              <a:rPr lang="en-US" dirty="0"/>
              <a:t> </a:t>
            </a:r>
            <a:r>
              <a:rPr lang="en-US" dirty="0" err="1"/>
              <a:t>uma</a:t>
            </a:r>
            <a:r>
              <a:rPr lang="en-US" dirty="0"/>
              <a:t> </a:t>
            </a:r>
            <a:r>
              <a:rPr lang="en-US" dirty="0" err="1"/>
              <a:t>posição</a:t>
            </a:r>
            <a:r>
              <a:rPr lang="en-US" dirty="0"/>
              <a:t> </a:t>
            </a:r>
            <a:r>
              <a:rPr lang="en-US" dirty="0" err="1"/>
              <a:t>privilegiado</a:t>
            </a:r>
            <a:r>
              <a:rPr lang="en-US" dirty="0"/>
              <a:t> e a </a:t>
            </a:r>
            <a:r>
              <a:rPr lang="en-US" dirty="0" err="1"/>
              <a:t>missão</a:t>
            </a:r>
            <a:r>
              <a:rPr lang="en-US" dirty="0"/>
              <a:t> de </a:t>
            </a:r>
            <a:r>
              <a:rPr lang="en-US" dirty="0" err="1"/>
              <a:t>representar</a:t>
            </a:r>
            <a:r>
              <a:rPr lang="en-US" dirty="0"/>
              <a:t> o SENHOR Deus no </a:t>
            </a:r>
            <a:r>
              <a:rPr lang="en-US" dirty="0" err="1"/>
              <a:t>mundo</a:t>
            </a:r>
            <a:r>
              <a:rPr lang="en-US" dirty="0"/>
              <a:t> e </a:t>
            </a:r>
            <a:r>
              <a:rPr lang="en-US" dirty="0" err="1"/>
              <a:t>exercer</a:t>
            </a:r>
            <a:r>
              <a:rPr lang="en-US" dirty="0"/>
              <a:t> </a:t>
            </a:r>
            <a:r>
              <a:rPr lang="en-US" dirty="0" err="1"/>
              <a:t>domínio</a:t>
            </a:r>
            <a:r>
              <a:rPr lang="en-US" dirty="0"/>
              <a:t>. </a:t>
            </a:r>
          </a:p>
          <a:p>
            <a:endParaRPr lang="en-US" dirty="0"/>
          </a:p>
        </p:txBody>
      </p:sp>
      <p:sp>
        <p:nvSpPr>
          <p:cNvPr id="4" name="Slide Number Placeholder 3"/>
          <p:cNvSpPr>
            <a:spLocks noGrp="1"/>
          </p:cNvSpPr>
          <p:nvPr>
            <p:ph type="sldNum" sz="quarter" idx="5"/>
          </p:nvPr>
        </p:nvSpPr>
        <p:spPr/>
        <p:txBody>
          <a:bodyPr/>
          <a:lstStyle/>
          <a:p>
            <a:fld id="{900006ED-D1C3-4C87-9245-4F11109BA7A4}" type="slidenum">
              <a:rPr lang="en-US" smtClean="0"/>
              <a:t>29</a:t>
            </a:fld>
            <a:endParaRPr lang="en-US"/>
          </a:p>
        </p:txBody>
      </p:sp>
    </p:spTree>
    <p:extLst>
      <p:ext uri="{BB962C8B-B14F-4D97-AF65-F5344CB8AC3E}">
        <p14:creationId xmlns:p14="http://schemas.microsoft.com/office/powerpoint/2010/main" val="239315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Thus, although, as we have seen, the whole nation of Israel the son of God,</a:t>
            </a:r>
          </a:p>
          <a:p>
            <a:r>
              <a:rPr lang="en-US" sz="1200" b="0" i="0" u="none" strike="noStrike" kern="1200" baseline="0" dirty="0">
                <a:solidFill>
                  <a:schemeClr val="tx1"/>
                </a:solidFill>
                <a:latin typeface="+mn-lt"/>
                <a:ea typeface="+mn-ea"/>
                <a:cs typeface="+mn-cs"/>
              </a:rPr>
              <a:t>the king particularly bears this title. </a:t>
            </a:r>
            <a:r>
              <a:rPr lang="en-US" sz="1200" b="0" i="1" u="none" strike="noStrike" kern="1200" baseline="0" dirty="0">
                <a:solidFill>
                  <a:schemeClr val="tx1"/>
                </a:solidFill>
                <a:latin typeface="+mn-lt"/>
                <a:ea typeface="+mn-ea"/>
                <a:cs typeface="+mn-cs"/>
              </a:rPr>
              <a:t>This is because the king stands as the</a:t>
            </a:r>
          </a:p>
          <a:p>
            <a:r>
              <a:rPr lang="en-US" sz="1200" b="0" i="1" u="none" strike="noStrike" kern="1200" baseline="0" dirty="0">
                <a:solidFill>
                  <a:schemeClr val="tx1"/>
                </a:solidFill>
                <a:latin typeface="+mn-lt"/>
                <a:ea typeface="+mn-ea"/>
                <a:cs typeface="+mn-cs"/>
              </a:rPr>
              <a:t>representative of the nation, and so the </a:t>
            </a:r>
            <a:r>
              <a:rPr lang="en-US" sz="1200" b="0" i="1" u="none" strike="noStrike" kern="1200" baseline="0" dirty="0" err="1">
                <a:solidFill>
                  <a:schemeClr val="tx1"/>
                </a:solidFill>
                <a:latin typeface="+mn-lt"/>
                <a:ea typeface="+mn-ea"/>
                <a:cs typeface="+mn-cs"/>
              </a:rPr>
              <a:t>sonship</a:t>
            </a:r>
            <a:r>
              <a:rPr lang="en-US" sz="1200" b="0" i="1" u="none" strike="noStrike" kern="1200" baseline="0" dirty="0">
                <a:solidFill>
                  <a:schemeClr val="tx1"/>
                </a:solidFill>
                <a:latin typeface="+mn-lt"/>
                <a:ea typeface="+mn-ea"/>
                <a:cs typeface="+mn-cs"/>
              </a:rPr>
              <a:t> of the nation comes to focus on</a:t>
            </a:r>
          </a:p>
          <a:p>
            <a:r>
              <a:rPr lang="en-US" sz="1200" b="0" i="1" u="none" strike="noStrike" kern="1200" baseline="0" dirty="0">
                <a:solidFill>
                  <a:schemeClr val="tx1"/>
                </a:solidFill>
                <a:latin typeface="+mn-lt"/>
                <a:ea typeface="+mn-ea"/>
                <a:cs typeface="+mn-cs"/>
              </a:rPr>
              <a:t>the king.</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Cf. 2 Reis 16.7</a:t>
            </a:r>
            <a:endParaRPr lang="en-US" dirty="0"/>
          </a:p>
        </p:txBody>
      </p:sp>
      <p:sp>
        <p:nvSpPr>
          <p:cNvPr id="4" name="Slide Number Placeholder 3"/>
          <p:cNvSpPr>
            <a:spLocks noGrp="1"/>
          </p:cNvSpPr>
          <p:nvPr>
            <p:ph type="sldNum" sz="quarter" idx="10"/>
          </p:nvPr>
        </p:nvSpPr>
        <p:spPr/>
        <p:txBody>
          <a:bodyPr/>
          <a:lstStyle/>
          <a:p>
            <a:fld id="{0213CB99-4382-4075-A5FB-D192ED17C2B7}" type="slidenum">
              <a:rPr lang="en-US" smtClean="0"/>
              <a:t>32</a:t>
            </a:fld>
            <a:endParaRPr lang="en-US"/>
          </a:p>
        </p:txBody>
      </p:sp>
    </p:spTree>
    <p:extLst>
      <p:ext uri="{BB962C8B-B14F-4D97-AF65-F5344CB8AC3E}">
        <p14:creationId xmlns:p14="http://schemas.microsoft.com/office/powerpoint/2010/main" val="4130244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Thus, although, as we have seen, the whole nation of Israel the son of God,</a:t>
            </a:r>
          </a:p>
          <a:p>
            <a:r>
              <a:rPr lang="en-US" sz="1200" b="0" i="0" u="none" strike="noStrike" kern="1200" baseline="0" dirty="0">
                <a:solidFill>
                  <a:schemeClr val="tx1"/>
                </a:solidFill>
                <a:latin typeface="+mn-lt"/>
                <a:ea typeface="+mn-ea"/>
                <a:cs typeface="+mn-cs"/>
              </a:rPr>
              <a:t>the king particularly bears this title. </a:t>
            </a:r>
            <a:r>
              <a:rPr lang="en-US" sz="1200" b="0" i="1" u="none" strike="noStrike" kern="1200" baseline="0" dirty="0">
                <a:solidFill>
                  <a:schemeClr val="tx1"/>
                </a:solidFill>
                <a:latin typeface="+mn-lt"/>
                <a:ea typeface="+mn-ea"/>
                <a:cs typeface="+mn-cs"/>
              </a:rPr>
              <a:t>This is because the king stands as the</a:t>
            </a:r>
          </a:p>
          <a:p>
            <a:r>
              <a:rPr lang="en-US" sz="1200" b="0" i="1" u="none" strike="noStrike" kern="1200" baseline="0" dirty="0">
                <a:solidFill>
                  <a:schemeClr val="tx1"/>
                </a:solidFill>
                <a:latin typeface="+mn-lt"/>
                <a:ea typeface="+mn-ea"/>
                <a:cs typeface="+mn-cs"/>
              </a:rPr>
              <a:t>representative of the nation, and so the </a:t>
            </a:r>
            <a:r>
              <a:rPr lang="en-US" sz="1200" b="0" i="1" u="none" strike="noStrike" kern="1200" baseline="0" dirty="0" err="1">
                <a:solidFill>
                  <a:schemeClr val="tx1"/>
                </a:solidFill>
                <a:latin typeface="+mn-lt"/>
                <a:ea typeface="+mn-ea"/>
                <a:cs typeface="+mn-cs"/>
              </a:rPr>
              <a:t>sonship</a:t>
            </a:r>
            <a:r>
              <a:rPr lang="en-US" sz="1200" b="0" i="1" u="none" strike="noStrike" kern="1200" baseline="0" dirty="0">
                <a:solidFill>
                  <a:schemeClr val="tx1"/>
                </a:solidFill>
                <a:latin typeface="+mn-lt"/>
                <a:ea typeface="+mn-ea"/>
                <a:cs typeface="+mn-cs"/>
              </a:rPr>
              <a:t> of the nation comes to focus on</a:t>
            </a:r>
          </a:p>
          <a:p>
            <a:r>
              <a:rPr lang="en-US" sz="1200" b="0" i="1" u="none" strike="noStrike" kern="1200" baseline="0" dirty="0">
                <a:solidFill>
                  <a:schemeClr val="tx1"/>
                </a:solidFill>
                <a:latin typeface="+mn-lt"/>
                <a:ea typeface="+mn-ea"/>
                <a:cs typeface="+mn-cs"/>
              </a:rPr>
              <a:t>the king.</a:t>
            </a:r>
            <a:endParaRPr lang="en-US" dirty="0"/>
          </a:p>
        </p:txBody>
      </p:sp>
      <p:sp>
        <p:nvSpPr>
          <p:cNvPr id="4" name="Slide Number Placeholder 3"/>
          <p:cNvSpPr>
            <a:spLocks noGrp="1"/>
          </p:cNvSpPr>
          <p:nvPr>
            <p:ph type="sldNum" sz="quarter" idx="10"/>
          </p:nvPr>
        </p:nvSpPr>
        <p:spPr/>
        <p:txBody>
          <a:bodyPr/>
          <a:lstStyle/>
          <a:p>
            <a:fld id="{0213CB99-4382-4075-A5FB-D192ED17C2B7}" type="slidenum">
              <a:rPr lang="en-US" smtClean="0"/>
              <a:t>33</a:t>
            </a:fld>
            <a:endParaRPr lang="en-US"/>
          </a:p>
        </p:txBody>
      </p:sp>
    </p:spTree>
    <p:extLst>
      <p:ext uri="{BB962C8B-B14F-4D97-AF65-F5344CB8AC3E}">
        <p14:creationId xmlns:p14="http://schemas.microsoft.com/office/powerpoint/2010/main" val="4121584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FDF5-C077-476D-9D92-F92A673B7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2D3EC0-5DE8-4661-B873-886FE278CE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FB5126-497C-4BBC-A525-C9CB93731BB8}"/>
              </a:ext>
            </a:extLst>
          </p:cNvPr>
          <p:cNvSpPr>
            <a:spLocks noGrp="1"/>
          </p:cNvSpPr>
          <p:nvPr>
            <p:ph type="dt" sz="half" idx="10"/>
          </p:nvPr>
        </p:nvSpPr>
        <p:spPr/>
        <p:txBody>
          <a:bodyPr/>
          <a:lstStyle/>
          <a:p>
            <a:fld id="{ACB7F908-1992-4E5B-B131-BDDEF2800B55}" type="datetimeFigureOut">
              <a:rPr lang="en-US" smtClean="0"/>
              <a:t>6/17/2025</a:t>
            </a:fld>
            <a:endParaRPr lang="en-US"/>
          </a:p>
        </p:txBody>
      </p:sp>
      <p:sp>
        <p:nvSpPr>
          <p:cNvPr id="5" name="Footer Placeholder 4">
            <a:extLst>
              <a:ext uri="{FF2B5EF4-FFF2-40B4-BE49-F238E27FC236}">
                <a16:creationId xmlns:a16="http://schemas.microsoft.com/office/drawing/2014/main" id="{A0AC552E-7C45-4014-B578-86038ECCC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2B7FF-08B0-45BA-96B1-2E1293B84A57}"/>
              </a:ext>
            </a:extLst>
          </p:cNvPr>
          <p:cNvSpPr>
            <a:spLocks noGrp="1"/>
          </p:cNvSpPr>
          <p:nvPr>
            <p:ph type="sldNum" sz="quarter" idx="12"/>
          </p:nvPr>
        </p:nvSpPr>
        <p:spPr/>
        <p:txBody>
          <a:bodyPr/>
          <a:lstStyle/>
          <a:p>
            <a:fld id="{B420E2E3-D619-46B2-93EE-BD122F506D71}" type="slidenum">
              <a:rPr lang="en-US" smtClean="0"/>
              <a:t>‹#›</a:t>
            </a:fld>
            <a:endParaRPr lang="en-US"/>
          </a:p>
        </p:txBody>
      </p:sp>
    </p:spTree>
    <p:extLst>
      <p:ext uri="{BB962C8B-B14F-4D97-AF65-F5344CB8AC3E}">
        <p14:creationId xmlns:p14="http://schemas.microsoft.com/office/powerpoint/2010/main" val="275561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6C0F-2885-446B-A9EA-288F4417AF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34E7AB-7A28-43CA-B17C-F3C6D18D9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A9C55-48C9-4605-9DE7-C79EDB33BD4C}"/>
              </a:ext>
            </a:extLst>
          </p:cNvPr>
          <p:cNvSpPr>
            <a:spLocks noGrp="1"/>
          </p:cNvSpPr>
          <p:nvPr>
            <p:ph type="dt" sz="half" idx="10"/>
          </p:nvPr>
        </p:nvSpPr>
        <p:spPr/>
        <p:txBody>
          <a:bodyPr/>
          <a:lstStyle/>
          <a:p>
            <a:fld id="{ACB7F908-1992-4E5B-B131-BDDEF2800B55}" type="datetimeFigureOut">
              <a:rPr lang="en-US" smtClean="0"/>
              <a:t>6/17/2025</a:t>
            </a:fld>
            <a:endParaRPr lang="en-US"/>
          </a:p>
        </p:txBody>
      </p:sp>
      <p:sp>
        <p:nvSpPr>
          <p:cNvPr id="5" name="Footer Placeholder 4">
            <a:extLst>
              <a:ext uri="{FF2B5EF4-FFF2-40B4-BE49-F238E27FC236}">
                <a16:creationId xmlns:a16="http://schemas.microsoft.com/office/drawing/2014/main" id="{D83D3065-D41A-4BB6-A77B-81F5149A0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F5C60-1640-4158-A206-B13C4C7E4A4E}"/>
              </a:ext>
            </a:extLst>
          </p:cNvPr>
          <p:cNvSpPr>
            <a:spLocks noGrp="1"/>
          </p:cNvSpPr>
          <p:nvPr>
            <p:ph type="sldNum" sz="quarter" idx="12"/>
          </p:nvPr>
        </p:nvSpPr>
        <p:spPr/>
        <p:txBody>
          <a:bodyPr/>
          <a:lstStyle/>
          <a:p>
            <a:fld id="{B420E2E3-D619-46B2-93EE-BD122F506D71}" type="slidenum">
              <a:rPr lang="en-US" smtClean="0"/>
              <a:t>‹#›</a:t>
            </a:fld>
            <a:endParaRPr lang="en-US"/>
          </a:p>
        </p:txBody>
      </p:sp>
    </p:spTree>
    <p:extLst>
      <p:ext uri="{BB962C8B-B14F-4D97-AF65-F5344CB8AC3E}">
        <p14:creationId xmlns:p14="http://schemas.microsoft.com/office/powerpoint/2010/main" val="404158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79F0C2-F79E-4D61-85AF-1D8249EF5C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454CB2-38AD-4ACB-9F3E-B290C59F9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EB261-B9F6-458A-9658-C2461CF00E80}"/>
              </a:ext>
            </a:extLst>
          </p:cNvPr>
          <p:cNvSpPr>
            <a:spLocks noGrp="1"/>
          </p:cNvSpPr>
          <p:nvPr>
            <p:ph type="dt" sz="half" idx="10"/>
          </p:nvPr>
        </p:nvSpPr>
        <p:spPr/>
        <p:txBody>
          <a:bodyPr/>
          <a:lstStyle/>
          <a:p>
            <a:fld id="{ACB7F908-1992-4E5B-B131-BDDEF2800B55}" type="datetimeFigureOut">
              <a:rPr lang="en-US" smtClean="0"/>
              <a:t>6/17/2025</a:t>
            </a:fld>
            <a:endParaRPr lang="en-US"/>
          </a:p>
        </p:txBody>
      </p:sp>
      <p:sp>
        <p:nvSpPr>
          <p:cNvPr id="5" name="Footer Placeholder 4">
            <a:extLst>
              <a:ext uri="{FF2B5EF4-FFF2-40B4-BE49-F238E27FC236}">
                <a16:creationId xmlns:a16="http://schemas.microsoft.com/office/drawing/2014/main" id="{B8F63F5E-7FB4-489A-977F-C3CA524FA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BAF88-9EC6-431F-8B73-41C91D3E39A1}"/>
              </a:ext>
            </a:extLst>
          </p:cNvPr>
          <p:cNvSpPr>
            <a:spLocks noGrp="1"/>
          </p:cNvSpPr>
          <p:nvPr>
            <p:ph type="sldNum" sz="quarter" idx="12"/>
          </p:nvPr>
        </p:nvSpPr>
        <p:spPr/>
        <p:txBody>
          <a:bodyPr/>
          <a:lstStyle/>
          <a:p>
            <a:fld id="{B420E2E3-D619-46B2-93EE-BD122F506D71}" type="slidenum">
              <a:rPr lang="en-US" smtClean="0"/>
              <a:t>‹#›</a:t>
            </a:fld>
            <a:endParaRPr lang="en-US"/>
          </a:p>
        </p:txBody>
      </p:sp>
    </p:spTree>
    <p:extLst>
      <p:ext uri="{BB962C8B-B14F-4D97-AF65-F5344CB8AC3E}">
        <p14:creationId xmlns:p14="http://schemas.microsoft.com/office/powerpoint/2010/main" val="67336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13F8-1BEC-456A-9448-19854D827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97605-CEC2-4890-AD1E-2933BB409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6F701-A4BD-4765-84DC-E34CA8B06C6F}"/>
              </a:ext>
            </a:extLst>
          </p:cNvPr>
          <p:cNvSpPr>
            <a:spLocks noGrp="1"/>
          </p:cNvSpPr>
          <p:nvPr>
            <p:ph type="dt" sz="half" idx="10"/>
          </p:nvPr>
        </p:nvSpPr>
        <p:spPr/>
        <p:txBody>
          <a:bodyPr/>
          <a:lstStyle/>
          <a:p>
            <a:fld id="{ACB7F908-1992-4E5B-B131-BDDEF2800B55}" type="datetimeFigureOut">
              <a:rPr lang="en-US" smtClean="0"/>
              <a:t>6/17/2025</a:t>
            </a:fld>
            <a:endParaRPr lang="en-US"/>
          </a:p>
        </p:txBody>
      </p:sp>
      <p:sp>
        <p:nvSpPr>
          <p:cNvPr id="5" name="Footer Placeholder 4">
            <a:extLst>
              <a:ext uri="{FF2B5EF4-FFF2-40B4-BE49-F238E27FC236}">
                <a16:creationId xmlns:a16="http://schemas.microsoft.com/office/drawing/2014/main" id="{6651FD03-7DF6-4435-9FAF-F47820C7A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E7410-D560-4CE5-96F3-9BFD2A04C05E}"/>
              </a:ext>
            </a:extLst>
          </p:cNvPr>
          <p:cNvSpPr>
            <a:spLocks noGrp="1"/>
          </p:cNvSpPr>
          <p:nvPr>
            <p:ph type="sldNum" sz="quarter" idx="12"/>
          </p:nvPr>
        </p:nvSpPr>
        <p:spPr/>
        <p:txBody>
          <a:bodyPr/>
          <a:lstStyle/>
          <a:p>
            <a:fld id="{B420E2E3-D619-46B2-93EE-BD122F506D71}" type="slidenum">
              <a:rPr lang="en-US" smtClean="0"/>
              <a:t>‹#›</a:t>
            </a:fld>
            <a:endParaRPr lang="en-US"/>
          </a:p>
        </p:txBody>
      </p:sp>
    </p:spTree>
    <p:extLst>
      <p:ext uri="{BB962C8B-B14F-4D97-AF65-F5344CB8AC3E}">
        <p14:creationId xmlns:p14="http://schemas.microsoft.com/office/powerpoint/2010/main" val="10685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5976-9244-42A3-8FB7-541482F462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7FF4D5-B38F-4CA0-A124-B0460A191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C0B31-7215-4AA5-860F-DE4388B3D029}"/>
              </a:ext>
            </a:extLst>
          </p:cNvPr>
          <p:cNvSpPr>
            <a:spLocks noGrp="1"/>
          </p:cNvSpPr>
          <p:nvPr>
            <p:ph type="dt" sz="half" idx="10"/>
          </p:nvPr>
        </p:nvSpPr>
        <p:spPr/>
        <p:txBody>
          <a:bodyPr/>
          <a:lstStyle/>
          <a:p>
            <a:fld id="{ACB7F908-1992-4E5B-B131-BDDEF2800B55}" type="datetimeFigureOut">
              <a:rPr lang="en-US" smtClean="0"/>
              <a:t>6/17/2025</a:t>
            </a:fld>
            <a:endParaRPr lang="en-US"/>
          </a:p>
        </p:txBody>
      </p:sp>
      <p:sp>
        <p:nvSpPr>
          <p:cNvPr id="5" name="Footer Placeholder 4">
            <a:extLst>
              <a:ext uri="{FF2B5EF4-FFF2-40B4-BE49-F238E27FC236}">
                <a16:creationId xmlns:a16="http://schemas.microsoft.com/office/drawing/2014/main" id="{5EFD26F3-8955-4A2B-A73C-20FDC73EA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5A929-53AC-449F-8D4E-367F330BAC69}"/>
              </a:ext>
            </a:extLst>
          </p:cNvPr>
          <p:cNvSpPr>
            <a:spLocks noGrp="1"/>
          </p:cNvSpPr>
          <p:nvPr>
            <p:ph type="sldNum" sz="quarter" idx="12"/>
          </p:nvPr>
        </p:nvSpPr>
        <p:spPr/>
        <p:txBody>
          <a:bodyPr/>
          <a:lstStyle/>
          <a:p>
            <a:fld id="{B420E2E3-D619-46B2-93EE-BD122F506D71}" type="slidenum">
              <a:rPr lang="en-US" smtClean="0"/>
              <a:t>‹#›</a:t>
            </a:fld>
            <a:endParaRPr lang="en-US"/>
          </a:p>
        </p:txBody>
      </p:sp>
    </p:spTree>
    <p:extLst>
      <p:ext uri="{BB962C8B-B14F-4D97-AF65-F5344CB8AC3E}">
        <p14:creationId xmlns:p14="http://schemas.microsoft.com/office/powerpoint/2010/main" val="26795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54AA-F1F4-4F5B-AC9D-F959FB925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B8022D-CE31-4B43-B239-A0D5C70DDA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E77140-2567-4983-B4DB-C650E2F52B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3BA06D-31D7-47FB-BAD8-9A04483CA60B}"/>
              </a:ext>
            </a:extLst>
          </p:cNvPr>
          <p:cNvSpPr>
            <a:spLocks noGrp="1"/>
          </p:cNvSpPr>
          <p:nvPr>
            <p:ph type="dt" sz="half" idx="10"/>
          </p:nvPr>
        </p:nvSpPr>
        <p:spPr/>
        <p:txBody>
          <a:bodyPr/>
          <a:lstStyle/>
          <a:p>
            <a:fld id="{ACB7F908-1992-4E5B-B131-BDDEF2800B55}" type="datetimeFigureOut">
              <a:rPr lang="en-US" smtClean="0"/>
              <a:t>6/17/2025</a:t>
            </a:fld>
            <a:endParaRPr lang="en-US"/>
          </a:p>
        </p:txBody>
      </p:sp>
      <p:sp>
        <p:nvSpPr>
          <p:cNvPr id="6" name="Footer Placeholder 5">
            <a:extLst>
              <a:ext uri="{FF2B5EF4-FFF2-40B4-BE49-F238E27FC236}">
                <a16:creationId xmlns:a16="http://schemas.microsoft.com/office/drawing/2014/main" id="{6D6D3157-64AA-4EF9-A1DB-FDBA26E97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B0E7C-CB1C-4409-BD86-739E5D0543E5}"/>
              </a:ext>
            </a:extLst>
          </p:cNvPr>
          <p:cNvSpPr>
            <a:spLocks noGrp="1"/>
          </p:cNvSpPr>
          <p:nvPr>
            <p:ph type="sldNum" sz="quarter" idx="12"/>
          </p:nvPr>
        </p:nvSpPr>
        <p:spPr/>
        <p:txBody>
          <a:bodyPr/>
          <a:lstStyle/>
          <a:p>
            <a:fld id="{B420E2E3-D619-46B2-93EE-BD122F506D71}" type="slidenum">
              <a:rPr lang="en-US" smtClean="0"/>
              <a:t>‹#›</a:t>
            </a:fld>
            <a:endParaRPr lang="en-US"/>
          </a:p>
        </p:txBody>
      </p:sp>
    </p:spTree>
    <p:extLst>
      <p:ext uri="{BB962C8B-B14F-4D97-AF65-F5344CB8AC3E}">
        <p14:creationId xmlns:p14="http://schemas.microsoft.com/office/powerpoint/2010/main" val="158681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3731-814E-4033-9581-E5376A9FD2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52E367-99CA-4A30-8834-EAEB47AEC2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B2613B-4818-4EC7-9FF2-71B901B3A4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8520E1-1494-41AC-A453-206F4B59A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E26EA2-77EA-4B16-B5D3-CF4A30E699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8D2359-247A-4C79-AEF3-30F89E2DFAA5}"/>
              </a:ext>
            </a:extLst>
          </p:cNvPr>
          <p:cNvSpPr>
            <a:spLocks noGrp="1"/>
          </p:cNvSpPr>
          <p:nvPr>
            <p:ph type="dt" sz="half" idx="10"/>
          </p:nvPr>
        </p:nvSpPr>
        <p:spPr/>
        <p:txBody>
          <a:bodyPr/>
          <a:lstStyle/>
          <a:p>
            <a:fld id="{ACB7F908-1992-4E5B-B131-BDDEF2800B55}" type="datetimeFigureOut">
              <a:rPr lang="en-US" smtClean="0"/>
              <a:t>6/17/2025</a:t>
            </a:fld>
            <a:endParaRPr lang="en-US"/>
          </a:p>
        </p:txBody>
      </p:sp>
      <p:sp>
        <p:nvSpPr>
          <p:cNvPr id="8" name="Footer Placeholder 7">
            <a:extLst>
              <a:ext uri="{FF2B5EF4-FFF2-40B4-BE49-F238E27FC236}">
                <a16:creationId xmlns:a16="http://schemas.microsoft.com/office/drawing/2014/main" id="{2353389C-AF4C-418D-AD9F-E4BEBB5225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D61E11-3631-49E8-B350-2CBA42A1A5A5}"/>
              </a:ext>
            </a:extLst>
          </p:cNvPr>
          <p:cNvSpPr>
            <a:spLocks noGrp="1"/>
          </p:cNvSpPr>
          <p:nvPr>
            <p:ph type="sldNum" sz="quarter" idx="12"/>
          </p:nvPr>
        </p:nvSpPr>
        <p:spPr/>
        <p:txBody>
          <a:bodyPr/>
          <a:lstStyle/>
          <a:p>
            <a:fld id="{B420E2E3-D619-46B2-93EE-BD122F506D71}" type="slidenum">
              <a:rPr lang="en-US" smtClean="0"/>
              <a:t>‹#›</a:t>
            </a:fld>
            <a:endParaRPr lang="en-US"/>
          </a:p>
        </p:txBody>
      </p:sp>
    </p:spTree>
    <p:extLst>
      <p:ext uri="{BB962C8B-B14F-4D97-AF65-F5344CB8AC3E}">
        <p14:creationId xmlns:p14="http://schemas.microsoft.com/office/powerpoint/2010/main" val="354919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CBD2-3079-4A00-8FD1-2D36BF96AB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212D07-3837-4FD7-A0C5-3D25E1B02E0A}"/>
              </a:ext>
            </a:extLst>
          </p:cNvPr>
          <p:cNvSpPr>
            <a:spLocks noGrp="1"/>
          </p:cNvSpPr>
          <p:nvPr>
            <p:ph type="dt" sz="half" idx="10"/>
          </p:nvPr>
        </p:nvSpPr>
        <p:spPr/>
        <p:txBody>
          <a:bodyPr/>
          <a:lstStyle/>
          <a:p>
            <a:fld id="{ACB7F908-1992-4E5B-B131-BDDEF2800B55}" type="datetimeFigureOut">
              <a:rPr lang="en-US" smtClean="0"/>
              <a:t>6/17/2025</a:t>
            </a:fld>
            <a:endParaRPr lang="en-US"/>
          </a:p>
        </p:txBody>
      </p:sp>
      <p:sp>
        <p:nvSpPr>
          <p:cNvPr id="4" name="Footer Placeholder 3">
            <a:extLst>
              <a:ext uri="{FF2B5EF4-FFF2-40B4-BE49-F238E27FC236}">
                <a16:creationId xmlns:a16="http://schemas.microsoft.com/office/drawing/2014/main" id="{D78FD8AD-53A2-4197-8A42-85E4D9F25B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0B62BE-DAC7-48A0-8E3D-A3D2C8C37B5F}"/>
              </a:ext>
            </a:extLst>
          </p:cNvPr>
          <p:cNvSpPr>
            <a:spLocks noGrp="1"/>
          </p:cNvSpPr>
          <p:nvPr>
            <p:ph type="sldNum" sz="quarter" idx="12"/>
          </p:nvPr>
        </p:nvSpPr>
        <p:spPr/>
        <p:txBody>
          <a:bodyPr/>
          <a:lstStyle/>
          <a:p>
            <a:fld id="{B420E2E3-D619-46B2-93EE-BD122F506D71}" type="slidenum">
              <a:rPr lang="en-US" smtClean="0"/>
              <a:t>‹#›</a:t>
            </a:fld>
            <a:endParaRPr lang="en-US"/>
          </a:p>
        </p:txBody>
      </p:sp>
    </p:spTree>
    <p:extLst>
      <p:ext uri="{BB962C8B-B14F-4D97-AF65-F5344CB8AC3E}">
        <p14:creationId xmlns:p14="http://schemas.microsoft.com/office/powerpoint/2010/main" val="182233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EE3F30-819D-4C96-A434-35BC0C7914BA}"/>
              </a:ext>
            </a:extLst>
          </p:cNvPr>
          <p:cNvSpPr>
            <a:spLocks noGrp="1"/>
          </p:cNvSpPr>
          <p:nvPr>
            <p:ph type="dt" sz="half" idx="10"/>
          </p:nvPr>
        </p:nvSpPr>
        <p:spPr/>
        <p:txBody>
          <a:bodyPr/>
          <a:lstStyle/>
          <a:p>
            <a:fld id="{ACB7F908-1992-4E5B-B131-BDDEF2800B55}" type="datetimeFigureOut">
              <a:rPr lang="en-US" smtClean="0"/>
              <a:t>6/17/2025</a:t>
            </a:fld>
            <a:endParaRPr lang="en-US"/>
          </a:p>
        </p:txBody>
      </p:sp>
      <p:sp>
        <p:nvSpPr>
          <p:cNvPr id="3" name="Footer Placeholder 2">
            <a:extLst>
              <a:ext uri="{FF2B5EF4-FFF2-40B4-BE49-F238E27FC236}">
                <a16:creationId xmlns:a16="http://schemas.microsoft.com/office/drawing/2014/main" id="{74FE8BEB-65C7-4CDB-A98F-C328864F98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F8109E-426B-4878-8922-E30AFF7D4B02}"/>
              </a:ext>
            </a:extLst>
          </p:cNvPr>
          <p:cNvSpPr>
            <a:spLocks noGrp="1"/>
          </p:cNvSpPr>
          <p:nvPr>
            <p:ph type="sldNum" sz="quarter" idx="12"/>
          </p:nvPr>
        </p:nvSpPr>
        <p:spPr/>
        <p:txBody>
          <a:bodyPr/>
          <a:lstStyle/>
          <a:p>
            <a:fld id="{B420E2E3-D619-46B2-93EE-BD122F506D71}" type="slidenum">
              <a:rPr lang="en-US" smtClean="0"/>
              <a:t>‹#›</a:t>
            </a:fld>
            <a:endParaRPr lang="en-US"/>
          </a:p>
        </p:txBody>
      </p:sp>
    </p:spTree>
    <p:extLst>
      <p:ext uri="{BB962C8B-B14F-4D97-AF65-F5344CB8AC3E}">
        <p14:creationId xmlns:p14="http://schemas.microsoft.com/office/powerpoint/2010/main" val="395469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5F53-EE1B-45B9-8259-522BDD9B7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AA06B2-31AF-44C1-BEBB-A27E66A165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D58333-D03A-4CEB-8843-BB5692D5B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98CF00-C89E-48B0-8F7D-EE21D67D12DD}"/>
              </a:ext>
            </a:extLst>
          </p:cNvPr>
          <p:cNvSpPr>
            <a:spLocks noGrp="1"/>
          </p:cNvSpPr>
          <p:nvPr>
            <p:ph type="dt" sz="half" idx="10"/>
          </p:nvPr>
        </p:nvSpPr>
        <p:spPr/>
        <p:txBody>
          <a:bodyPr/>
          <a:lstStyle/>
          <a:p>
            <a:fld id="{ACB7F908-1992-4E5B-B131-BDDEF2800B55}" type="datetimeFigureOut">
              <a:rPr lang="en-US" smtClean="0"/>
              <a:t>6/17/2025</a:t>
            </a:fld>
            <a:endParaRPr lang="en-US"/>
          </a:p>
        </p:txBody>
      </p:sp>
      <p:sp>
        <p:nvSpPr>
          <p:cNvPr id="6" name="Footer Placeholder 5">
            <a:extLst>
              <a:ext uri="{FF2B5EF4-FFF2-40B4-BE49-F238E27FC236}">
                <a16:creationId xmlns:a16="http://schemas.microsoft.com/office/drawing/2014/main" id="{95FF480F-ED25-4995-97C4-4B19769AF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7D34A-B7A2-4A59-B5F4-69A6C6C2FD03}"/>
              </a:ext>
            </a:extLst>
          </p:cNvPr>
          <p:cNvSpPr>
            <a:spLocks noGrp="1"/>
          </p:cNvSpPr>
          <p:nvPr>
            <p:ph type="sldNum" sz="quarter" idx="12"/>
          </p:nvPr>
        </p:nvSpPr>
        <p:spPr/>
        <p:txBody>
          <a:bodyPr/>
          <a:lstStyle/>
          <a:p>
            <a:fld id="{B420E2E3-D619-46B2-93EE-BD122F506D71}" type="slidenum">
              <a:rPr lang="en-US" smtClean="0"/>
              <a:t>‹#›</a:t>
            </a:fld>
            <a:endParaRPr lang="en-US"/>
          </a:p>
        </p:txBody>
      </p:sp>
    </p:spTree>
    <p:extLst>
      <p:ext uri="{BB962C8B-B14F-4D97-AF65-F5344CB8AC3E}">
        <p14:creationId xmlns:p14="http://schemas.microsoft.com/office/powerpoint/2010/main" val="196207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C81C-4231-43BA-A51D-96D9298EED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14878A-2B12-436B-8C4F-0CB30E9E0C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EA72F5-18F4-4AE1-BD72-76B479820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AA706-EC9D-48CE-8372-24B952FDDC8A}"/>
              </a:ext>
            </a:extLst>
          </p:cNvPr>
          <p:cNvSpPr>
            <a:spLocks noGrp="1"/>
          </p:cNvSpPr>
          <p:nvPr>
            <p:ph type="dt" sz="half" idx="10"/>
          </p:nvPr>
        </p:nvSpPr>
        <p:spPr/>
        <p:txBody>
          <a:bodyPr/>
          <a:lstStyle/>
          <a:p>
            <a:fld id="{ACB7F908-1992-4E5B-B131-BDDEF2800B55}" type="datetimeFigureOut">
              <a:rPr lang="en-US" smtClean="0"/>
              <a:t>6/17/2025</a:t>
            </a:fld>
            <a:endParaRPr lang="en-US"/>
          </a:p>
        </p:txBody>
      </p:sp>
      <p:sp>
        <p:nvSpPr>
          <p:cNvPr id="6" name="Footer Placeholder 5">
            <a:extLst>
              <a:ext uri="{FF2B5EF4-FFF2-40B4-BE49-F238E27FC236}">
                <a16:creationId xmlns:a16="http://schemas.microsoft.com/office/drawing/2014/main" id="{688982C8-FD9E-439C-94F3-0A9F48853B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14FA44-B3AA-42B6-9C11-232B0CAEF203}"/>
              </a:ext>
            </a:extLst>
          </p:cNvPr>
          <p:cNvSpPr>
            <a:spLocks noGrp="1"/>
          </p:cNvSpPr>
          <p:nvPr>
            <p:ph type="sldNum" sz="quarter" idx="12"/>
          </p:nvPr>
        </p:nvSpPr>
        <p:spPr/>
        <p:txBody>
          <a:bodyPr/>
          <a:lstStyle/>
          <a:p>
            <a:fld id="{B420E2E3-D619-46B2-93EE-BD122F506D71}" type="slidenum">
              <a:rPr lang="en-US" smtClean="0"/>
              <a:t>‹#›</a:t>
            </a:fld>
            <a:endParaRPr lang="en-US"/>
          </a:p>
        </p:txBody>
      </p:sp>
    </p:spTree>
    <p:extLst>
      <p:ext uri="{BB962C8B-B14F-4D97-AF65-F5344CB8AC3E}">
        <p14:creationId xmlns:p14="http://schemas.microsoft.com/office/powerpoint/2010/main" val="322851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D2DAB-1F14-4D0C-815B-78CBE5DCE1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609E87-13EB-4D10-AEA6-39A1D2B63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0B8ED-046D-4B70-9AFF-A6573FA4F9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7F908-1992-4E5B-B131-BDDEF2800B55}" type="datetimeFigureOut">
              <a:rPr lang="en-US" smtClean="0"/>
              <a:t>6/17/2025</a:t>
            </a:fld>
            <a:endParaRPr lang="en-US"/>
          </a:p>
        </p:txBody>
      </p:sp>
      <p:sp>
        <p:nvSpPr>
          <p:cNvPr id="5" name="Footer Placeholder 4">
            <a:extLst>
              <a:ext uri="{FF2B5EF4-FFF2-40B4-BE49-F238E27FC236}">
                <a16:creationId xmlns:a16="http://schemas.microsoft.com/office/drawing/2014/main" id="{C3AF530B-DAB8-4953-BF51-8FD9212C3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866B45-D2B3-41A1-A1C4-94B4C41ECE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0E2E3-D619-46B2-93EE-BD122F506D71}" type="slidenum">
              <a:rPr lang="en-US" smtClean="0"/>
              <a:t>‹#›</a:t>
            </a:fld>
            <a:endParaRPr lang="en-US"/>
          </a:p>
        </p:txBody>
      </p:sp>
    </p:spTree>
    <p:extLst>
      <p:ext uri="{BB962C8B-B14F-4D97-AF65-F5344CB8AC3E}">
        <p14:creationId xmlns:p14="http://schemas.microsoft.com/office/powerpoint/2010/main" val="2734084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allpaperflare.com/macro-photography-of-holy-bible-church-wedding-christian-wallpaper-zzbnr" TargetMode="External"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hyperlink" Target="https://www.wallpaperflare.com/macro-photography-of-holy-bible-church-wedding-christian-wallpaper-zzbnr" TargetMode="External"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hyperlink" Target="http://somoscontingentes.blogspot.com/2009/03/la-explicacion-de-la-ortografia-del.html" TargetMode="External" /><Relationship Id="rId2" Type="http://schemas.openxmlformats.org/officeDocument/2006/relationships/image" Target="../media/image8.gif"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hyperlink" Target="http://www.marysrosaries.com/collaboration/index.php?title=File:Adam_and_Eve_Banished_From_the_Garden_of_Eden_001.jpg" TargetMode="External" /><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8" Type="http://schemas.openxmlformats.org/officeDocument/2006/relationships/image" Target="../media/image10.png&amp;ehk=TqWoNbSXENHe3ChIaa06rw&amp;r=0&amp;pid=OfficeInsert" /><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notesSlide" Target="../notesSlides/notesSlide14.xml" /><Relationship Id="rId1" Type="http://schemas.openxmlformats.org/officeDocument/2006/relationships/slideLayout" Target="../slideLayouts/slideLayout2.xml" /><Relationship Id="rId6" Type="http://schemas.openxmlformats.org/officeDocument/2006/relationships/diagramColors" Target="../diagrams/colors5.xml" /><Relationship Id="rId5" Type="http://schemas.openxmlformats.org/officeDocument/2006/relationships/diagramQuickStyle" Target="../diagrams/quickStyle5.xml" /><Relationship Id="rId4" Type="http://schemas.openxmlformats.org/officeDocument/2006/relationships/diagramLayout" Target="../diagrams/layout5.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n open book with light shining on it&#10;&#10;AI-generated content may be incorrect.">
            <a:extLst>
              <a:ext uri="{FF2B5EF4-FFF2-40B4-BE49-F238E27FC236}">
                <a16:creationId xmlns:a16="http://schemas.microsoft.com/office/drawing/2014/main" id="{DC80CBED-4AB5-862D-F196-A7561138E730}"/>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42"/>
          <a:stretch/>
        </p:blipFill>
        <p:spPr>
          <a:xfrm>
            <a:off x="20" y="1"/>
            <a:ext cx="12191980" cy="6857999"/>
          </a:xfrm>
          <a:prstGeom prst="rect">
            <a:avLst/>
          </a:prstGeom>
        </p:spPr>
      </p:pic>
      <p:sp>
        <p:nvSpPr>
          <p:cNvPr id="4" name="Title 3">
            <a:extLst>
              <a:ext uri="{FF2B5EF4-FFF2-40B4-BE49-F238E27FC236}">
                <a16:creationId xmlns:a16="http://schemas.microsoft.com/office/drawing/2014/main" id="{B196FD5F-23FB-765C-449D-54689E8E2FB8}"/>
              </a:ext>
            </a:extLst>
          </p:cNvPr>
          <p:cNvSpPr>
            <a:spLocks noGrp="1"/>
          </p:cNvSpPr>
          <p:nvPr>
            <p:ph type="ctrTitle"/>
          </p:nvPr>
        </p:nvSpPr>
        <p:spPr>
          <a:xfrm>
            <a:off x="926123" y="1108945"/>
            <a:ext cx="10339753" cy="2900518"/>
          </a:xfrm>
        </p:spPr>
        <p:txBody>
          <a:bodyPr>
            <a:normAutofit/>
          </a:bodyPr>
          <a:lstStyle/>
          <a:p>
            <a:r>
              <a:rPr lang="en-US" sz="8000" dirty="0" err="1">
                <a:solidFill>
                  <a:srgbClr val="FFFFFF"/>
                </a:solidFill>
              </a:rPr>
              <a:t>Descomplicando</a:t>
            </a:r>
            <a:r>
              <a:rPr lang="en-US" sz="8000" dirty="0">
                <a:solidFill>
                  <a:srgbClr val="FFFFFF"/>
                </a:solidFill>
              </a:rPr>
              <a:t> a </a:t>
            </a:r>
            <a:r>
              <a:rPr lang="en-US" sz="8000" dirty="0" err="1">
                <a:solidFill>
                  <a:srgbClr val="FFFFFF"/>
                </a:solidFill>
              </a:rPr>
              <a:t>Bíblia</a:t>
            </a:r>
            <a:endParaRPr lang="en-US" sz="8000" dirty="0">
              <a:solidFill>
                <a:srgbClr val="FFFFFF"/>
              </a:solidFill>
            </a:endParaRPr>
          </a:p>
        </p:txBody>
      </p:sp>
      <p:sp>
        <p:nvSpPr>
          <p:cNvPr id="5" name="Subtitle 4">
            <a:extLst>
              <a:ext uri="{FF2B5EF4-FFF2-40B4-BE49-F238E27FC236}">
                <a16:creationId xmlns:a16="http://schemas.microsoft.com/office/drawing/2014/main" id="{243ECAE3-FFF5-C282-CA6A-B3AF2990EFEB}"/>
              </a:ext>
            </a:extLst>
          </p:cNvPr>
          <p:cNvSpPr>
            <a:spLocks noGrp="1"/>
          </p:cNvSpPr>
          <p:nvPr>
            <p:ph type="subTitle" idx="1"/>
          </p:nvPr>
        </p:nvSpPr>
        <p:spPr>
          <a:xfrm>
            <a:off x="1524000" y="4159404"/>
            <a:ext cx="9144000" cy="1098395"/>
          </a:xfrm>
        </p:spPr>
        <p:txBody>
          <a:bodyPr>
            <a:normAutofit/>
          </a:bodyPr>
          <a:lstStyle/>
          <a:p>
            <a:r>
              <a:rPr lang="en-US" sz="4800" dirty="0">
                <a:solidFill>
                  <a:srgbClr val="FFFFFF"/>
                </a:solidFill>
              </a:rPr>
              <a:t>Uma </a:t>
            </a:r>
            <a:r>
              <a:rPr lang="en-US" sz="4800" dirty="0" err="1">
                <a:solidFill>
                  <a:srgbClr val="FFFFFF"/>
                </a:solidFill>
              </a:rPr>
              <a:t>História</a:t>
            </a:r>
            <a:r>
              <a:rPr lang="en-US" sz="4800" dirty="0">
                <a:solidFill>
                  <a:srgbClr val="FFFFFF"/>
                </a:solidFill>
              </a:rPr>
              <a:t> </a:t>
            </a:r>
            <a:r>
              <a:rPr lang="en-US" sz="4800" dirty="0" err="1">
                <a:solidFill>
                  <a:srgbClr val="FFFFFF"/>
                </a:solidFill>
              </a:rPr>
              <a:t>sobre</a:t>
            </a:r>
            <a:r>
              <a:rPr lang="en-US" sz="4800" dirty="0">
                <a:solidFill>
                  <a:srgbClr val="FFFFFF"/>
                </a:solidFill>
              </a:rPr>
              <a:t> Jesus</a:t>
            </a:r>
          </a:p>
        </p:txBody>
      </p:sp>
    </p:spTree>
    <p:extLst>
      <p:ext uri="{BB962C8B-B14F-4D97-AF65-F5344CB8AC3E}">
        <p14:creationId xmlns:p14="http://schemas.microsoft.com/office/powerpoint/2010/main" val="11532644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EB2C9-ECC6-9C1F-4503-2E4721BAC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D1655B-D938-DC99-A58C-B093F650A925}"/>
              </a:ext>
            </a:extLst>
          </p:cNvPr>
          <p:cNvSpPr>
            <a:spLocks noGrp="1"/>
          </p:cNvSpPr>
          <p:nvPr>
            <p:ph type="title"/>
          </p:nvPr>
        </p:nvSpPr>
        <p:spPr/>
        <p:txBody>
          <a:bodyPr/>
          <a:lstStyle/>
          <a:p>
            <a:r>
              <a:rPr lang="en-US" dirty="0" err="1"/>
              <a:t>Criação</a:t>
            </a:r>
            <a:endParaRPr lang="en-US" dirty="0"/>
          </a:p>
        </p:txBody>
      </p:sp>
      <p:sp>
        <p:nvSpPr>
          <p:cNvPr id="3" name="Content Placeholder 2">
            <a:extLst>
              <a:ext uri="{FF2B5EF4-FFF2-40B4-BE49-F238E27FC236}">
                <a16:creationId xmlns:a16="http://schemas.microsoft.com/office/drawing/2014/main" id="{8FCDD3A1-6AE2-7095-46AE-8094C973B1F3}"/>
              </a:ext>
            </a:extLst>
          </p:cNvPr>
          <p:cNvSpPr>
            <a:spLocks noGrp="1"/>
          </p:cNvSpPr>
          <p:nvPr>
            <p:ph idx="1"/>
          </p:nvPr>
        </p:nvSpPr>
        <p:spPr/>
        <p:txBody>
          <a:bodyPr>
            <a:normAutofit/>
          </a:bodyPr>
          <a:lstStyle/>
          <a:p>
            <a:pPr marL="0" indent="0">
              <a:buNone/>
            </a:pPr>
            <a:r>
              <a:rPr lang="en-US" b="0" i="0" dirty="0">
                <a:solidFill>
                  <a:srgbClr val="000000"/>
                </a:solidFill>
                <a:effectLst/>
                <a:latin typeface="CustomFontOverride"/>
              </a:rPr>
              <a:t>22 E da </a:t>
            </a:r>
            <a:r>
              <a:rPr lang="en-US" b="0" i="0" dirty="0" err="1">
                <a:solidFill>
                  <a:srgbClr val="000000"/>
                </a:solidFill>
                <a:effectLst/>
                <a:latin typeface="CustomFontOverride"/>
              </a:rPr>
              <a:t>costela</a:t>
            </a:r>
            <a:r>
              <a:rPr lang="en-US" b="0" i="0" dirty="0">
                <a:solidFill>
                  <a:srgbClr val="000000"/>
                </a:solidFill>
                <a:effectLst/>
                <a:latin typeface="CustomFontOverride"/>
              </a:rPr>
              <a:t> que </a:t>
            </a:r>
            <a:r>
              <a:rPr lang="en-US" b="0" i="0" dirty="0" err="1">
                <a:solidFill>
                  <a:srgbClr val="000000"/>
                </a:solidFill>
                <a:effectLst/>
                <a:latin typeface="CustomFontOverride"/>
              </a:rPr>
              <a:t>havia</a:t>
            </a:r>
            <a:r>
              <a:rPr lang="en-US" b="0" i="0" dirty="0">
                <a:solidFill>
                  <a:srgbClr val="000000"/>
                </a:solidFill>
                <a:effectLst/>
                <a:latin typeface="CustomFontOverride"/>
              </a:rPr>
              <a:t> </a:t>
            </a:r>
            <a:r>
              <a:rPr lang="en-US" b="0" i="0" dirty="0" err="1">
                <a:solidFill>
                  <a:srgbClr val="000000"/>
                </a:solidFill>
                <a:effectLst/>
                <a:latin typeface="CustomFontOverride"/>
              </a:rPr>
              <a:t>tirado</a:t>
            </a:r>
            <a:r>
              <a:rPr lang="en-US" b="0" i="0" dirty="0">
                <a:solidFill>
                  <a:srgbClr val="000000"/>
                </a:solidFill>
                <a:effectLst/>
                <a:latin typeface="CustomFontOverride"/>
              </a:rPr>
              <a:t> do </a:t>
            </a:r>
            <a:r>
              <a:rPr lang="en-US" b="0" i="0" dirty="0" err="1">
                <a:solidFill>
                  <a:srgbClr val="000000"/>
                </a:solidFill>
                <a:effectLst/>
                <a:latin typeface="CustomFontOverride"/>
              </a:rPr>
              <a:t>homem</a:t>
            </a:r>
            <a:r>
              <a:rPr lang="en-US" b="0" i="0" dirty="0">
                <a:solidFill>
                  <a:srgbClr val="000000"/>
                </a:solidFill>
                <a:effectLst/>
                <a:latin typeface="CustomFontOverride"/>
              </a:rPr>
              <a:t>, o Senhor Deus </a:t>
            </a:r>
            <a:r>
              <a:rPr lang="en-US" b="0" i="0" dirty="0" err="1">
                <a:solidFill>
                  <a:srgbClr val="000000"/>
                </a:solidFill>
                <a:effectLst/>
                <a:latin typeface="CustomFontOverride"/>
              </a:rPr>
              <a:t>formou</a:t>
            </a:r>
            <a:r>
              <a:rPr lang="en-US" b="0" i="0" dirty="0">
                <a:solidFill>
                  <a:srgbClr val="000000"/>
                </a:solidFill>
                <a:effectLst/>
                <a:latin typeface="CustomFontOverride"/>
              </a:rPr>
              <a:t> </a:t>
            </a:r>
            <a:r>
              <a:rPr lang="en-US" b="0" i="0" dirty="0" err="1">
                <a:solidFill>
                  <a:srgbClr val="000000"/>
                </a:solidFill>
                <a:effectLst/>
                <a:latin typeface="CustomFontOverride"/>
              </a:rPr>
              <a:t>uma</a:t>
            </a:r>
            <a:r>
              <a:rPr lang="en-US" b="0" i="0" dirty="0">
                <a:solidFill>
                  <a:srgbClr val="000000"/>
                </a:solidFill>
                <a:effectLst/>
                <a:latin typeface="CustomFontOverride"/>
              </a:rPr>
              <a:t> </a:t>
            </a:r>
            <a:r>
              <a:rPr lang="en-US" b="0" i="0" dirty="0" err="1">
                <a:solidFill>
                  <a:srgbClr val="000000"/>
                </a:solidFill>
                <a:effectLst/>
                <a:latin typeface="CustomFontOverride"/>
              </a:rPr>
              <a:t>mulher</a:t>
            </a:r>
            <a:r>
              <a:rPr lang="en-US" b="0" i="0" dirty="0">
                <a:solidFill>
                  <a:srgbClr val="000000"/>
                </a:solidFill>
                <a:effectLst/>
                <a:latin typeface="CustomFontOverride"/>
              </a:rPr>
              <a:t> e a </a:t>
            </a:r>
            <a:r>
              <a:rPr lang="en-US" b="0" i="0" dirty="0" err="1">
                <a:solidFill>
                  <a:srgbClr val="000000"/>
                </a:solidFill>
                <a:effectLst/>
                <a:latin typeface="CustomFontOverride"/>
              </a:rPr>
              <a:t>levou</a:t>
            </a:r>
            <a:r>
              <a:rPr lang="en-US" b="0" i="0" dirty="0">
                <a:solidFill>
                  <a:srgbClr val="000000"/>
                </a:solidFill>
                <a:effectLst/>
                <a:latin typeface="CustomFontOverride"/>
              </a:rPr>
              <a:t> </a:t>
            </a:r>
            <a:r>
              <a:rPr lang="en-US" b="0" i="0" dirty="0" err="1">
                <a:solidFill>
                  <a:srgbClr val="000000"/>
                </a:solidFill>
                <a:effectLst/>
                <a:latin typeface="CustomFontOverride"/>
              </a:rPr>
              <a:t>até</a:t>
            </a:r>
            <a:r>
              <a:rPr lang="en-US" b="0" i="0" dirty="0">
                <a:solidFill>
                  <a:srgbClr val="000000"/>
                </a:solidFill>
                <a:effectLst/>
                <a:latin typeface="CustomFontOverride"/>
              </a:rPr>
              <a:t> </a:t>
            </a:r>
            <a:r>
              <a:rPr lang="en-US" b="0" i="0" dirty="0" err="1">
                <a:solidFill>
                  <a:srgbClr val="000000"/>
                </a:solidFill>
                <a:effectLst/>
                <a:latin typeface="CustomFontOverride"/>
              </a:rPr>
              <a:t>ele</a:t>
            </a:r>
            <a:r>
              <a:rPr lang="en-US" b="0" i="0" dirty="0">
                <a:solidFill>
                  <a:srgbClr val="000000"/>
                </a:solidFill>
                <a:effectLst/>
                <a:latin typeface="CustomFontOverride"/>
              </a:rPr>
              <a:t>. 23 E o </a:t>
            </a:r>
            <a:r>
              <a:rPr lang="en-US" b="0" i="0" dirty="0" err="1">
                <a:solidFill>
                  <a:srgbClr val="000000"/>
                </a:solidFill>
                <a:effectLst/>
                <a:latin typeface="CustomFontOverride"/>
              </a:rPr>
              <a:t>homem</a:t>
            </a:r>
            <a:r>
              <a:rPr lang="en-US" b="0" i="0" dirty="0">
                <a:solidFill>
                  <a:srgbClr val="000000"/>
                </a:solidFill>
                <a:effectLst/>
                <a:latin typeface="CustomFontOverride"/>
              </a:rPr>
              <a:t> </a:t>
            </a:r>
            <a:r>
              <a:rPr lang="en-US" b="0" i="0" dirty="0" err="1">
                <a:solidFill>
                  <a:srgbClr val="000000"/>
                </a:solidFill>
                <a:effectLst/>
                <a:latin typeface="CustomFontOverride"/>
              </a:rPr>
              <a:t>disse</a:t>
            </a:r>
            <a:r>
              <a:rPr lang="en-US" b="0" i="0" dirty="0">
                <a:solidFill>
                  <a:srgbClr val="000000"/>
                </a:solidFill>
                <a:effectLst/>
                <a:latin typeface="CustomFontOverride"/>
              </a:rPr>
              <a:t>:</a:t>
            </a:r>
          </a:p>
          <a:p>
            <a:pPr marL="0" indent="0">
              <a:buNone/>
            </a:pPr>
            <a:r>
              <a:rPr lang="en-US" b="0" i="0" dirty="0">
                <a:solidFill>
                  <a:srgbClr val="000000"/>
                </a:solidFill>
                <a:effectLst/>
                <a:latin typeface="CustomFontOverride"/>
              </a:rPr>
              <a:t>“Esta, </a:t>
            </a:r>
            <a:r>
              <a:rPr lang="en-US" b="0" i="0" dirty="0" err="1">
                <a:solidFill>
                  <a:srgbClr val="000000"/>
                </a:solidFill>
                <a:effectLst/>
                <a:latin typeface="CustomFontOverride"/>
              </a:rPr>
              <a:t>afinal</a:t>
            </a:r>
            <a:r>
              <a:rPr lang="en-US" b="0" i="0" dirty="0">
                <a:solidFill>
                  <a:srgbClr val="000000"/>
                </a:solidFill>
                <a:effectLst/>
                <a:latin typeface="CustomFontOverride"/>
              </a:rPr>
              <a:t>, </a:t>
            </a:r>
            <a:r>
              <a:rPr lang="en-US" b="0" i="0" dirty="0" err="1">
                <a:solidFill>
                  <a:srgbClr val="000000"/>
                </a:solidFill>
                <a:effectLst/>
                <a:latin typeface="CustomFontOverride"/>
              </a:rPr>
              <a:t>é</a:t>
            </a:r>
            <a:r>
              <a:rPr lang="en-US" b="0" i="0" dirty="0">
                <a:solidFill>
                  <a:srgbClr val="000000"/>
                </a:solidFill>
                <a:effectLst/>
                <a:latin typeface="CustomFontOverride"/>
              </a:rPr>
              <a:t> osso dos meus </a:t>
            </a:r>
            <a:r>
              <a:rPr lang="en-US" b="0" i="0" dirty="0" err="1">
                <a:solidFill>
                  <a:srgbClr val="000000"/>
                </a:solidFill>
                <a:effectLst/>
                <a:latin typeface="CustomFontOverride"/>
              </a:rPr>
              <a:t>ossos</a:t>
            </a:r>
            <a:endParaRPr lang="en-US" b="0" i="0" dirty="0">
              <a:solidFill>
                <a:srgbClr val="000000"/>
              </a:solidFill>
              <a:effectLst/>
              <a:latin typeface="CustomFontOverride"/>
            </a:endParaRPr>
          </a:p>
          <a:p>
            <a:pPr marL="0" indent="0">
              <a:buNone/>
            </a:pPr>
            <a:r>
              <a:rPr lang="en-US" b="0" i="0" dirty="0">
                <a:solidFill>
                  <a:srgbClr val="000000"/>
                </a:solidFill>
                <a:effectLst/>
                <a:latin typeface="CustomFontOverride"/>
              </a:rPr>
              <a:t>e carne da </a:t>
            </a:r>
            <a:r>
              <a:rPr lang="en-US" b="0" i="0" dirty="0" err="1">
                <a:solidFill>
                  <a:srgbClr val="000000"/>
                </a:solidFill>
                <a:effectLst/>
                <a:latin typeface="CustomFontOverride"/>
              </a:rPr>
              <a:t>minha</a:t>
            </a:r>
            <a:r>
              <a:rPr lang="en-US" b="0" i="0" dirty="0">
                <a:solidFill>
                  <a:srgbClr val="000000"/>
                </a:solidFill>
                <a:effectLst/>
                <a:latin typeface="CustomFontOverride"/>
              </a:rPr>
              <a:t> carne;</a:t>
            </a:r>
          </a:p>
          <a:p>
            <a:pPr marL="0" indent="0">
              <a:buNone/>
            </a:pPr>
            <a:r>
              <a:rPr lang="en-US" b="0" i="0" dirty="0" err="1">
                <a:solidFill>
                  <a:srgbClr val="000000"/>
                </a:solidFill>
                <a:effectLst/>
                <a:latin typeface="CustomFontOverride"/>
              </a:rPr>
              <a:t>será</a:t>
            </a:r>
            <a:r>
              <a:rPr lang="en-US" b="0" i="0" dirty="0">
                <a:solidFill>
                  <a:srgbClr val="000000"/>
                </a:solidFill>
                <a:effectLst/>
                <a:latin typeface="CustomFontOverride"/>
              </a:rPr>
              <a:t> </a:t>
            </a:r>
            <a:r>
              <a:rPr lang="en-US" b="0" i="0" dirty="0" err="1">
                <a:solidFill>
                  <a:srgbClr val="000000"/>
                </a:solidFill>
                <a:effectLst/>
                <a:latin typeface="CustomFontOverride"/>
              </a:rPr>
              <a:t>chamada</a:t>
            </a:r>
            <a:r>
              <a:rPr lang="en-US" b="0" i="0" dirty="0">
                <a:solidFill>
                  <a:srgbClr val="000000"/>
                </a:solidFill>
                <a:effectLst/>
                <a:latin typeface="CustomFontOverride"/>
              </a:rPr>
              <a:t> </a:t>
            </a:r>
            <a:r>
              <a:rPr lang="en-US" b="0" i="0" dirty="0" err="1">
                <a:solidFill>
                  <a:srgbClr val="000000"/>
                </a:solidFill>
                <a:effectLst/>
                <a:latin typeface="CustomFontOverride"/>
              </a:rPr>
              <a:t>varoa</a:t>
            </a:r>
            <a:r>
              <a:rPr lang="en-US" b="0" i="0" dirty="0">
                <a:solidFill>
                  <a:srgbClr val="000000"/>
                </a:solidFill>
                <a:effectLst/>
                <a:latin typeface="CustomFontOverride"/>
              </a:rPr>
              <a:t>,</a:t>
            </a:r>
          </a:p>
          <a:p>
            <a:pPr marL="0" indent="0">
              <a:buNone/>
            </a:pPr>
            <a:r>
              <a:rPr lang="en-US" b="0" i="0" dirty="0" err="1">
                <a:solidFill>
                  <a:srgbClr val="000000"/>
                </a:solidFill>
                <a:effectLst/>
                <a:latin typeface="CustomFontOverride"/>
              </a:rPr>
              <a:t>porque</a:t>
            </a:r>
            <a:r>
              <a:rPr lang="en-US" b="0" i="0" dirty="0">
                <a:solidFill>
                  <a:srgbClr val="000000"/>
                </a:solidFill>
                <a:effectLst/>
                <a:latin typeface="CustomFontOverride"/>
              </a:rPr>
              <a:t> do </a:t>
            </a:r>
            <a:r>
              <a:rPr lang="en-US" b="0" i="0" dirty="0" err="1">
                <a:solidFill>
                  <a:srgbClr val="000000"/>
                </a:solidFill>
                <a:effectLst/>
                <a:latin typeface="CustomFontOverride"/>
              </a:rPr>
              <a:t>varão</a:t>
            </a:r>
            <a:r>
              <a:rPr lang="en-US" b="0" i="0" dirty="0">
                <a:solidFill>
                  <a:srgbClr val="000000"/>
                </a:solidFill>
                <a:effectLst/>
                <a:latin typeface="CustomFontOverride"/>
              </a:rPr>
              <a:t> </a:t>
            </a:r>
            <a:r>
              <a:rPr lang="en-US" b="0" i="0" dirty="0" err="1">
                <a:solidFill>
                  <a:srgbClr val="000000"/>
                </a:solidFill>
                <a:effectLst/>
                <a:latin typeface="CustomFontOverride"/>
              </a:rPr>
              <a:t>foi</a:t>
            </a:r>
            <a:r>
              <a:rPr lang="en-US" b="0" i="0" dirty="0">
                <a:solidFill>
                  <a:srgbClr val="000000"/>
                </a:solidFill>
                <a:effectLst/>
                <a:latin typeface="CustomFontOverride"/>
              </a:rPr>
              <a:t> </a:t>
            </a:r>
            <a:r>
              <a:rPr lang="en-US" b="0" i="0" dirty="0" err="1">
                <a:solidFill>
                  <a:srgbClr val="000000"/>
                </a:solidFill>
                <a:effectLst/>
                <a:latin typeface="CustomFontOverride"/>
              </a:rPr>
              <a:t>tirada</a:t>
            </a:r>
            <a:r>
              <a:rPr lang="en-US" b="0" i="0" dirty="0">
                <a:solidFill>
                  <a:srgbClr val="000000"/>
                </a:solidFill>
                <a:effectLst/>
                <a:latin typeface="CustomFontOverride"/>
              </a:rPr>
              <a:t>.”</a:t>
            </a:r>
          </a:p>
          <a:p>
            <a:pPr marL="0" indent="0">
              <a:buNone/>
            </a:pPr>
            <a:r>
              <a:rPr lang="en-US" b="0" i="0" dirty="0">
                <a:solidFill>
                  <a:srgbClr val="000000"/>
                </a:solidFill>
                <a:effectLst/>
                <a:latin typeface="CustomFontOverride"/>
              </a:rPr>
              <a:t>24 Por </a:t>
            </a:r>
            <a:r>
              <a:rPr lang="en-US" b="0" i="0" dirty="0" err="1">
                <a:solidFill>
                  <a:srgbClr val="000000"/>
                </a:solidFill>
                <a:effectLst/>
                <a:latin typeface="CustomFontOverride"/>
              </a:rPr>
              <a:t>isso</a:t>
            </a:r>
            <a:r>
              <a:rPr lang="en-US" b="0" i="0" dirty="0">
                <a:solidFill>
                  <a:srgbClr val="000000"/>
                </a:solidFill>
                <a:effectLst/>
                <a:latin typeface="CustomFontOverride"/>
              </a:rPr>
              <a:t>, o </a:t>
            </a:r>
            <a:r>
              <a:rPr lang="en-US" b="0" i="0" dirty="0" err="1">
                <a:solidFill>
                  <a:srgbClr val="000000"/>
                </a:solidFill>
                <a:effectLst/>
                <a:latin typeface="CustomFontOverride"/>
              </a:rPr>
              <a:t>homem</a:t>
            </a:r>
            <a:r>
              <a:rPr lang="en-US" b="0" i="0" dirty="0">
                <a:solidFill>
                  <a:srgbClr val="000000"/>
                </a:solidFill>
                <a:effectLst/>
                <a:latin typeface="CustomFontOverride"/>
              </a:rPr>
              <a:t> </a:t>
            </a:r>
            <a:r>
              <a:rPr lang="en-US" b="0" i="0" dirty="0" err="1">
                <a:solidFill>
                  <a:srgbClr val="000000"/>
                </a:solidFill>
                <a:effectLst/>
                <a:latin typeface="CustomFontOverride"/>
              </a:rPr>
              <a:t>deixa</a:t>
            </a:r>
            <a:r>
              <a:rPr lang="en-US" b="0" i="0" dirty="0">
                <a:solidFill>
                  <a:srgbClr val="000000"/>
                </a:solidFill>
                <a:effectLst/>
                <a:latin typeface="CustomFontOverride"/>
              </a:rPr>
              <a:t> pai e </a:t>
            </a:r>
            <a:r>
              <a:rPr lang="en-US" b="0" i="0" dirty="0" err="1">
                <a:solidFill>
                  <a:srgbClr val="000000"/>
                </a:solidFill>
                <a:effectLst/>
                <a:latin typeface="CustomFontOverride"/>
              </a:rPr>
              <a:t>mãe</a:t>
            </a:r>
            <a:r>
              <a:rPr lang="en-US" b="0" i="0" dirty="0">
                <a:solidFill>
                  <a:srgbClr val="000000"/>
                </a:solidFill>
                <a:effectLst/>
                <a:latin typeface="CustomFontOverride"/>
              </a:rPr>
              <a:t> e se </a:t>
            </a:r>
            <a:r>
              <a:rPr lang="en-US" b="0" i="0" dirty="0" err="1">
                <a:solidFill>
                  <a:srgbClr val="000000"/>
                </a:solidFill>
                <a:effectLst/>
                <a:latin typeface="CustomFontOverride"/>
              </a:rPr>
              <a:t>une</a:t>
            </a:r>
            <a:r>
              <a:rPr lang="en-US" b="0" i="0" dirty="0">
                <a:solidFill>
                  <a:srgbClr val="000000"/>
                </a:solidFill>
                <a:effectLst/>
                <a:latin typeface="CustomFontOverride"/>
              </a:rPr>
              <a:t> à </a:t>
            </a:r>
            <a:r>
              <a:rPr lang="en-US" b="0" i="0" dirty="0" err="1">
                <a:solidFill>
                  <a:srgbClr val="000000"/>
                </a:solidFill>
                <a:effectLst/>
                <a:latin typeface="CustomFontOverride"/>
              </a:rPr>
              <a:t>sua</a:t>
            </a:r>
            <a:r>
              <a:rPr lang="en-US" b="0" i="0" dirty="0">
                <a:solidFill>
                  <a:srgbClr val="000000"/>
                </a:solidFill>
                <a:effectLst/>
                <a:latin typeface="CustomFontOverride"/>
              </a:rPr>
              <a:t> </a:t>
            </a:r>
            <a:r>
              <a:rPr lang="en-US" b="0" i="0" dirty="0" err="1">
                <a:solidFill>
                  <a:srgbClr val="000000"/>
                </a:solidFill>
                <a:effectLst/>
                <a:latin typeface="CustomFontOverride"/>
              </a:rPr>
              <a:t>mulher</a:t>
            </a:r>
            <a:r>
              <a:rPr lang="en-US" b="0" i="0" dirty="0">
                <a:solidFill>
                  <a:srgbClr val="000000"/>
                </a:solidFill>
                <a:effectLst/>
                <a:latin typeface="CustomFontOverride"/>
              </a:rPr>
              <a:t>, </a:t>
            </a:r>
            <a:r>
              <a:rPr lang="en-US" b="0" i="0" dirty="0" err="1">
                <a:solidFill>
                  <a:srgbClr val="000000"/>
                </a:solidFill>
                <a:effectLst/>
                <a:latin typeface="CustomFontOverride"/>
              </a:rPr>
              <a:t>tornando</a:t>
            </a:r>
            <a:r>
              <a:rPr lang="en-US" b="0" i="0" dirty="0">
                <a:solidFill>
                  <a:srgbClr val="000000"/>
                </a:solidFill>
                <a:effectLst/>
                <a:latin typeface="CustomFontOverride"/>
              </a:rPr>
              <a:t>-se </a:t>
            </a:r>
            <a:r>
              <a:rPr lang="en-US" b="0" i="0" dirty="0" err="1">
                <a:solidFill>
                  <a:srgbClr val="000000"/>
                </a:solidFill>
                <a:effectLst/>
                <a:latin typeface="CustomFontOverride"/>
              </a:rPr>
              <a:t>os</a:t>
            </a:r>
            <a:r>
              <a:rPr lang="en-US" b="0" i="0" dirty="0">
                <a:solidFill>
                  <a:srgbClr val="000000"/>
                </a:solidFill>
                <a:effectLst/>
                <a:latin typeface="CustomFontOverride"/>
              </a:rPr>
              <a:t> </a:t>
            </a:r>
            <a:r>
              <a:rPr lang="en-US" b="0" i="0" dirty="0" err="1">
                <a:solidFill>
                  <a:srgbClr val="000000"/>
                </a:solidFill>
                <a:effectLst/>
                <a:latin typeface="CustomFontOverride"/>
              </a:rPr>
              <a:t>dois</a:t>
            </a:r>
            <a:r>
              <a:rPr lang="en-US" b="0" i="0" dirty="0">
                <a:solidFill>
                  <a:srgbClr val="000000"/>
                </a:solidFill>
                <a:effectLst/>
                <a:latin typeface="CustomFontOverride"/>
              </a:rPr>
              <a:t> </a:t>
            </a:r>
            <a:r>
              <a:rPr lang="en-US" b="0" i="0" dirty="0" err="1">
                <a:solidFill>
                  <a:srgbClr val="000000"/>
                </a:solidFill>
                <a:effectLst/>
                <a:latin typeface="CustomFontOverride"/>
              </a:rPr>
              <a:t>uma</a:t>
            </a:r>
            <a:r>
              <a:rPr lang="en-US" b="0" i="0" dirty="0">
                <a:solidFill>
                  <a:srgbClr val="000000"/>
                </a:solidFill>
                <a:effectLst/>
                <a:latin typeface="CustomFontOverride"/>
              </a:rPr>
              <a:t> </a:t>
            </a:r>
            <a:r>
              <a:rPr lang="en-US" b="0" i="0" dirty="0" err="1">
                <a:solidFill>
                  <a:srgbClr val="000000"/>
                </a:solidFill>
                <a:effectLst/>
                <a:latin typeface="CustomFontOverride"/>
              </a:rPr>
              <a:t>só</a:t>
            </a:r>
            <a:r>
              <a:rPr lang="en-US" b="0" i="0" dirty="0">
                <a:solidFill>
                  <a:srgbClr val="000000"/>
                </a:solidFill>
                <a:effectLst/>
                <a:latin typeface="CustomFontOverride"/>
              </a:rPr>
              <a:t> carne. 25 Ora, um e outro, o </a:t>
            </a:r>
            <a:r>
              <a:rPr lang="en-US" b="0" i="0" dirty="0" err="1">
                <a:solidFill>
                  <a:srgbClr val="000000"/>
                </a:solidFill>
                <a:effectLst/>
                <a:latin typeface="CustomFontOverride"/>
              </a:rPr>
              <a:t>homem</a:t>
            </a:r>
            <a:r>
              <a:rPr lang="en-US" b="0" i="0" dirty="0">
                <a:solidFill>
                  <a:srgbClr val="000000"/>
                </a:solidFill>
                <a:effectLst/>
                <a:latin typeface="CustomFontOverride"/>
              </a:rPr>
              <a:t> e a </a:t>
            </a:r>
            <a:r>
              <a:rPr lang="en-US" b="0" i="0" dirty="0" err="1">
                <a:solidFill>
                  <a:srgbClr val="000000"/>
                </a:solidFill>
                <a:effectLst/>
                <a:latin typeface="CustomFontOverride"/>
              </a:rPr>
              <a:t>sua</a:t>
            </a:r>
            <a:r>
              <a:rPr lang="en-US" b="0" i="0" dirty="0">
                <a:solidFill>
                  <a:srgbClr val="000000"/>
                </a:solidFill>
                <a:effectLst/>
                <a:latin typeface="CustomFontOverride"/>
              </a:rPr>
              <a:t> </a:t>
            </a:r>
            <a:r>
              <a:rPr lang="en-US" b="0" i="0" dirty="0" err="1">
                <a:solidFill>
                  <a:srgbClr val="000000"/>
                </a:solidFill>
                <a:effectLst/>
                <a:latin typeface="CustomFontOverride"/>
              </a:rPr>
              <a:t>mulher</a:t>
            </a:r>
            <a:r>
              <a:rPr lang="en-US" b="0" i="0" dirty="0">
                <a:solidFill>
                  <a:srgbClr val="000000"/>
                </a:solidFill>
                <a:effectLst/>
                <a:latin typeface="CustomFontOverride"/>
              </a:rPr>
              <a:t>, </a:t>
            </a:r>
            <a:r>
              <a:rPr lang="en-US" b="0" i="0" dirty="0" err="1">
                <a:solidFill>
                  <a:srgbClr val="000000"/>
                </a:solidFill>
                <a:effectLst/>
                <a:latin typeface="CustomFontOverride"/>
              </a:rPr>
              <a:t>estavam</a:t>
            </a:r>
            <a:r>
              <a:rPr lang="en-US" b="0" i="0" dirty="0">
                <a:solidFill>
                  <a:srgbClr val="000000"/>
                </a:solidFill>
                <a:effectLst/>
                <a:latin typeface="CustomFontOverride"/>
              </a:rPr>
              <a:t> nus e </a:t>
            </a:r>
            <a:r>
              <a:rPr lang="en-US" b="0" i="0" dirty="0" err="1">
                <a:solidFill>
                  <a:srgbClr val="000000"/>
                </a:solidFill>
                <a:effectLst/>
                <a:latin typeface="CustomFontOverride"/>
              </a:rPr>
              <a:t>não</a:t>
            </a:r>
            <a:r>
              <a:rPr lang="en-US" b="0" i="0" dirty="0">
                <a:solidFill>
                  <a:srgbClr val="000000"/>
                </a:solidFill>
                <a:effectLst/>
                <a:latin typeface="CustomFontOverride"/>
              </a:rPr>
              <a:t> se </a:t>
            </a:r>
            <a:r>
              <a:rPr lang="en-US" b="0" i="0" dirty="0" err="1">
                <a:solidFill>
                  <a:srgbClr val="000000"/>
                </a:solidFill>
                <a:effectLst/>
                <a:latin typeface="CustomFontOverride"/>
              </a:rPr>
              <a:t>envergonhavam</a:t>
            </a:r>
            <a:r>
              <a:rPr lang="en-US" b="0" i="0" dirty="0">
                <a:solidFill>
                  <a:srgbClr val="000000"/>
                </a:solidFill>
                <a:effectLst/>
                <a:latin typeface="CustomFontOverride"/>
              </a:rPr>
              <a:t>. </a:t>
            </a:r>
            <a:r>
              <a:rPr lang="en-US" b="0" i="0" dirty="0" err="1">
                <a:solidFill>
                  <a:srgbClr val="000000"/>
                </a:solidFill>
                <a:effectLst/>
                <a:latin typeface="CustomFontOverride"/>
              </a:rPr>
              <a:t>Gênesis</a:t>
            </a:r>
            <a:r>
              <a:rPr lang="en-US" b="0" i="0" dirty="0">
                <a:solidFill>
                  <a:srgbClr val="000000"/>
                </a:solidFill>
                <a:effectLst/>
                <a:latin typeface="CustomFontOverride"/>
              </a:rPr>
              <a:t> 2.22-25</a:t>
            </a:r>
            <a:endParaRPr lang="en-US" dirty="0"/>
          </a:p>
        </p:txBody>
      </p:sp>
    </p:spTree>
    <p:extLst>
      <p:ext uri="{BB962C8B-B14F-4D97-AF65-F5344CB8AC3E}">
        <p14:creationId xmlns:p14="http://schemas.microsoft.com/office/powerpoint/2010/main" val="951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A53A-85C3-141F-B32B-959E298AD84B}"/>
              </a:ext>
            </a:extLst>
          </p:cNvPr>
          <p:cNvSpPr>
            <a:spLocks noGrp="1"/>
          </p:cNvSpPr>
          <p:nvPr>
            <p:ph type="title"/>
          </p:nvPr>
        </p:nvSpPr>
        <p:spPr/>
        <p:txBody>
          <a:bodyPr/>
          <a:lstStyle/>
          <a:p>
            <a:r>
              <a:rPr lang="en-US" dirty="0"/>
              <a:t>Queda</a:t>
            </a:r>
          </a:p>
        </p:txBody>
      </p:sp>
      <p:sp>
        <p:nvSpPr>
          <p:cNvPr id="3" name="Content Placeholder 2">
            <a:extLst>
              <a:ext uri="{FF2B5EF4-FFF2-40B4-BE49-F238E27FC236}">
                <a16:creationId xmlns:a16="http://schemas.microsoft.com/office/drawing/2014/main" id="{C7E6D765-7280-4DBD-B0BB-392B2E854A2E}"/>
              </a:ext>
            </a:extLst>
          </p:cNvPr>
          <p:cNvSpPr>
            <a:spLocks noGrp="1"/>
          </p:cNvSpPr>
          <p:nvPr>
            <p:ph idx="1"/>
          </p:nvPr>
        </p:nvSpPr>
        <p:spPr/>
        <p:txBody>
          <a:bodyPr/>
          <a:lstStyle/>
          <a:p>
            <a:pPr marL="0" indent="0">
              <a:buNone/>
            </a:pPr>
            <a:r>
              <a:rPr lang="en-US" dirty="0">
                <a:solidFill>
                  <a:srgbClr val="000000"/>
                </a:solidFill>
                <a:latin typeface="CustomFontOverride"/>
              </a:rPr>
              <a:t>“</a:t>
            </a:r>
            <a:r>
              <a:rPr lang="en-US" b="0" i="0" dirty="0">
                <a:solidFill>
                  <a:srgbClr val="000000"/>
                </a:solidFill>
                <a:effectLst/>
                <a:latin typeface="CustomFontOverride"/>
              </a:rPr>
              <a:t>De </a:t>
            </a:r>
            <a:r>
              <a:rPr lang="en-US" b="0" i="0" dirty="0" err="1">
                <a:solidFill>
                  <a:srgbClr val="000000"/>
                </a:solidFill>
                <a:effectLst/>
                <a:latin typeface="CustomFontOverride"/>
              </a:rPr>
              <a:t>toda</a:t>
            </a:r>
            <a:r>
              <a:rPr lang="en-US" b="0" i="0" dirty="0">
                <a:solidFill>
                  <a:srgbClr val="000000"/>
                </a:solidFill>
                <a:effectLst/>
                <a:latin typeface="CustomFontOverride"/>
              </a:rPr>
              <a:t> </a:t>
            </a:r>
            <a:r>
              <a:rPr lang="en-US" b="0" i="0" dirty="0" err="1">
                <a:solidFill>
                  <a:srgbClr val="000000"/>
                </a:solidFill>
                <a:effectLst/>
                <a:latin typeface="CustomFontOverride"/>
              </a:rPr>
              <a:t>árvore</a:t>
            </a:r>
            <a:r>
              <a:rPr lang="en-US" b="0" i="0" dirty="0">
                <a:solidFill>
                  <a:srgbClr val="000000"/>
                </a:solidFill>
                <a:effectLst/>
                <a:latin typeface="CustomFontOverride"/>
              </a:rPr>
              <a:t> do </a:t>
            </a:r>
            <a:r>
              <a:rPr lang="en-US" b="0" i="0" dirty="0" err="1">
                <a:solidFill>
                  <a:srgbClr val="000000"/>
                </a:solidFill>
                <a:effectLst/>
                <a:latin typeface="CustomFontOverride"/>
              </a:rPr>
              <a:t>jardim</a:t>
            </a:r>
            <a:r>
              <a:rPr lang="en-US" b="0" i="0" dirty="0">
                <a:solidFill>
                  <a:srgbClr val="000000"/>
                </a:solidFill>
                <a:effectLst/>
                <a:latin typeface="CustomFontOverride"/>
              </a:rPr>
              <a:t> </a:t>
            </a:r>
            <a:r>
              <a:rPr lang="en-US" b="0" i="0" dirty="0" err="1">
                <a:solidFill>
                  <a:srgbClr val="000000"/>
                </a:solidFill>
                <a:effectLst/>
                <a:latin typeface="CustomFontOverride"/>
              </a:rPr>
              <a:t>você</a:t>
            </a:r>
            <a:r>
              <a:rPr lang="en-US" b="0" i="0" dirty="0">
                <a:solidFill>
                  <a:srgbClr val="000000"/>
                </a:solidFill>
                <a:effectLst/>
                <a:latin typeface="CustomFontOverride"/>
              </a:rPr>
              <a:t> </a:t>
            </a:r>
            <a:r>
              <a:rPr lang="en-US" b="0" i="0" dirty="0" err="1">
                <a:solidFill>
                  <a:srgbClr val="000000"/>
                </a:solidFill>
                <a:effectLst/>
                <a:latin typeface="CustomFontOverride"/>
              </a:rPr>
              <a:t>pode</a:t>
            </a:r>
            <a:r>
              <a:rPr lang="en-US" b="0" i="0" dirty="0">
                <a:solidFill>
                  <a:srgbClr val="000000"/>
                </a:solidFill>
                <a:effectLst/>
                <a:latin typeface="CustomFontOverride"/>
              </a:rPr>
              <a:t> comer </a:t>
            </a:r>
            <a:r>
              <a:rPr lang="en-US" b="0" i="0" dirty="0" err="1">
                <a:solidFill>
                  <a:srgbClr val="000000"/>
                </a:solidFill>
                <a:effectLst/>
                <a:latin typeface="CustomFontOverride"/>
              </a:rPr>
              <a:t>livremente</a:t>
            </a:r>
            <a:r>
              <a:rPr lang="en-US" b="0" i="0" dirty="0">
                <a:solidFill>
                  <a:srgbClr val="000000"/>
                </a:solidFill>
                <a:effectLst/>
                <a:latin typeface="CustomFontOverride"/>
              </a:rPr>
              <a:t>, mas da </a:t>
            </a:r>
            <a:r>
              <a:rPr lang="en-US" b="0" i="0" dirty="0" err="1">
                <a:solidFill>
                  <a:srgbClr val="000000"/>
                </a:solidFill>
                <a:effectLst/>
                <a:latin typeface="CustomFontOverride"/>
              </a:rPr>
              <a:t>árvore</a:t>
            </a:r>
            <a:r>
              <a:rPr lang="en-US" b="0" i="0" dirty="0">
                <a:solidFill>
                  <a:srgbClr val="000000"/>
                </a:solidFill>
                <a:effectLst/>
                <a:latin typeface="CustomFontOverride"/>
              </a:rPr>
              <a:t> do </a:t>
            </a:r>
            <a:r>
              <a:rPr lang="en-US" b="0" i="0" dirty="0" err="1">
                <a:solidFill>
                  <a:srgbClr val="000000"/>
                </a:solidFill>
                <a:effectLst/>
                <a:latin typeface="CustomFontOverride"/>
              </a:rPr>
              <a:t>conhecimento</a:t>
            </a:r>
            <a:r>
              <a:rPr lang="en-US" b="0" i="0" dirty="0">
                <a:solidFill>
                  <a:srgbClr val="000000"/>
                </a:solidFill>
                <a:effectLst/>
                <a:latin typeface="CustomFontOverride"/>
              </a:rPr>
              <a:t> do </a:t>
            </a:r>
            <a:r>
              <a:rPr lang="en-US" b="0" i="0" dirty="0" err="1">
                <a:solidFill>
                  <a:srgbClr val="000000"/>
                </a:solidFill>
                <a:effectLst/>
                <a:latin typeface="CustomFontOverride"/>
              </a:rPr>
              <a:t>bem</a:t>
            </a:r>
            <a:r>
              <a:rPr lang="en-US" b="0" i="0" dirty="0">
                <a:solidFill>
                  <a:srgbClr val="000000"/>
                </a:solidFill>
                <a:effectLst/>
                <a:latin typeface="CustomFontOverride"/>
              </a:rPr>
              <a:t> e do mal </a:t>
            </a:r>
            <a:r>
              <a:rPr lang="en-US" b="0" i="0" dirty="0" err="1">
                <a:solidFill>
                  <a:srgbClr val="000000"/>
                </a:solidFill>
                <a:effectLst/>
                <a:latin typeface="CustomFontOverride"/>
              </a:rPr>
              <a:t>você</a:t>
            </a:r>
            <a:r>
              <a:rPr lang="en-US" b="0" i="0" dirty="0">
                <a:solidFill>
                  <a:srgbClr val="000000"/>
                </a:solidFill>
                <a:effectLst/>
                <a:latin typeface="CustomFontOverride"/>
              </a:rPr>
              <a:t> </a:t>
            </a:r>
            <a:r>
              <a:rPr lang="en-US" b="0" i="0" dirty="0" err="1">
                <a:solidFill>
                  <a:srgbClr val="000000"/>
                </a:solidFill>
                <a:effectLst/>
                <a:latin typeface="CustomFontOverride"/>
              </a:rPr>
              <a:t>não</a:t>
            </a:r>
            <a:r>
              <a:rPr lang="en-US" b="0" i="0" dirty="0">
                <a:solidFill>
                  <a:srgbClr val="000000"/>
                </a:solidFill>
                <a:effectLst/>
                <a:latin typeface="CustomFontOverride"/>
              </a:rPr>
              <a:t> </a:t>
            </a:r>
            <a:r>
              <a:rPr lang="en-US" b="0" i="0" dirty="0" err="1">
                <a:solidFill>
                  <a:srgbClr val="000000"/>
                </a:solidFill>
                <a:effectLst/>
                <a:latin typeface="CustomFontOverride"/>
              </a:rPr>
              <a:t>deve</a:t>
            </a:r>
            <a:r>
              <a:rPr lang="en-US" b="0" i="0" dirty="0">
                <a:solidFill>
                  <a:srgbClr val="000000"/>
                </a:solidFill>
                <a:effectLst/>
                <a:latin typeface="CustomFontOverride"/>
              </a:rPr>
              <a:t> comer; </a:t>
            </a:r>
            <a:r>
              <a:rPr lang="en-US" b="0" i="0" dirty="0" err="1">
                <a:solidFill>
                  <a:srgbClr val="000000"/>
                </a:solidFill>
                <a:effectLst/>
                <a:latin typeface="CustomFontOverride"/>
              </a:rPr>
              <a:t>porque</a:t>
            </a:r>
            <a:r>
              <a:rPr lang="en-US" b="0" i="0" dirty="0">
                <a:solidFill>
                  <a:srgbClr val="000000"/>
                </a:solidFill>
                <a:effectLst/>
                <a:latin typeface="CustomFontOverride"/>
              </a:rPr>
              <a:t>, no </a:t>
            </a:r>
            <a:r>
              <a:rPr lang="en-US" b="0" i="0" dirty="0" err="1">
                <a:solidFill>
                  <a:srgbClr val="000000"/>
                </a:solidFill>
                <a:effectLst/>
                <a:latin typeface="CustomFontOverride"/>
              </a:rPr>
              <a:t>dia</a:t>
            </a:r>
            <a:r>
              <a:rPr lang="en-US" b="0" i="0" dirty="0">
                <a:solidFill>
                  <a:srgbClr val="000000"/>
                </a:solidFill>
                <a:effectLst/>
                <a:latin typeface="CustomFontOverride"/>
              </a:rPr>
              <a:t> </a:t>
            </a:r>
            <a:r>
              <a:rPr lang="en-US" b="0" i="0" dirty="0" err="1">
                <a:solidFill>
                  <a:srgbClr val="000000"/>
                </a:solidFill>
                <a:effectLst/>
                <a:latin typeface="CustomFontOverride"/>
              </a:rPr>
              <a:t>em</a:t>
            </a:r>
            <a:r>
              <a:rPr lang="en-US" b="0" i="0" dirty="0">
                <a:solidFill>
                  <a:srgbClr val="000000"/>
                </a:solidFill>
                <a:effectLst/>
                <a:latin typeface="CustomFontOverride"/>
              </a:rPr>
              <a:t> que dela comer, </a:t>
            </a:r>
            <a:r>
              <a:rPr lang="en-US" b="0" i="0" dirty="0" err="1">
                <a:solidFill>
                  <a:srgbClr val="000000"/>
                </a:solidFill>
                <a:effectLst/>
                <a:latin typeface="CustomFontOverride"/>
              </a:rPr>
              <a:t>você</a:t>
            </a:r>
            <a:r>
              <a:rPr lang="en-US" b="0" i="0" dirty="0">
                <a:solidFill>
                  <a:srgbClr val="000000"/>
                </a:solidFill>
                <a:effectLst/>
                <a:latin typeface="CustomFontOverride"/>
              </a:rPr>
              <a:t> </a:t>
            </a:r>
            <a:r>
              <a:rPr lang="en-US" b="0" i="0" dirty="0" err="1">
                <a:solidFill>
                  <a:srgbClr val="000000"/>
                </a:solidFill>
                <a:effectLst/>
                <a:latin typeface="CustomFontOverride"/>
              </a:rPr>
              <a:t>certamente</a:t>
            </a:r>
            <a:r>
              <a:rPr lang="en-US" b="0" i="0" dirty="0">
                <a:solidFill>
                  <a:srgbClr val="000000"/>
                </a:solidFill>
                <a:effectLst/>
                <a:latin typeface="CustomFontOverride"/>
              </a:rPr>
              <a:t> </a:t>
            </a:r>
            <a:r>
              <a:rPr lang="en-US" b="0" i="0" dirty="0" err="1">
                <a:solidFill>
                  <a:srgbClr val="000000"/>
                </a:solidFill>
                <a:effectLst/>
                <a:latin typeface="CustomFontOverride"/>
              </a:rPr>
              <a:t>morrerá</a:t>
            </a:r>
            <a:r>
              <a:rPr lang="en-US" b="0" i="0" dirty="0">
                <a:solidFill>
                  <a:srgbClr val="000000"/>
                </a:solidFill>
                <a:effectLst/>
                <a:latin typeface="CustomFontOverride"/>
              </a:rPr>
              <a:t>.” </a:t>
            </a:r>
            <a:r>
              <a:rPr lang="en-US" b="0" i="0" dirty="0" err="1">
                <a:solidFill>
                  <a:srgbClr val="000000"/>
                </a:solidFill>
                <a:effectLst/>
                <a:latin typeface="CustomFontOverride"/>
              </a:rPr>
              <a:t>Gn</a:t>
            </a:r>
            <a:r>
              <a:rPr lang="en-US" b="0" i="0" dirty="0">
                <a:solidFill>
                  <a:srgbClr val="000000"/>
                </a:solidFill>
                <a:effectLst/>
                <a:latin typeface="CustomFontOverride"/>
              </a:rPr>
              <a:t> 2.16b-17</a:t>
            </a:r>
          </a:p>
          <a:p>
            <a:pPr marL="0" indent="0">
              <a:buNone/>
            </a:pPr>
            <a:endParaRPr lang="en-US" dirty="0">
              <a:solidFill>
                <a:srgbClr val="000000"/>
              </a:solidFill>
              <a:latin typeface="CustomFontOverride"/>
            </a:endParaRPr>
          </a:p>
          <a:p>
            <a:pPr marL="0" indent="0">
              <a:buNone/>
            </a:pPr>
            <a:r>
              <a:rPr lang="en-US" dirty="0"/>
              <a:t>“</a:t>
            </a:r>
            <a:r>
              <a:rPr lang="en-US" dirty="0" err="1"/>
              <a:t>Vendo</a:t>
            </a:r>
            <a:r>
              <a:rPr lang="en-US" dirty="0"/>
              <a:t> a </a:t>
            </a:r>
            <a:r>
              <a:rPr lang="en-US" dirty="0" err="1"/>
              <a:t>mulher</a:t>
            </a:r>
            <a:r>
              <a:rPr lang="en-US" dirty="0"/>
              <a:t> que a </a:t>
            </a:r>
            <a:r>
              <a:rPr lang="en-US" dirty="0" err="1"/>
              <a:t>árvore</a:t>
            </a:r>
            <a:r>
              <a:rPr lang="en-US" dirty="0"/>
              <a:t> era boa para se comer, </a:t>
            </a:r>
            <a:r>
              <a:rPr lang="en-US" dirty="0" err="1"/>
              <a:t>agradável</a:t>
            </a:r>
            <a:r>
              <a:rPr lang="en-US" dirty="0"/>
              <a:t> </a:t>
            </a:r>
            <a:r>
              <a:rPr lang="en-US" dirty="0" err="1"/>
              <a:t>aos</a:t>
            </a:r>
            <a:r>
              <a:rPr lang="en-US" dirty="0"/>
              <a:t> </a:t>
            </a:r>
            <a:r>
              <a:rPr lang="en-US" dirty="0" err="1"/>
              <a:t>olhos</a:t>
            </a:r>
            <a:r>
              <a:rPr lang="en-US" dirty="0"/>
              <a:t> e </a:t>
            </a:r>
            <a:r>
              <a:rPr lang="en-US" dirty="0" err="1"/>
              <a:t>árvore</a:t>
            </a:r>
            <a:r>
              <a:rPr lang="en-US" dirty="0"/>
              <a:t> </a:t>
            </a:r>
            <a:r>
              <a:rPr lang="en-US" dirty="0" err="1"/>
              <a:t>desejável</a:t>
            </a:r>
            <a:r>
              <a:rPr lang="en-US" dirty="0"/>
              <a:t> para </a:t>
            </a:r>
            <a:r>
              <a:rPr lang="en-US" dirty="0" err="1"/>
              <a:t>dar</a:t>
            </a:r>
            <a:r>
              <a:rPr lang="en-US" dirty="0"/>
              <a:t> </a:t>
            </a:r>
            <a:r>
              <a:rPr lang="en-US" dirty="0" err="1"/>
              <a:t>entendimento</a:t>
            </a:r>
            <a:r>
              <a:rPr lang="en-US" dirty="0"/>
              <a:t>, </a:t>
            </a:r>
            <a:r>
              <a:rPr lang="en-US" dirty="0" err="1"/>
              <a:t>tomou</a:t>
            </a:r>
            <a:r>
              <a:rPr lang="en-US" dirty="0"/>
              <a:t> do </a:t>
            </a:r>
            <a:r>
              <a:rPr lang="en-US" dirty="0" err="1"/>
              <a:t>seu</a:t>
            </a:r>
            <a:r>
              <a:rPr lang="en-US" dirty="0"/>
              <a:t> </a:t>
            </a:r>
            <a:r>
              <a:rPr lang="en-US" dirty="0" err="1"/>
              <a:t>fruto</a:t>
            </a:r>
            <a:r>
              <a:rPr lang="en-US" dirty="0"/>
              <a:t> e </a:t>
            </a:r>
            <a:r>
              <a:rPr lang="en-US" dirty="0" err="1"/>
              <a:t>comeu</a:t>
            </a:r>
            <a:r>
              <a:rPr lang="en-US" dirty="0"/>
              <a:t>; e </a:t>
            </a:r>
            <a:r>
              <a:rPr lang="en-US" dirty="0" err="1"/>
              <a:t>deu</a:t>
            </a:r>
            <a:r>
              <a:rPr lang="en-US" dirty="0"/>
              <a:t> </a:t>
            </a:r>
            <a:r>
              <a:rPr lang="en-US" dirty="0" err="1"/>
              <a:t>também</a:t>
            </a:r>
            <a:r>
              <a:rPr lang="en-US" dirty="0"/>
              <a:t> </a:t>
            </a:r>
            <a:r>
              <a:rPr lang="en-US" dirty="0" err="1"/>
              <a:t>ao</a:t>
            </a:r>
            <a:r>
              <a:rPr lang="en-US" dirty="0"/>
              <a:t> </a:t>
            </a:r>
            <a:r>
              <a:rPr lang="en-US" dirty="0" err="1"/>
              <a:t>marido</a:t>
            </a:r>
            <a:r>
              <a:rPr lang="en-US" dirty="0"/>
              <a:t>, e </a:t>
            </a:r>
            <a:r>
              <a:rPr lang="en-US" dirty="0" err="1"/>
              <a:t>ele</a:t>
            </a:r>
            <a:r>
              <a:rPr lang="en-US" dirty="0"/>
              <a:t> </a:t>
            </a:r>
            <a:r>
              <a:rPr lang="en-US" dirty="0" err="1"/>
              <a:t>comeu</a:t>
            </a:r>
            <a:r>
              <a:rPr lang="en-US" dirty="0"/>
              <a:t>.</a:t>
            </a:r>
            <a:r>
              <a:rPr lang="en-US" dirty="0">
                <a:solidFill>
                  <a:srgbClr val="000000"/>
                </a:solidFill>
                <a:latin typeface="CustomFontOverride"/>
              </a:rPr>
              <a:t>” </a:t>
            </a:r>
            <a:r>
              <a:rPr lang="en-US" dirty="0" err="1">
                <a:solidFill>
                  <a:srgbClr val="000000"/>
                </a:solidFill>
                <a:latin typeface="CustomFontOverride"/>
              </a:rPr>
              <a:t>Gn</a:t>
            </a:r>
            <a:r>
              <a:rPr lang="en-US" dirty="0">
                <a:solidFill>
                  <a:srgbClr val="000000"/>
                </a:solidFill>
                <a:latin typeface="CustomFontOverride"/>
              </a:rPr>
              <a:t> 3.6</a:t>
            </a:r>
            <a:endParaRPr lang="en-US" dirty="0"/>
          </a:p>
        </p:txBody>
      </p:sp>
    </p:spTree>
    <p:extLst>
      <p:ext uri="{BB962C8B-B14F-4D97-AF65-F5344CB8AC3E}">
        <p14:creationId xmlns:p14="http://schemas.microsoft.com/office/powerpoint/2010/main" val="970533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30FE2-2C9C-2A51-8E19-3FF072CDF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F227C-7453-C4EF-9A55-0A403BCC4343}"/>
              </a:ext>
            </a:extLst>
          </p:cNvPr>
          <p:cNvSpPr>
            <a:spLocks noGrp="1"/>
          </p:cNvSpPr>
          <p:nvPr>
            <p:ph type="title"/>
          </p:nvPr>
        </p:nvSpPr>
        <p:spPr/>
        <p:txBody>
          <a:bodyPr/>
          <a:lstStyle/>
          <a:p>
            <a:r>
              <a:rPr lang="en-US" dirty="0"/>
              <a:t>Queda</a:t>
            </a:r>
          </a:p>
        </p:txBody>
      </p:sp>
      <p:sp>
        <p:nvSpPr>
          <p:cNvPr id="3" name="Content Placeholder 2">
            <a:extLst>
              <a:ext uri="{FF2B5EF4-FFF2-40B4-BE49-F238E27FC236}">
                <a16:creationId xmlns:a16="http://schemas.microsoft.com/office/drawing/2014/main" id="{05C601DE-2D4A-B248-1806-9CA520BA5AF3}"/>
              </a:ext>
            </a:extLst>
          </p:cNvPr>
          <p:cNvSpPr>
            <a:spLocks noGrp="1"/>
          </p:cNvSpPr>
          <p:nvPr>
            <p:ph idx="1"/>
          </p:nvPr>
        </p:nvSpPr>
        <p:spPr/>
        <p:txBody>
          <a:bodyPr>
            <a:normAutofit lnSpcReduction="10000"/>
          </a:bodyPr>
          <a:lstStyle/>
          <a:p>
            <a:pPr marL="0" indent="0">
              <a:buNone/>
            </a:pPr>
            <a:r>
              <a:rPr lang="en-US" dirty="0">
                <a:solidFill>
                  <a:srgbClr val="000000"/>
                </a:solidFill>
                <a:latin typeface="CustomFontOverride"/>
              </a:rPr>
              <a:t>16 E à </a:t>
            </a:r>
            <a:r>
              <a:rPr lang="en-US" dirty="0" err="1">
                <a:solidFill>
                  <a:srgbClr val="000000"/>
                </a:solidFill>
                <a:latin typeface="CustomFontOverride"/>
              </a:rPr>
              <a:t>mulher</a:t>
            </a:r>
            <a:r>
              <a:rPr lang="en-US" dirty="0">
                <a:solidFill>
                  <a:srgbClr val="000000"/>
                </a:solidFill>
                <a:latin typeface="CustomFontOverride"/>
              </a:rPr>
              <a:t> </a:t>
            </a:r>
            <a:r>
              <a:rPr lang="en-US" dirty="0" err="1">
                <a:solidFill>
                  <a:srgbClr val="000000"/>
                </a:solidFill>
                <a:latin typeface="CustomFontOverride"/>
              </a:rPr>
              <a:t>ele</a:t>
            </a:r>
            <a:r>
              <a:rPr lang="en-US" dirty="0">
                <a:solidFill>
                  <a:srgbClr val="000000"/>
                </a:solidFill>
                <a:latin typeface="CustomFontOverride"/>
              </a:rPr>
              <a:t> </a:t>
            </a:r>
            <a:r>
              <a:rPr lang="en-US" dirty="0" err="1">
                <a:solidFill>
                  <a:srgbClr val="000000"/>
                </a:solidFill>
                <a:latin typeface="CustomFontOverride"/>
              </a:rPr>
              <a:t>disse</a:t>
            </a:r>
            <a:r>
              <a:rPr lang="en-US" dirty="0">
                <a:solidFill>
                  <a:srgbClr val="000000"/>
                </a:solidFill>
                <a:latin typeface="CustomFontOverride"/>
              </a:rPr>
              <a:t>:</a:t>
            </a:r>
          </a:p>
          <a:p>
            <a:pPr marL="0" indent="0">
              <a:buNone/>
            </a:pPr>
            <a:r>
              <a:rPr lang="en-US" dirty="0">
                <a:solidFill>
                  <a:srgbClr val="000000"/>
                </a:solidFill>
                <a:latin typeface="CustomFontOverride"/>
              </a:rPr>
              <a:t>— </a:t>
            </a:r>
            <a:r>
              <a:rPr lang="en-US" dirty="0" err="1">
                <a:solidFill>
                  <a:srgbClr val="000000"/>
                </a:solidFill>
                <a:latin typeface="CustomFontOverride"/>
              </a:rPr>
              <a:t>Aumentarei</a:t>
            </a:r>
            <a:r>
              <a:rPr lang="en-US" dirty="0">
                <a:solidFill>
                  <a:srgbClr val="000000"/>
                </a:solidFill>
                <a:latin typeface="CustomFontOverride"/>
              </a:rPr>
              <a:t> </a:t>
            </a:r>
            <a:r>
              <a:rPr lang="en-US" dirty="0" err="1">
                <a:solidFill>
                  <a:srgbClr val="000000"/>
                </a:solidFill>
                <a:latin typeface="CustomFontOverride"/>
              </a:rPr>
              <a:t>em</a:t>
            </a:r>
            <a:r>
              <a:rPr lang="en-US" dirty="0">
                <a:solidFill>
                  <a:srgbClr val="000000"/>
                </a:solidFill>
                <a:latin typeface="CustomFontOverride"/>
              </a:rPr>
              <a:t> </a:t>
            </a:r>
            <a:r>
              <a:rPr lang="en-US" dirty="0" err="1">
                <a:solidFill>
                  <a:srgbClr val="000000"/>
                </a:solidFill>
                <a:latin typeface="CustomFontOverride"/>
              </a:rPr>
              <a:t>muito</a:t>
            </a:r>
            <a:r>
              <a:rPr lang="en-US" dirty="0">
                <a:solidFill>
                  <a:srgbClr val="000000"/>
                </a:solidFill>
                <a:latin typeface="CustomFontOverride"/>
              </a:rPr>
              <a:t> </a:t>
            </a:r>
            <a:r>
              <a:rPr lang="en-US" dirty="0" err="1">
                <a:solidFill>
                  <a:srgbClr val="000000"/>
                </a:solidFill>
                <a:latin typeface="CustomFontOverride"/>
              </a:rPr>
              <a:t>os</a:t>
            </a:r>
            <a:r>
              <a:rPr lang="en-US" dirty="0">
                <a:solidFill>
                  <a:srgbClr val="000000"/>
                </a:solidFill>
                <a:latin typeface="CustomFontOverride"/>
              </a:rPr>
              <a:t> </a:t>
            </a:r>
            <a:r>
              <a:rPr lang="en-US" dirty="0" err="1">
                <a:solidFill>
                  <a:srgbClr val="000000"/>
                </a:solidFill>
                <a:latin typeface="CustomFontOverride"/>
              </a:rPr>
              <a:t>seus</a:t>
            </a:r>
            <a:r>
              <a:rPr lang="en-US" dirty="0">
                <a:solidFill>
                  <a:srgbClr val="000000"/>
                </a:solidFill>
                <a:latin typeface="CustomFontOverride"/>
              </a:rPr>
              <a:t> </a:t>
            </a:r>
            <a:r>
              <a:rPr lang="en-US" dirty="0" err="1">
                <a:solidFill>
                  <a:srgbClr val="000000"/>
                </a:solidFill>
                <a:latin typeface="CustomFontOverride"/>
              </a:rPr>
              <a:t>sofrimentos</a:t>
            </a:r>
            <a:r>
              <a:rPr lang="en-US" dirty="0">
                <a:solidFill>
                  <a:srgbClr val="000000"/>
                </a:solidFill>
                <a:latin typeface="CustomFontOverride"/>
              </a:rPr>
              <a:t> </a:t>
            </a:r>
            <a:r>
              <a:rPr lang="en-US" dirty="0" err="1">
                <a:solidFill>
                  <a:srgbClr val="000000"/>
                </a:solidFill>
                <a:latin typeface="CustomFontOverride"/>
              </a:rPr>
              <a:t>na</a:t>
            </a:r>
            <a:r>
              <a:rPr lang="en-US" dirty="0">
                <a:solidFill>
                  <a:srgbClr val="000000"/>
                </a:solidFill>
                <a:latin typeface="CustomFontOverride"/>
              </a:rPr>
              <a:t> </a:t>
            </a:r>
            <a:r>
              <a:rPr lang="en-US" dirty="0" err="1">
                <a:solidFill>
                  <a:srgbClr val="000000"/>
                </a:solidFill>
                <a:latin typeface="CustomFontOverride"/>
              </a:rPr>
              <a:t>gravidez</a:t>
            </a:r>
            <a:r>
              <a:rPr lang="en-US" dirty="0">
                <a:solidFill>
                  <a:srgbClr val="000000"/>
                </a:solidFill>
                <a:latin typeface="CustomFontOverride"/>
              </a:rPr>
              <a:t>; com </a:t>
            </a:r>
            <a:r>
              <a:rPr lang="en-US" dirty="0" err="1">
                <a:solidFill>
                  <a:srgbClr val="000000"/>
                </a:solidFill>
                <a:latin typeface="CustomFontOverride"/>
              </a:rPr>
              <a:t>dor</a:t>
            </a:r>
            <a:r>
              <a:rPr lang="en-US" dirty="0">
                <a:solidFill>
                  <a:srgbClr val="000000"/>
                </a:solidFill>
                <a:latin typeface="CustomFontOverride"/>
              </a:rPr>
              <a:t> </a:t>
            </a:r>
            <a:r>
              <a:rPr lang="en-US" dirty="0" err="1">
                <a:solidFill>
                  <a:srgbClr val="000000"/>
                </a:solidFill>
                <a:latin typeface="CustomFontOverride"/>
              </a:rPr>
              <a:t>você</a:t>
            </a:r>
            <a:r>
              <a:rPr lang="en-US" dirty="0">
                <a:solidFill>
                  <a:srgbClr val="000000"/>
                </a:solidFill>
                <a:latin typeface="CustomFontOverride"/>
              </a:rPr>
              <a:t> </a:t>
            </a:r>
            <a:r>
              <a:rPr lang="en-US" dirty="0" err="1">
                <a:solidFill>
                  <a:srgbClr val="000000"/>
                </a:solidFill>
                <a:latin typeface="CustomFontOverride"/>
              </a:rPr>
              <a:t>dará</a:t>
            </a:r>
            <a:r>
              <a:rPr lang="en-US" dirty="0">
                <a:solidFill>
                  <a:srgbClr val="000000"/>
                </a:solidFill>
                <a:latin typeface="CustomFontOverride"/>
              </a:rPr>
              <a:t> à luz </a:t>
            </a:r>
            <a:r>
              <a:rPr lang="en-US" dirty="0" err="1">
                <a:solidFill>
                  <a:srgbClr val="000000"/>
                </a:solidFill>
                <a:latin typeface="CustomFontOverride"/>
              </a:rPr>
              <a:t>filhos</a:t>
            </a:r>
            <a:r>
              <a:rPr lang="en-US" dirty="0">
                <a:solidFill>
                  <a:srgbClr val="000000"/>
                </a:solidFill>
                <a:latin typeface="CustomFontOverride"/>
              </a:rPr>
              <a:t>. O </a:t>
            </a:r>
            <a:r>
              <a:rPr lang="en-US" dirty="0" err="1">
                <a:solidFill>
                  <a:srgbClr val="000000"/>
                </a:solidFill>
                <a:latin typeface="CustomFontOverride"/>
              </a:rPr>
              <a:t>seu</a:t>
            </a:r>
            <a:r>
              <a:rPr lang="en-US" dirty="0">
                <a:solidFill>
                  <a:srgbClr val="000000"/>
                </a:solidFill>
                <a:latin typeface="CustomFontOverride"/>
              </a:rPr>
              <a:t> </a:t>
            </a:r>
            <a:r>
              <a:rPr lang="en-US" dirty="0" err="1">
                <a:solidFill>
                  <a:srgbClr val="000000"/>
                </a:solidFill>
                <a:latin typeface="CustomFontOverride"/>
              </a:rPr>
              <a:t>desejo</a:t>
            </a:r>
            <a:r>
              <a:rPr lang="en-US" dirty="0">
                <a:solidFill>
                  <a:srgbClr val="000000"/>
                </a:solidFill>
                <a:latin typeface="CustomFontOverride"/>
              </a:rPr>
              <a:t> </a:t>
            </a:r>
            <a:r>
              <a:rPr lang="en-US" dirty="0" err="1">
                <a:solidFill>
                  <a:srgbClr val="000000"/>
                </a:solidFill>
                <a:latin typeface="CustomFontOverride"/>
              </a:rPr>
              <a:t>será</a:t>
            </a:r>
            <a:r>
              <a:rPr lang="en-US" dirty="0">
                <a:solidFill>
                  <a:srgbClr val="000000"/>
                </a:solidFill>
                <a:latin typeface="CustomFontOverride"/>
              </a:rPr>
              <a:t> para o </a:t>
            </a:r>
            <a:r>
              <a:rPr lang="en-US" dirty="0" err="1">
                <a:solidFill>
                  <a:srgbClr val="000000"/>
                </a:solidFill>
                <a:latin typeface="CustomFontOverride"/>
              </a:rPr>
              <a:t>seu</a:t>
            </a:r>
            <a:r>
              <a:rPr lang="en-US" dirty="0">
                <a:solidFill>
                  <a:srgbClr val="000000"/>
                </a:solidFill>
                <a:latin typeface="CustomFontOverride"/>
              </a:rPr>
              <a:t> </a:t>
            </a:r>
            <a:r>
              <a:rPr lang="en-US" dirty="0" err="1">
                <a:solidFill>
                  <a:srgbClr val="000000"/>
                </a:solidFill>
                <a:latin typeface="CustomFontOverride"/>
              </a:rPr>
              <a:t>marido</a:t>
            </a:r>
            <a:r>
              <a:rPr lang="en-US" dirty="0">
                <a:solidFill>
                  <a:srgbClr val="000000"/>
                </a:solidFill>
                <a:latin typeface="CustomFontOverride"/>
              </a:rPr>
              <a:t>, e </a:t>
            </a:r>
            <a:r>
              <a:rPr lang="en-US" dirty="0" err="1">
                <a:solidFill>
                  <a:srgbClr val="000000"/>
                </a:solidFill>
                <a:latin typeface="CustomFontOverride"/>
              </a:rPr>
              <a:t>ele</a:t>
            </a:r>
            <a:r>
              <a:rPr lang="en-US" dirty="0">
                <a:solidFill>
                  <a:srgbClr val="000000"/>
                </a:solidFill>
                <a:latin typeface="CustomFontOverride"/>
              </a:rPr>
              <a:t> a </a:t>
            </a:r>
            <a:r>
              <a:rPr lang="en-US" dirty="0" err="1">
                <a:solidFill>
                  <a:srgbClr val="000000"/>
                </a:solidFill>
                <a:latin typeface="CustomFontOverride"/>
              </a:rPr>
              <a:t>governará</a:t>
            </a:r>
            <a:r>
              <a:rPr lang="en-US" dirty="0">
                <a:solidFill>
                  <a:srgbClr val="000000"/>
                </a:solidFill>
                <a:latin typeface="CustomFontOverride"/>
              </a:rPr>
              <a:t>.</a:t>
            </a:r>
          </a:p>
          <a:p>
            <a:pPr marL="0" indent="0">
              <a:buNone/>
            </a:pPr>
            <a:r>
              <a:rPr lang="en-US" dirty="0">
                <a:solidFill>
                  <a:srgbClr val="000000"/>
                </a:solidFill>
                <a:latin typeface="CustomFontOverride"/>
              </a:rPr>
              <a:t>17 E a Adão </a:t>
            </a:r>
            <a:r>
              <a:rPr lang="en-US" dirty="0" err="1">
                <a:solidFill>
                  <a:srgbClr val="000000"/>
                </a:solidFill>
                <a:latin typeface="CustomFontOverride"/>
              </a:rPr>
              <a:t>disse</a:t>
            </a:r>
            <a:r>
              <a:rPr lang="en-US" dirty="0">
                <a:solidFill>
                  <a:srgbClr val="000000"/>
                </a:solidFill>
                <a:latin typeface="CustomFontOverride"/>
              </a:rPr>
              <a:t>:</a:t>
            </a:r>
          </a:p>
          <a:p>
            <a:pPr marL="0" indent="0">
              <a:buNone/>
            </a:pPr>
            <a:r>
              <a:rPr lang="en-US" dirty="0">
                <a:solidFill>
                  <a:srgbClr val="000000"/>
                </a:solidFill>
                <a:latin typeface="CustomFontOverride"/>
              </a:rPr>
              <a:t>— Por </a:t>
            </a:r>
            <a:r>
              <a:rPr lang="en-US" dirty="0" err="1">
                <a:solidFill>
                  <a:srgbClr val="000000"/>
                </a:solidFill>
                <a:latin typeface="CustomFontOverride"/>
              </a:rPr>
              <a:t>ter</a:t>
            </a:r>
            <a:r>
              <a:rPr lang="en-US" dirty="0">
                <a:solidFill>
                  <a:srgbClr val="000000"/>
                </a:solidFill>
                <a:latin typeface="CustomFontOverride"/>
              </a:rPr>
              <a:t> dado </a:t>
            </a:r>
            <a:r>
              <a:rPr lang="en-US" dirty="0" err="1">
                <a:solidFill>
                  <a:srgbClr val="000000"/>
                </a:solidFill>
                <a:latin typeface="CustomFontOverride"/>
              </a:rPr>
              <a:t>ouvidos</a:t>
            </a:r>
            <a:r>
              <a:rPr lang="en-US" dirty="0">
                <a:solidFill>
                  <a:srgbClr val="000000"/>
                </a:solidFill>
                <a:latin typeface="CustomFontOverride"/>
              </a:rPr>
              <a:t> à </a:t>
            </a:r>
            <a:r>
              <a:rPr lang="en-US" dirty="0" err="1">
                <a:solidFill>
                  <a:srgbClr val="000000"/>
                </a:solidFill>
                <a:latin typeface="CustomFontOverride"/>
              </a:rPr>
              <a:t>voz</a:t>
            </a:r>
            <a:r>
              <a:rPr lang="en-US" dirty="0">
                <a:solidFill>
                  <a:srgbClr val="000000"/>
                </a:solidFill>
                <a:latin typeface="CustomFontOverride"/>
              </a:rPr>
              <a:t> de </a:t>
            </a:r>
            <a:r>
              <a:rPr lang="en-US" dirty="0" err="1">
                <a:solidFill>
                  <a:srgbClr val="000000"/>
                </a:solidFill>
                <a:latin typeface="CustomFontOverride"/>
              </a:rPr>
              <a:t>sua</a:t>
            </a:r>
            <a:r>
              <a:rPr lang="en-US" dirty="0">
                <a:solidFill>
                  <a:srgbClr val="000000"/>
                </a:solidFill>
                <a:latin typeface="CustomFontOverride"/>
              </a:rPr>
              <a:t> </a:t>
            </a:r>
            <a:r>
              <a:rPr lang="en-US" dirty="0" err="1">
                <a:solidFill>
                  <a:srgbClr val="000000"/>
                </a:solidFill>
                <a:latin typeface="CustomFontOverride"/>
              </a:rPr>
              <a:t>mulher</a:t>
            </a:r>
            <a:r>
              <a:rPr lang="en-US" dirty="0">
                <a:solidFill>
                  <a:srgbClr val="000000"/>
                </a:solidFill>
                <a:latin typeface="CustomFontOverride"/>
              </a:rPr>
              <a:t> e </a:t>
            </a:r>
            <a:r>
              <a:rPr lang="en-US" dirty="0" err="1">
                <a:solidFill>
                  <a:srgbClr val="000000"/>
                </a:solidFill>
                <a:latin typeface="CustomFontOverride"/>
              </a:rPr>
              <a:t>comido</a:t>
            </a:r>
            <a:r>
              <a:rPr lang="en-US" dirty="0">
                <a:solidFill>
                  <a:srgbClr val="000000"/>
                </a:solidFill>
                <a:latin typeface="CustomFontOverride"/>
              </a:rPr>
              <a:t> da </a:t>
            </a:r>
            <a:r>
              <a:rPr lang="en-US" dirty="0" err="1">
                <a:solidFill>
                  <a:srgbClr val="000000"/>
                </a:solidFill>
                <a:latin typeface="CustomFontOverride"/>
              </a:rPr>
              <a:t>árvore</a:t>
            </a:r>
            <a:r>
              <a:rPr lang="en-US" dirty="0">
                <a:solidFill>
                  <a:srgbClr val="000000"/>
                </a:solidFill>
                <a:latin typeface="CustomFontOverride"/>
              </a:rPr>
              <a:t> que </a:t>
            </a:r>
            <a:r>
              <a:rPr lang="en-US" dirty="0" err="1">
                <a:solidFill>
                  <a:srgbClr val="000000"/>
                </a:solidFill>
                <a:latin typeface="CustomFontOverride"/>
              </a:rPr>
              <a:t>eu</a:t>
            </a:r>
            <a:r>
              <a:rPr lang="en-US" dirty="0">
                <a:solidFill>
                  <a:srgbClr val="000000"/>
                </a:solidFill>
                <a:latin typeface="CustomFontOverride"/>
              </a:rPr>
              <a:t> </a:t>
            </a:r>
            <a:r>
              <a:rPr lang="en-US" dirty="0" err="1">
                <a:solidFill>
                  <a:srgbClr val="000000"/>
                </a:solidFill>
                <a:latin typeface="CustomFontOverride"/>
              </a:rPr>
              <a:t>havia</a:t>
            </a:r>
            <a:r>
              <a:rPr lang="en-US" dirty="0">
                <a:solidFill>
                  <a:srgbClr val="000000"/>
                </a:solidFill>
                <a:latin typeface="CustomFontOverride"/>
              </a:rPr>
              <a:t> </a:t>
            </a:r>
            <a:r>
              <a:rPr lang="en-US" dirty="0" err="1">
                <a:solidFill>
                  <a:srgbClr val="000000"/>
                </a:solidFill>
                <a:latin typeface="CustomFontOverride"/>
              </a:rPr>
              <a:t>ordenado</a:t>
            </a:r>
            <a:r>
              <a:rPr lang="en-US" dirty="0">
                <a:solidFill>
                  <a:srgbClr val="000000"/>
                </a:solidFill>
                <a:latin typeface="CustomFontOverride"/>
              </a:rPr>
              <a:t> que </a:t>
            </a:r>
            <a:r>
              <a:rPr lang="en-US" dirty="0" err="1">
                <a:solidFill>
                  <a:srgbClr val="000000"/>
                </a:solidFill>
                <a:latin typeface="CustomFontOverride"/>
              </a:rPr>
              <a:t>não</a:t>
            </a:r>
            <a:r>
              <a:rPr lang="en-US" dirty="0">
                <a:solidFill>
                  <a:srgbClr val="000000"/>
                </a:solidFill>
                <a:latin typeface="CustomFontOverride"/>
              </a:rPr>
              <a:t> </a:t>
            </a:r>
            <a:r>
              <a:rPr lang="en-US" dirty="0" err="1">
                <a:solidFill>
                  <a:srgbClr val="000000"/>
                </a:solidFill>
                <a:latin typeface="CustomFontOverride"/>
              </a:rPr>
              <a:t>comesse</a:t>
            </a:r>
            <a:r>
              <a:rPr lang="en-US" dirty="0">
                <a:solidFill>
                  <a:srgbClr val="000000"/>
                </a:solidFill>
                <a:latin typeface="CustomFontOverride"/>
              </a:rPr>
              <a:t>, </a:t>
            </a:r>
            <a:r>
              <a:rPr lang="en-US" dirty="0" err="1">
                <a:solidFill>
                  <a:srgbClr val="000000"/>
                </a:solidFill>
                <a:latin typeface="CustomFontOverride"/>
              </a:rPr>
              <a:t>maldita</a:t>
            </a:r>
            <a:r>
              <a:rPr lang="en-US" dirty="0">
                <a:solidFill>
                  <a:srgbClr val="000000"/>
                </a:solidFill>
                <a:latin typeface="CustomFontOverride"/>
              </a:rPr>
              <a:t> </a:t>
            </a:r>
            <a:r>
              <a:rPr lang="en-US" dirty="0" err="1">
                <a:solidFill>
                  <a:srgbClr val="000000"/>
                </a:solidFill>
                <a:latin typeface="CustomFontOverride"/>
              </a:rPr>
              <a:t>é</a:t>
            </a:r>
            <a:r>
              <a:rPr lang="en-US" dirty="0">
                <a:solidFill>
                  <a:srgbClr val="000000"/>
                </a:solidFill>
                <a:latin typeface="CustomFontOverride"/>
              </a:rPr>
              <a:t> a terra </a:t>
            </a:r>
            <a:r>
              <a:rPr lang="en-US" dirty="0" err="1">
                <a:solidFill>
                  <a:srgbClr val="000000"/>
                </a:solidFill>
                <a:latin typeface="CustomFontOverride"/>
              </a:rPr>
              <a:t>por</a:t>
            </a:r>
            <a:r>
              <a:rPr lang="en-US" dirty="0">
                <a:solidFill>
                  <a:srgbClr val="000000"/>
                </a:solidFill>
                <a:latin typeface="CustomFontOverride"/>
              </a:rPr>
              <a:t> </a:t>
            </a:r>
            <a:r>
              <a:rPr lang="en-US" dirty="0" err="1">
                <a:solidFill>
                  <a:srgbClr val="000000"/>
                </a:solidFill>
                <a:latin typeface="CustomFontOverride"/>
              </a:rPr>
              <a:t>sua</a:t>
            </a:r>
            <a:r>
              <a:rPr lang="en-US" dirty="0">
                <a:solidFill>
                  <a:srgbClr val="000000"/>
                </a:solidFill>
                <a:latin typeface="CustomFontOverride"/>
              </a:rPr>
              <a:t> causa; </a:t>
            </a:r>
            <a:r>
              <a:rPr lang="en-US" dirty="0" err="1">
                <a:solidFill>
                  <a:srgbClr val="000000"/>
                </a:solidFill>
                <a:latin typeface="CustomFontOverride"/>
              </a:rPr>
              <a:t>em</a:t>
            </a:r>
            <a:r>
              <a:rPr lang="en-US" dirty="0">
                <a:solidFill>
                  <a:srgbClr val="000000"/>
                </a:solidFill>
                <a:latin typeface="CustomFontOverride"/>
              </a:rPr>
              <a:t> </a:t>
            </a:r>
            <a:r>
              <a:rPr lang="en-US" dirty="0" err="1">
                <a:solidFill>
                  <a:srgbClr val="000000"/>
                </a:solidFill>
                <a:latin typeface="CustomFontOverride"/>
              </a:rPr>
              <a:t>fadigas</a:t>
            </a:r>
            <a:r>
              <a:rPr lang="en-US" dirty="0">
                <a:solidFill>
                  <a:srgbClr val="000000"/>
                </a:solidFill>
                <a:latin typeface="CustomFontOverride"/>
              </a:rPr>
              <a:t> </a:t>
            </a:r>
            <a:r>
              <a:rPr lang="en-US" dirty="0" err="1">
                <a:solidFill>
                  <a:srgbClr val="000000"/>
                </a:solidFill>
                <a:latin typeface="CustomFontOverride"/>
              </a:rPr>
              <a:t>você</a:t>
            </a:r>
            <a:r>
              <a:rPr lang="en-US" dirty="0">
                <a:solidFill>
                  <a:srgbClr val="000000"/>
                </a:solidFill>
                <a:latin typeface="CustomFontOverride"/>
              </a:rPr>
              <a:t> </a:t>
            </a:r>
            <a:r>
              <a:rPr lang="en-US" dirty="0" err="1">
                <a:solidFill>
                  <a:srgbClr val="000000"/>
                </a:solidFill>
                <a:latin typeface="CustomFontOverride"/>
              </a:rPr>
              <a:t>obterá</a:t>
            </a:r>
            <a:r>
              <a:rPr lang="en-US" dirty="0">
                <a:solidFill>
                  <a:srgbClr val="000000"/>
                </a:solidFill>
                <a:latin typeface="CustomFontOverride"/>
              </a:rPr>
              <a:t> dela o </a:t>
            </a:r>
            <a:r>
              <a:rPr lang="en-US" dirty="0" err="1">
                <a:solidFill>
                  <a:srgbClr val="000000"/>
                </a:solidFill>
                <a:latin typeface="CustomFontOverride"/>
              </a:rPr>
              <a:t>sustento</a:t>
            </a:r>
            <a:r>
              <a:rPr lang="en-US" dirty="0">
                <a:solidFill>
                  <a:srgbClr val="000000"/>
                </a:solidFill>
                <a:latin typeface="CustomFontOverride"/>
              </a:rPr>
              <a:t> </a:t>
            </a:r>
            <a:r>
              <a:rPr lang="en-US" dirty="0" err="1">
                <a:solidFill>
                  <a:srgbClr val="000000"/>
                </a:solidFill>
                <a:latin typeface="CustomFontOverride"/>
              </a:rPr>
              <a:t>durante</a:t>
            </a:r>
            <a:r>
              <a:rPr lang="en-US" dirty="0">
                <a:solidFill>
                  <a:srgbClr val="000000"/>
                </a:solidFill>
                <a:latin typeface="CustomFontOverride"/>
              </a:rPr>
              <a:t> </a:t>
            </a:r>
            <a:r>
              <a:rPr lang="en-US" dirty="0" err="1">
                <a:solidFill>
                  <a:srgbClr val="000000"/>
                </a:solidFill>
                <a:latin typeface="CustomFontOverride"/>
              </a:rPr>
              <a:t>os</a:t>
            </a:r>
            <a:r>
              <a:rPr lang="en-US" dirty="0">
                <a:solidFill>
                  <a:srgbClr val="000000"/>
                </a:solidFill>
                <a:latin typeface="CustomFontOverride"/>
              </a:rPr>
              <a:t> </a:t>
            </a:r>
            <a:r>
              <a:rPr lang="en-US" dirty="0" err="1">
                <a:solidFill>
                  <a:srgbClr val="000000"/>
                </a:solidFill>
                <a:latin typeface="CustomFontOverride"/>
              </a:rPr>
              <a:t>dias</a:t>
            </a:r>
            <a:r>
              <a:rPr lang="en-US" dirty="0">
                <a:solidFill>
                  <a:srgbClr val="000000"/>
                </a:solidFill>
                <a:latin typeface="CustomFontOverride"/>
              </a:rPr>
              <a:t> de </a:t>
            </a:r>
            <a:r>
              <a:rPr lang="en-US" dirty="0" err="1">
                <a:solidFill>
                  <a:srgbClr val="000000"/>
                </a:solidFill>
                <a:latin typeface="CustomFontOverride"/>
              </a:rPr>
              <a:t>sua</a:t>
            </a:r>
            <a:r>
              <a:rPr lang="en-US" dirty="0">
                <a:solidFill>
                  <a:srgbClr val="000000"/>
                </a:solidFill>
                <a:latin typeface="CustomFontOverride"/>
              </a:rPr>
              <a:t> </a:t>
            </a:r>
            <a:r>
              <a:rPr lang="en-US" dirty="0" err="1">
                <a:solidFill>
                  <a:srgbClr val="000000"/>
                </a:solidFill>
                <a:latin typeface="CustomFontOverride"/>
              </a:rPr>
              <a:t>vida</a:t>
            </a:r>
            <a:r>
              <a:rPr lang="en-US" dirty="0">
                <a:solidFill>
                  <a:srgbClr val="000000"/>
                </a:solidFill>
                <a:latin typeface="CustomFontOverride"/>
              </a:rPr>
              <a:t>. 18 Ela </a:t>
            </a:r>
            <a:r>
              <a:rPr lang="en-US" dirty="0" err="1">
                <a:solidFill>
                  <a:srgbClr val="000000"/>
                </a:solidFill>
                <a:latin typeface="CustomFontOverride"/>
              </a:rPr>
              <a:t>produzirá</a:t>
            </a:r>
            <a:r>
              <a:rPr lang="en-US" dirty="0">
                <a:solidFill>
                  <a:srgbClr val="000000"/>
                </a:solidFill>
                <a:latin typeface="CustomFontOverride"/>
              </a:rPr>
              <a:t> </a:t>
            </a:r>
            <a:r>
              <a:rPr lang="en-US" dirty="0" err="1">
                <a:solidFill>
                  <a:srgbClr val="000000"/>
                </a:solidFill>
                <a:latin typeface="CustomFontOverride"/>
              </a:rPr>
              <a:t>também</a:t>
            </a:r>
            <a:r>
              <a:rPr lang="en-US" dirty="0">
                <a:solidFill>
                  <a:srgbClr val="000000"/>
                </a:solidFill>
                <a:latin typeface="CustomFontOverride"/>
              </a:rPr>
              <a:t> </a:t>
            </a:r>
            <a:r>
              <a:rPr lang="en-US" dirty="0" err="1">
                <a:solidFill>
                  <a:srgbClr val="000000"/>
                </a:solidFill>
                <a:latin typeface="CustomFontOverride"/>
              </a:rPr>
              <a:t>espinhos</a:t>
            </a:r>
            <a:r>
              <a:rPr lang="en-US" dirty="0">
                <a:solidFill>
                  <a:srgbClr val="000000"/>
                </a:solidFill>
                <a:latin typeface="CustomFontOverride"/>
              </a:rPr>
              <a:t> e </a:t>
            </a:r>
            <a:r>
              <a:rPr lang="en-US" dirty="0" err="1">
                <a:solidFill>
                  <a:srgbClr val="000000"/>
                </a:solidFill>
                <a:latin typeface="CustomFontOverride"/>
              </a:rPr>
              <a:t>ervas</a:t>
            </a:r>
            <a:r>
              <a:rPr lang="en-US" dirty="0">
                <a:solidFill>
                  <a:srgbClr val="000000"/>
                </a:solidFill>
                <a:latin typeface="CustomFontOverride"/>
              </a:rPr>
              <a:t> </a:t>
            </a:r>
            <a:r>
              <a:rPr lang="en-US" dirty="0" err="1">
                <a:solidFill>
                  <a:srgbClr val="000000"/>
                </a:solidFill>
                <a:latin typeface="CustomFontOverride"/>
              </a:rPr>
              <a:t>daninhas</a:t>
            </a:r>
            <a:r>
              <a:rPr lang="en-US" dirty="0">
                <a:solidFill>
                  <a:srgbClr val="000000"/>
                </a:solidFill>
                <a:latin typeface="CustomFontOverride"/>
              </a:rPr>
              <a:t>, e </a:t>
            </a:r>
            <a:r>
              <a:rPr lang="en-US" dirty="0" err="1">
                <a:solidFill>
                  <a:srgbClr val="000000"/>
                </a:solidFill>
                <a:latin typeface="CustomFontOverride"/>
              </a:rPr>
              <a:t>você</a:t>
            </a:r>
            <a:r>
              <a:rPr lang="en-US" dirty="0">
                <a:solidFill>
                  <a:srgbClr val="000000"/>
                </a:solidFill>
                <a:latin typeface="CustomFontOverride"/>
              </a:rPr>
              <a:t> </a:t>
            </a:r>
            <a:r>
              <a:rPr lang="en-US" dirty="0" err="1">
                <a:solidFill>
                  <a:srgbClr val="000000"/>
                </a:solidFill>
                <a:latin typeface="CustomFontOverride"/>
              </a:rPr>
              <a:t>comerá</a:t>
            </a:r>
            <a:r>
              <a:rPr lang="en-US" dirty="0">
                <a:solidFill>
                  <a:srgbClr val="000000"/>
                </a:solidFill>
                <a:latin typeface="CustomFontOverride"/>
              </a:rPr>
              <a:t> a </a:t>
            </a:r>
            <a:r>
              <a:rPr lang="en-US" dirty="0" err="1">
                <a:solidFill>
                  <a:srgbClr val="000000"/>
                </a:solidFill>
                <a:latin typeface="CustomFontOverride"/>
              </a:rPr>
              <a:t>erva</a:t>
            </a:r>
            <a:r>
              <a:rPr lang="en-US" dirty="0">
                <a:solidFill>
                  <a:srgbClr val="000000"/>
                </a:solidFill>
                <a:latin typeface="CustomFontOverride"/>
              </a:rPr>
              <a:t> do campo. 19 No </a:t>
            </a:r>
            <a:r>
              <a:rPr lang="en-US" dirty="0" err="1">
                <a:solidFill>
                  <a:srgbClr val="000000"/>
                </a:solidFill>
                <a:latin typeface="CustomFontOverride"/>
              </a:rPr>
              <a:t>suor</a:t>
            </a:r>
            <a:r>
              <a:rPr lang="en-US" dirty="0">
                <a:solidFill>
                  <a:srgbClr val="000000"/>
                </a:solidFill>
                <a:latin typeface="CustomFontOverride"/>
              </a:rPr>
              <a:t> do </a:t>
            </a:r>
            <a:r>
              <a:rPr lang="en-US" dirty="0" err="1">
                <a:solidFill>
                  <a:srgbClr val="000000"/>
                </a:solidFill>
                <a:latin typeface="CustomFontOverride"/>
              </a:rPr>
              <a:t>seu</a:t>
            </a:r>
            <a:r>
              <a:rPr lang="en-US" dirty="0">
                <a:solidFill>
                  <a:srgbClr val="000000"/>
                </a:solidFill>
                <a:latin typeface="CustomFontOverride"/>
              </a:rPr>
              <a:t> </a:t>
            </a:r>
            <a:r>
              <a:rPr lang="en-US" dirty="0" err="1">
                <a:solidFill>
                  <a:srgbClr val="000000"/>
                </a:solidFill>
                <a:latin typeface="CustomFontOverride"/>
              </a:rPr>
              <a:t>rosto</a:t>
            </a:r>
            <a:r>
              <a:rPr lang="en-US" dirty="0">
                <a:solidFill>
                  <a:srgbClr val="000000"/>
                </a:solidFill>
                <a:latin typeface="CustomFontOverride"/>
              </a:rPr>
              <a:t> </a:t>
            </a:r>
            <a:r>
              <a:rPr lang="en-US" dirty="0" err="1">
                <a:solidFill>
                  <a:srgbClr val="000000"/>
                </a:solidFill>
                <a:latin typeface="CustomFontOverride"/>
              </a:rPr>
              <a:t>você</a:t>
            </a:r>
            <a:r>
              <a:rPr lang="en-US" dirty="0">
                <a:solidFill>
                  <a:srgbClr val="000000"/>
                </a:solidFill>
                <a:latin typeface="CustomFontOverride"/>
              </a:rPr>
              <a:t> </a:t>
            </a:r>
            <a:r>
              <a:rPr lang="en-US" dirty="0" err="1">
                <a:solidFill>
                  <a:srgbClr val="000000"/>
                </a:solidFill>
                <a:latin typeface="CustomFontOverride"/>
              </a:rPr>
              <a:t>comerá</a:t>
            </a:r>
            <a:r>
              <a:rPr lang="en-US" dirty="0">
                <a:solidFill>
                  <a:srgbClr val="000000"/>
                </a:solidFill>
                <a:latin typeface="CustomFontOverride"/>
              </a:rPr>
              <a:t> o </a:t>
            </a:r>
            <a:r>
              <a:rPr lang="en-US" dirty="0" err="1">
                <a:solidFill>
                  <a:srgbClr val="000000"/>
                </a:solidFill>
                <a:latin typeface="CustomFontOverride"/>
              </a:rPr>
              <a:t>seu</a:t>
            </a:r>
            <a:r>
              <a:rPr lang="en-US" dirty="0">
                <a:solidFill>
                  <a:srgbClr val="000000"/>
                </a:solidFill>
                <a:latin typeface="CustomFontOverride"/>
              </a:rPr>
              <a:t> </a:t>
            </a:r>
            <a:r>
              <a:rPr lang="en-US" dirty="0" err="1">
                <a:solidFill>
                  <a:srgbClr val="000000"/>
                </a:solidFill>
                <a:latin typeface="CustomFontOverride"/>
              </a:rPr>
              <a:t>pão</a:t>
            </a:r>
            <a:r>
              <a:rPr lang="en-US" dirty="0">
                <a:solidFill>
                  <a:srgbClr val="000000"/>
                </a:solidFill>
                <a:latin typeface="CustomFontOverride"/>
              </a:rPr>
              <a:t>, </a:t>
            </a:r>
            <a:r>
              <a:rPr lang="en-US" dirty="0" err="1">
                <a:solidFill>
                  <a:srgbClr val="000000"/>
                </a:solidFill>
                <a:latin typeface="CustomFontOverride"/>
              </a:rPr>
              <a:t>até</a:t>
            </a:r>
            <a:r>
              <a:rPr lang="en-US" dirty="0">
                <a:solidFill>
                  <a:srgbClr val="000000"/>
                </a:solidFill>
                <a:latin typeface="CustomFontOverride"/>
              </a:rPr>
              <a:t> que volte à terra, pois dela </a:t>
            </a:r>
            <a:r>
              <a:rPr lang="en-US" dirty="0" err="1">
                <a:solidFill>
                  <a:srgbClr val="000000"/>
                </a:solidFill>
                <a:latin typeface="CustomFontOverride"/>
              </a:rPr>
              <a:t>você</a:t>
            </a:r>
            <a:r>
              <a:rPr lang="en-US" dirty="0">
                <a:solidFill>
                  <a:srgbClr val="000000"/>
                </a:solidFill>
                <a:latin typeface="CustomFontOverride"/>
              </a:rPr>
              <a:t> </a:t>
            </a:r>
            <a:r>
              <a:rPr lang="en-US" dirty="0" err="1">
                <a:solidFill>
                  <a:srgbClr val="000000"/>
                </a:solidFill>
                <a:latin typeface="CustomFontOverride"/>
              </a:rPr>
              <a:t>foi</a:t>
            </a:r>
            <a:r>
              <a:rPr lang="en-US" dirty="0">
                <a:solidFill>
                  <a:srgbClr val="000000"/>
                </a:solidFill>
                <a:latin typeface="CustomFontOverride"/>
              </a:rPr>
              <a:t> </a:t>
            </a:r>
            <a:r>
              <a:rPr lang="en-US" dirty="0" err="1">
                <a:solidFill>
                  <a:srgbClr val="000000"/>
                </a:solidFill>
                <a:latin typeface="CustomFontOverride"/>
              </a:rPr>
              <a:t>formado</a:t>
            </a:r>
            <a:r>
              <a:rPr lang="en-US" dirty="0">
                <a:solidFill>
                  <a:srgbClr val="000000"/>
                </a:solidFill>
                <a:latin typeface="CustomFontOverride"/>
              </a:rPr>
              <a:t>; </a:t>
            </a:r>
            <a:r>
              <a:rPr lang="en-US" dirty="0" err="1">
                <a:solidFill>
                  <a:srgbClr val="000000"/>
                </a:solidFill>
                <a:latin typeface="CustomFontOverride"/>
              </a:rPr>
              <a:t>porque</a:t>
            </a:r>
            <a:r>
              <a:rPr lang="en-US" dirty="0">
                <a:solidFill>
                  <a:srgbClr val="000000"/>
                </a:solidFill>
                <a:latin typeface="CustomFontOverride"/>
              </a:rPr>
              <a:t> </a:t>
            </a:r>
            <a:r>
              <a:rPr lang="en-US" dirty="0" err="1">
                <a:solidFill>
                  <a:srgbClr val="000000"/>
                </a:solidFill>
                <a:latin typeface="CustomFontOverride"/>
              </a:rPr>
              <a:t>você</a:t>
            </a:r>
            <a:r>
              <a:rPr lang="en-US" dirty="0">
                <a:solidFill>
                  <a:srgbClr val="000000"/>
                </a:solidFill>
                <a:latin typeface="CustomFontOverride"/>
              </a:rPr>
              <a:t> </a:t>
            </a:r>
            <a:r>
              <a:rPr lang="en-US" dirty="0" err="1">
                <a:solidFill>
                  <a:srgbClr val="000000"/>
                </a:solidFill>
                <a:latin typeface="CustomFontOverride"/>
              </a:rPr>
              <a:t>é</a:t>
            </a:r>
            <a:r>
              <a:rPr lang="en-US" dirty="0">
                <a:solidFill>
                  <a:srgbClr val="000000"/>
                </a:solidFill>
                <a:latin typeface="CustomFontOverride"/>
              </a:rPr>
              <a:t> </a:t>
            </a:r>
            <a:r>
              <a:rPr lang="en-US" dirty="0" err="1">
                <a:solidFill>
                  <a:srgbClr val="000000"/>
                </a:solidFill>
                <a:latin typeface="CustomFontOverride"/>
              </a:rPr>
              <a:t>pó</a:t>
            </a:r>
            <a:r>
              <a:rPr lang="en-US" dirty="0">
                <a:solidFill>
                  <a:srgbClr val="000000"/>
                </a:solidFill>
                <a:latin typeface="CustomFontOverride"/>
              </a:rPr>
              <a:t>, e </a:t>
            </a:r>
            <a:r>
              <a:rPr lang="en-US" dirty="0" err="1">
                <a:solidFill>
                  <a:srgbClr val="000000"/>
                </a:solidFill>
                <a:latin typeface="CustomFontOverride"/>
              </a:rPr>
              <a:t>ao</a:t>
            </a:r>
            <a:r>
              <a:rPr lang="en-US" dirty="0">
                <a:solidFill>
                  <a:srgbClr val="000000"/>
                </a:solidFill>
                <a:latin typeface="CustomFontOverride"/>
              </a:rPr>
              <a:t> </a:t>
            </a:r>
            <a:r>
              <a:rPr lang="en-US" dirty="0" err="1">
                <a:solidFill>
                  <a:srgbClr val="000000"/>
                </a:solidFill>
                <a:latin typeface="CustomFontOverride"/>
              </a:rPr>
              <a:t>pó</a:t>
            </a:r>
            <a:r>
              <a:rPr lang="en-US" dirty="0">
                <a:solidFill>
                  <a:srgbClr val="000000"/>
                </a:solidFill>
                <a:latin typeface="CustomFontOverride"/>
              </a:rPr>
              <a:t> </a:t>
            </a:r>
            <a:r>
              <a:rPr lang="en-US" dirty="0" err="1">
                <a:solidFill>
                  <a:srgbClr val="000000"/>
                </a:solidFill>
                <a:latin typeface="CustomFontOverride"/>
              </a:rPr>
              <a:t>voltará</a:t>
            </a:r>
            <a:r>
              <a:rPr lang="en-US" dirty="0">
                <a:solidFill>
                  <a:srgbClr val="000000"/>
                </a:solidFill>
                <a:latin typeface="CustomFontOverride"/>
              </a:rPr>
              <a:t>.</a:t>
            </a:r>
            <a:endParaRPr lang="en-US" dirty="0"/>
          </a:p>
        </p:txBody>
      </p:sp>
    </p:spTree>
    <p:extLst>
      <p:ext uri="{BB962C8B-B14F-4D97-AF65-F5344CB8AC3E}">
        <p14:creationId xmlns:p14="http://schemas.microsoft.com/office/powerpoint/2010/main" val="652427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277D5-D1F9-F230-F574-BFCCEBCDE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58CD9-5536-4155-3AB1-DCC572CEB762}"/>
              </a:ext>
            </a:extLst>
          </p:cNvPr>
          <p:cNvSpPr>
            <a:spLocks noGrp="1"/>
          </p:cNvSpPr>
          <p:nvPr>
            <p:ph type="title"/>
          </p:nvPr>
        </p:nvSpPr>
        <p:spPr/>
        <p:txBody>
          <a:bodyPr/>
          <a:lstStyle/>
          <a:p>
            <a:r>
              <a:rPr lang="en-US" dirty="0"/>
              <a:t>Queda</a:t>
            </a:r>
          </a:p>
        </p:txBody>
      </p:sp>
      <p:sp>
        <p:nvSpPr>
          <p:cNvPr id="3" name="Content Placeholder 2">
            <a:extLst>
              <a:ext uri="{FF2B5EF4-FFF2-40B4-BE49-F238E27FC236}">
                <a16:creationId xmlns:a16="http://schemas.microsoft.com/office/drawing/2014/main" id="{2751B4AA-E073-8D34-6C8B-EE7F82EEA6BD}"/>
              </a:ext>
            </a:extLst>
          </p:cNvPr>
          <p:cNvSpPr>
            <a:spLocks noGrp="1"/>
          </p:cNvSpPr>
          <p:nvPr>
            <p:ph idx="1"/>
          </p:nvPr>
        </p:nvSpPr>
        <p:spPr/>
        <p:txBody>
          <a:bodyPr>
            <a:normAutofit/>
          </a:bodyPr>
          <a:lstStyle/>
          <a:p>
            <a:pPr marL="0" indent="0">
              <a:buNone/>
            </a:pPr>
            <a:r>
              <a:rPr lang="en-US" dirty="0">
                <a:solidFill>
                  <a:srgbClr val="000000"/>
                </a:solidFill>
                <a:latin typeface="CustomFontOverride"/>
              </a:rPr>
              <a:t>23 Por </a:t>
            </a:r>
            <a:r>
              <a:rPr lang="en-US" dirty="0" err="1">
                <a:solidFill>
                  <a:srgbClr val="000000"/>
                </a:solidFill>
                <a:latin typeface="CustomFontOverride"/>
              </a:rPr>
              <a:t>isso</a:t>
            </a:r>
            <a:r>
              <a:rPr lang="en-US" dirty="0">
                <a:solidFill>
                  <a:srgbClr val="000000"/>
                </a:solidFill>
                <a:latin typeface="CustomFontOverride"/>
              </a:rPr>
              <a:t> o Senhor Deus o </a:t>
            </a:r>
            <a:r>
              <a:rPr lang="en-US" dirty="0" err="1">
                <a:solidFill>
                  <a:srgbClr val="000000"/>
                </a:solidFill>
                <a:latin typeface="CustomFontOverride"/>
              </a:rPr>
              <a:t>lançou</a:t>
            </a:r>
            <a:r>
              <a:rPr lang="en-US" dirty="0">
                <a:solidFill>
                  <a:srgbClr val="000000"/>
                </a:solidFill>
                <a:latin typeface="CustomFontOverride"/>
              </a:rPr>
              <a:t> fora do </a:t>
            </a:r>
            <a:r>
              <a:rPr lang="en-US" dirty="0" err="1">
                <a:solidFill>
                  <a:srgbClr val="000000"/>
                </a:solidFill>
                <a:latin typeface="CustomFontOverride"/>
              </a:rPr>
              <a:t>jardim</a:t>
            </a:r>
            <a:r>
              <a:rPr lang="en-US" dirty="0">
                <a:solidFill>
                  <a:srgbClr val="000000"/>
                </a:solidFill>
                <a:latin typeface="CustomFontOverride"/>
              </a:rPr>
              <a:t> do </a:t>
            </a:r>
            <a:r>
              <a:rPr lang="en-US" dirty="0" err="1">
                <a:solidFill>
                  <a:srgbClr val="000000"/>
                </a:solidFill>
                <a:latin typeface="CustomFontOverride"/>
              </a:rPr>
              <a:t>Éden</a:t>
            </a:r>
            <a:r>
              <a:rPr lang="en-US" dirty="0">
                <a:solidFill>
                  <a:srgbClr val="000000"/>
                </a:solidFill>
                <a:latin typeface="CustomFontOverride"/>
              </a:rPr>
              <a:t>, para cultivar a terra da qual </a:t>
            </a:r>
            <a:r>
              <a:rPr lang="en-US" dirty="0" err="1">
                <a:solidFill>
                  <a:srgbClr val="000000"/>
                </a:solidFill>
                <a:latin typeface="CustomFontOverride"/>
              </a:rPr>
              <a:t>havia</a:t>
            </a:r>
            <a:r>
              <a:rPr lang="en-US" dirty="0">
                <a:solidFill>
                  <a:srgbClr val="000000"/>
                </a:solidFill>
                <a:latin typeface="CustomFontOverride"/>
              </a:rPr>
              <a:t> </a:t>
            </a:r>
            <a:r>
              <a:rPr lang="en-US" dirty="0" err="1">
                <a:solidFill>
                  <a:srgbClr val="000000"/>
                </a:solidFill>
                <a:latin typeface="CustomFontOverride"/>
              </a:rPr>
              <a:t>sido</a:t>
            </a:r>
            <a:r>
              <a:rPr lang="en-US" dirty="0">
                <a:solidFill>
                  <a:srgbClr val="000000"/>
                </a:solidFill>
                <a:latin typeface="CustomFontOverride"/>
              </a:rPr>
              <a:t> </a:t>
            </a:r>
            <a:r>
              <a:rPr lang="en-US" dirty="0" err="1">
                <a:solidFill>
                  <a:srgbClr val="000000"/>
                </a:solidFill>
                <a:latin typeface="CustomFontOverride"/>
              </a:rPr>
              <a:t>tomado</a:t>
            </a:r>
            <a:r>
              <a:rPr lang="en-US" dirty="0">
                <a:solidFill>
                  <a:srgbClr val="000000"/>
                </a:solidFill>
                <a:latin typeface="CustomFontOverride"/>
              </a:rPr>
              <a:t>. 24 E, </a:t>
            </a:r>
            <a:r>
              <a:rPr lang="en-US" dirty="0" err="1">
                <a:solidFill>
                  <a:srgbClr val="000000"/>
                </a:solidFill>
                <a:latin typeface="CustomFontOverride"/>
              </a:rPr>
              <a:t>depois</a:t>
            </a:r>
            <a:r>
              <a:rPr lang="en-US" dirty="0">
                <a:solidFill>
                  <a:srgbClr val="000000"/>
                </a:solidFill>
                <a:latin typeface="CustomFontOverride"/>
              </a:rPr>
              <a:t> de </a:t>
            </a:r>
            <a:r>
              <a:rPr lang="en-US" dirty="0" err="1">
                <a:solidFill>
                  <a:srgbClr val="000000"/>
                </a:solidFill>
                <a:latin typeface="CustomFontOverride"/>
              </a:rPr>
              <a:t>lançar</a:t>
            </a:r>
            <a:r>
              <a:rPr lang="en-US" dirty="0">
                <a:solidFill>
                  <a:srgbClr val="000000"/>
                </a:solidFill>
                <a:latin typeface="CustomFontOverride"/>
              </a:rPr>
              <a:t> fora o </a:t>
            </a:r>
            <a:r>
              <a:rPr lang="en-US" dirty="0" err="1">
                <a:solidFill>
                  <a:srgbClr val="000000"/>
                </a:solidFill>
                <a:latin typeface="CustomFontOverride"/>
              </a:rPr>
              <a:t>homem</a:t>
            </a:r>
            <a:r>
              <a:rPr lang="en-US" dirty="0">
                <a:solidFill>
                  <a:srgbClr val="000000"/>
                </a:solidFill>
                <a:latin typeface="CustomFontOverride"/>
              </a:rPr>
              <a:t>, Deus </a:t>
            </a:r>
            <a:r>
              <a:rPr lang="en-US" dirty="0" err="1">
                <a:solidFill>
                  <a:srgbClr val="000000"/>
                </a:solidFill>
                <a:latin typeface="CustomFontOverride"/>
              </a:rPr>
              <a:t>colocou</a:t>
            </a:r>
            <a:r>
              <a:rPr lang="en-US" dirty="0">
                <a:solidFill>
                  <a:srgbClr val="000000"/>
                </a:solidFill>
                <a:latin typeface="CustomFontOverride"/>
              </a:rPr>
              <a:t> </a:t>
            </a:r>
            <a:r>
              <a:rPr lang="en-US" dirty="0" err="1">
                <a:solidFill>
                  <a:srgbClr val="000000"/>
                </a:solidFill>
                <a:latin typeface="CustomFontOverride"/>
              </a:rPr>
              <a:t>querubins</a:t>
            </a:r>
            <a:r>
              <a:rPr lang="en-US" dirty="0">
                <a:solidFill>
                  <a:srgbClr val="000000"/>
                </a:solidFill>
                <a:latin typeface="CustomFontOverride"/>
              </a:rPr>
              <a:t> a </a:t>
            </a:r>
            <a:r>
              <a:rPr lang="en-US" dirty="0" err="1">
                <a:solidFill>
                  <a:srgbClr val="000000"/>
                </a:solidFill>
                <a:latin typeface="CustomFontOverride"/>
              </a:rPr>
              <a:t>leste</a:t>
            </a:r>
            <a:r>
              <a:rPr lang="en-US" dirty="0">
                <a:solidFill>
                  <a:srgbClr val="000000"/>
                </a:solidFill>
                <a:latin typeface="CustomFontOverride"/>
              </a:rPr>
              <a:t> do </a:t>
            </a:r>
            <a:r>
              <a:rPr lang="en-US" dirty="0" err="1">
                <a:solidFill>
                  <a:srgbClr val="000000"/>
                </a:solidFill>
                <a:latin typeface="CustomFontOverride"/>
              </a:rPr>
              <a:t>jardim</a:t>
            </a:r>
            <a:r>
              <a:rPr lang="en-US" dirty="0">
                <a:solidFill>
                  <a:srgbClr val="000000"/>
                </a:solidFill>
                <a:latin typeface="CustomFontOverride"/>
              </a:rPr>
              <a:t> do </a:t>
            </a:r>
            <a:r>
              <a:rPr lang="en-US" dirty="0" err="1">
                <a:solidFill>
                  <a:srgbClr val="000000"/>
                </a:solidFill>
                <a:latin typeface="CustomFontOverride"/>
              </a:rPr>
              <a:t>Éden</a:t>
            </a:r>
            <a:r>
              <a:rPr lang="en-US" dirty="0">
                <a:solidFill>
                  <a:srgbClr val="000000"/>
                </a:solidFill>
                <a:latin typeface="CustomFontOverride"/>
              </a:rPr>
              <a:t> e </a:t>
            </a:r>
            <a:r>
              <a:rPr lang="en-US" dirty="0" err="1">
                <a:solidFill>
                  <a:srgbClr val="000000"/>
                </a:solidFill>
                <a:latin typeface="CustomFontOverride"/>
              </a:rPr>
              <a:t>uma</a:t>
            </a:r>
            <a:r>
              <a:rPr lang="en-US" dirty="0">
                <a:solidFill>
                  <a:srgbClr val="000000"/>
                </a:solidFill>
                <a:latin typeface="CustomFontOverride"/>
              </a:rPr>
              <a:t> espada </a:t>
            </a:r>
            <a:r>
              <a:rPr lang="en-US" dirty="0" err="1">
                <a:solidFill>
                  <a:srgbClr val="000000"/>
                </a:solidFill>
                <a:latin typeface="CustomFontOverride"/>
              </a:rPr>
              <a:t>flamejante</a:t>
            </a:r>
            <a:r>
              <a:rPr lang="en-US" dirty="0">
                <a:solidFill>
                  <a:srgbClr val="000000"/>
                </a:solidFill>
                <a:latin typeface="CustomFontOverride"/>
              </a:rPr>
              <a:t> que se </a:t>
            </a:r>
            <a:r>
              <a:rPr lang="en-US" dirty="0" err="1">
                <a:solidFill>
                  <a:srgbClr val="000000"/>
                </a:solidFill>
                <a:latin typeface="CustomFontOverride"/>
              </a:rPr>
              <a:t>movia</a:t>
            </a:r>
            <a:r>
              <a:rPr lang="en-US" dirty="0">
                <a:solidFill>
                  <a:srgbClr val="000000"/>
                </a:solidFill>
                <a:latin typeface="CustomFontOverride"/>
              </a:rPr>
              <a:t> </a:t>
            </a:r>
            <a:r>
              <a:rPr lang="en-US" dirty="0" err="1">
                <a:solidFill>
                  <a:srgbClr val="000000"/>
                </a:solidFill>
                <a:latin typeface="CustomFontOverride"/>
              </a:rPr>
              <a:t>em</a:t>
            </a:r>
            <a:r>
              <a:rPr lang="en-US" dirty="0">
                <a:solidFill>
                  <a:srgbClr val="000000"/>
                </a:solidFill>
                <a:latin typeface="CustomFontOverride"/>
              </a:rPr>
              <a:t> </a:t>
            </a:r>
            <a:r>
              <a:rPr lang="en-US" dirty="0" err="1">
                <a:solidFill>
                  <a:srgbClr val="000000"/>
                </a:solidFill>
                <a:latin typeface="CustomFontOverride"/>
              </a:rPr>
              <a:t>todas</a:t>
            </a:r>
            <a:r>
              <a:rPr lang="en-US" dirty="0">
                <a:solidFill>
                  <a:srgbClr val="000000"/>
                </a:solidFill>
                <a:latin typeface="CustomFontOverride"/>
              </a:rPr>
              <a:t> as </a:t>
            </a:r>
            <a:r>
              <a:rPr lang="en-US" dirty="0" err="1">
                <a:solidFill>
                  <a:srgbClr val="000000"/>
                </a:solidFill>
                <a:latin typeface="CustomFontOverride"/>
              </a:rPr>
              <a:t>direções</a:t>
            </a:r>
            <a:r>
              <a:rPr lang="en-US" dirty="0">
                <a:solidFill>
                  <a:srgbClr val="000000"/>
                </a:solidFill>
                <a:latin typeface="CustomFontOverride"/>
              </a:rPr>
              <a:t>, para </a:t>
            </a:r>
            <a:r>
              <a:rPr lang="en-US" dirty="0" err="1">
                <a:solidFill>
                  <a:srgbClr val="000000"/>
                </a:solidFill>
                <a:latin typeface="CustomFontOverride"/>
              </a:rPr>
              <a:t>guardar</a:t>
            </a:r>
            <a:r>
              <a:rPr lang="en-US" dirty="0">
                <a:solidFill>
                  <a:srgbClr val="000000"/>
                </a:solidFill>
                <a:latin typeface="CustomFontOverride"/>
              </a:rPr>
              <a:t> o </a:t>
            </a:r>
            <a:r>
              <a:rPr lang="en-US" dirty="0" err="1">
                <a:solidFill>
                  <a:srgbClr val="000000"/>
                </a:solidFill>
                <a:latin typeface="CustomFontOverride"/>
              </a:rPr>
              <a:t>caminho</a:t>
            </a:r>
            <a:r>
              <a:rPr lang="en-US" dirty="0">
                <a:solidFill>
                  <a:srgbClr val="000000"/>
                </a:solidFill>
                <a:latin typeface="CustomFontOverride"/>
              </a:rPr>
              <a:t> da </a:t>
            </a:r>
            <a:r>
              <a:rPr lang="en-US" dirty="0" err="1">
                <a:solidFill>
                  <a:srgbClr val="000000"/>
                </a:solidFill>
                <a:latin typeface="CustomFontOverride"/>
              </a:rPr>
              <a:t>árvore</a:t>
            </a:r>
            <a:r>
              <a:rPr lang="en-US" dirty="0">
                <a:solidFill>
                  <a:srgbClr val="000000"/>
                </a:solidFill>
                <a:latin typeface="CustomFontOverride"/>
              </a:rPr>
              <a:t> da </a:t>
            </a:r>
            <a:r>
              <a:rPr lang="en-US" dirty="0" err="1">
                <a:solidFill>
                  <a:srgbClr val="000000"/>
                </a:solidFill>
                <a:latin typeface="CustomFontOverride"/>
              </a:rPr>
              <a:t>vida</a:t>
            </a:r>
            <a:r>
              <a:rPr lang="en-US" dirty="0">
                <a:solidFill>
                  <a:srgbClr val="000000"/>
                </a:solidFill>
                <a:latin typeface="CustomFontOverride"/>
              </a:rPr>
              <a:t>. </a:t>
            </a:r>
            <a:r>
              <a:rPr lang="en-US" dirty="0" err="1">
                <a:solidFill>
                  <a:srgbClr val="000000"/>
                </a:solidFill>
                <a:latin typeface="CustomFontOverride"/>
              </a:rPr>
              <a:t>Gênesis</a:t>
            </a:r>
            <a:r>
              <a:rPr lang="en-US" dirty="0">
                <a:solidFill>
                  <a:srgbClr val="000000"/>
                </a:solidFill>
                <a:latin typeface="CustomFontOverride"/>
              </a:rPr>
              <a:t> 3.23-24</a:t>
            </a:r>
            <a:endParaRPr lang="en-US" dirty="0"/>
          </a:p>
        </p:txBody>
      </p:sp>
    </p:spTree>
    <p:extLst>
      <p:ext uri="{BB962C8B-B14F-4D97-AF65-F5344CB8AC3E}">
        <p14:creationId xmlns:p14="http://schemas.microsoft.com/office/powerpoint/2010/main" val="295599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9D45-F847-7CC2-3235-96B7328CFC7C}"/>
              </a:ext>
            </a:extLst>
          </p:cNvPr>
          <p:cNvSpPr>
            <a:spLocks noGrp="1"/>
          </p:cNvSpPr>
          <p:nvPr>
            <p:ph type="title"/>
          </p:nvPr>
        </p:nvSpPr>
        <p:spPr/>
        <p:txBody>
          <a:bodyPr/>
          <a:lstStyle/>
          <a:p>
            <a:r>
              <a:rPr lang="en-US" dirty="0" err="1"/>
              <a:t>Redenção</a:t>
            </a:r>
            <a:endParaRPr lang="en-US" dirty="0"/>
          </a:p>
        </p:txBody>
      </p:sp>
      <p:sp>
        <p:nvSpPr>
          <p:cNvPr id="3" name="Content Placeholder 2">
            <a:extLst>
              <a:ext uri="{FF2B5EF4-FFF2-40B4-BE49-F238E27FC236}">
                <a16:creationId xmlns:a16="http://schemas.microsoft.com/office/drawing/2014/main" id="{6F8DE135-C12C-E9DC-52EC-2A17F965F478}"/>
              </a:ext>
            </a:extLst>
          </p:cNvPr>
          <p:cNvSpPr>
            <a:spLocks noGrp="1"/>
          </p:cNvSpPr>
          <p:nvPr>
            <p:ph idx="1"/>
          </p:nvPr>
        </p:nvSpPr>
        <p:spPr/>
        <p:txBody>
          <a:bodyPr/>
          <a:lstStyle/>
          <a:p>
            <a:pPr marL="0" indent="0">
              <a:buNone/>
            </a:pPr>
            <a:r>
              <a:rPr lang="en-US" dirty="0"/>
              <a:t>“</a:t>
            </a:r>
            <a:r>
              <a:rPr lang="en-US" dirty="0" err="1"/>
              <a:t>Abençoarei</a:t>
            </a:r>
            <a:r>
              <a:rPr lang="en-US" dirty="0"/>
              <a:t> </a:t>
            </a:r>
            <a:r>
              <a:rPr lang="en-US" dirty="0" err="1"/>
              <a:t>aqueles</a:t>
            </a:r>
            <a:r>
              <a:rPr lang="en-US" dirty="0"/>
              <a:t> que o </a:t>
            </a:r>
            <a:r>
              <a:rPr lang="en-US" dirty="0" err="1"/>
              <a:t>abençoarem</a:t>
            </a:r>
            <a:r>
              <a:rPr lang="en-US" dirty="0"/>
              <a:t> e </a:t>
            </a:r>
            <a:r>
              <a:rPr lang="en-US" dirty="0" err="1"/>
              <a:t>amaldiçoarei</a:t>
            </a:r>
            <a:r>
              <a:rPr lang="en-US" dirty="0"/>
              <a:t> </a:t>
            </a:r>
            <a:r>
              <a:rPr lang="en-US" dirty="0" err="1"/>
              <a:t>aquele</a:t>
            </a:r>
            <a:r>
              <a:rPr lang="en-US" dirty="0"/>
              <a:t> que o </a:t>
            </a:r>
            <a:r>
              <a:rPr lang="en-US" dirty="0" err="1"/>
              <a:t>amaldiçoar</a:t>
            </a:r>
            <a:r>
              <a:rPr lang="en-US" dirty="0"/>
              <a:t>. Em </a:t>
            </a:r>
            <a:r>
              <a:rPr lang="en-US" dirty="0" err="1"/>
              <a:t>você</a:t>
            </a:r>
            <a:r>
              <a:rPr lang="en-US" dirty="0"/>
              <a:t> </a:t>
            </a:r>
            <a:r>
              <a:rPr lang="en-US" dirty="0" err="1"/>
              <a:t>serão</a:t>
            </a:r>
            <a:r>
              <a:rPr lang="en-US" dirty="0"/>
              <a:t> </a:t>
            </a:r>
            <a:r>
              <a:rPr lang="en-US" dirty="0" err="1"/>
              <a:t>benditas</a:t>
            </a:r>
            <a:r>
              <a:rPr lang="en-US" dirty="0"/>
              <a:t> </a:t>
            </a:r>
            <a:r>
              <a:rPr lang="en-US" dirty="0" err="1"/>
              <a:t>todas</a:t>
            </a:r>
            <a:r>
              <a:rPr lang="en-US" dirty="0"/>
              <a:t> as </a:t>
            </a:r>
            <a:r>
              <a:rPr lang="en-US" dirty="0" err="1"/>
              <a:t>famílias</a:t>
            </a:r>
            <a:r>
              <a:rPr lang="en-US" dirty="0"/>
              <a:t> da terra.” </a:t>
            </a:r>
            <a:r>
              <a:rPr lang="en-US" dirty="0" err="1"/>
              <a:t>Gn</a:t>
            </a:r>
            <a:r>
              <a:rPr lang="en-US" dirty="0"/>
              <a:t> 12.3</a:t>
            </a:r>
          </a:p>
          <a:p>
            <a:pPr marL="0" indent="0">
              <a:buNone/>
            </a:pPr>
            <a:endParaRPr lang="en-US" dirty="0"/>
          </a:p>
          <a:p>
            <a:pPr marL="0" indent="0">
              <a:buNone/>
            </a:pPr>
            <a:r>
              <a:rPr lang="en-US" b="0" i="0" dirty="0">
                <a:solidFill>
                  <a:srgbClr val="000000"/>
                </a:solidFill>
                <a:effectLst/>
                <a:latin typeface="CustomFontOverride"/>
              </a:rPr>
              <a:t>“</a:t>
            </a:r>
            <a:r>
              <a:rPr lang="en-US" b="0" i="0" dirty="0" err="1">
                <a:solidFill>
                  <a:srgbClr val="000000"/>
                </a:solidFill>
                <a:effectLst/>
                <a:latin typeface="CustomFontOverride"/>
              </a:rPr>
              <a:t>Porque</a:t>
            </a:r>
            <a:r>
              <a:rPr lang="en-US" b="0" i="0" dirty="0">
                <a:solidFill>
                  <a:srgbClr val="000000"/>
                </a:solidFill>
                <a:effectLst/>
                <a:latin typeface="CustomFontOverride"/>
              </a:rPr>
              <a:t> Deus </a:t>
            </a:r>
            <a:r>
              <a:rPr lang="en-US" b="0" i="0" dirty="0" err="1">
                <a:solidFill>
                  <a:srgbClr val="000000"/>
                </a:solidFill>
                <a:effectLst/>
                <a:latin typeface="CustomFontOverride"/>
              </a:rPr>
              <a:t>amou</a:t>
            </a:r>
            <a:r>
              <a:rPr lang="en-US" b="0" i="0" dirty="0">
                <a:solidFill>
                  <a:srgbClr val="000000"/>
                </a:solidFill>
                <a:effectLst/>
                <a:latin typeface="CustomFontOverride"/>
              </a:rPr>
              <a:t> o </a:t>
            </a:r>
            <a:r>
              <a:rPr lang="en-US" b="0" i="0" dirty="0" err="1">
                <a:solidFill>
                  <a:srgbClr val="000000"/>
                </a:solidFill>
                <a:effectLst/>
                <a:latin typeface="CustomFontOverride"/>
              </a:rPr>
              <a:t>mundo</a:t>
            </a:r>
            <a:r>
              <a:rPr lang="en-US" b="0" i="0" dirty="0">
                <a:solidFill>
                  <a:srgbClr val="000000"/>
                </a:solidFill>
                <a:effectLst/>
                <a:latin typeface="CustomFontOverride"/>
              </a:rPr>
              <a:t> de </a:t>
            </a:r>
            <a:r>
              <a:rPr lang="en-US" b="0" i="0" dirty="0" err="1">
                <a:solidFill>
                  <a:srgbClr val="000000"/>
                </a:solidFill>
                <a:effectLst/>
                <a:latin typeface="CustomFontOverride"/>
              </a:rPr>
              <a:t>tal</a:t>
            </a:r>
            <a:r>
              <a:rPr lang="en-US" b="0" i="0" dirty="0">
                <a:solidFill>
                  <a:srgbClr val="000000"/>
                </a:solidFill>
                <a:effectLst/>
                <a:latin typeface="CustomFontOverride"/>
              </a:rPr>
              <a:t> </a:t>
            </a:r>
            <a:r>
              <a:rPr lang="en-US" b="0" i="0" dirty="0" err="1">
                <a:solidFill>
                  <a:srgbClr val="000000"/>
                </a:solidFill>
                <a:effectLst/>
                <a:latin typeface="CustomFontOverride"/>
              </a:rPr>
              <a:t>maneira</a:t>
            </a:r>
            <a:r>
              <a:rPr lang="en-US" b="0" i="0" dirty="0">
                <a:solidFill>
                  <a:srgbClr val="000000"/>
                </a:solidFill>
                <a:effectLst/>
                <a:latin typeface="CustomFontOverride"/>
              </a:rPr>
              <a:t> que </a:t>
            </a:r>
            <a:r>
              <a:rPr lang="en-US" b="0" i="0" dirty="0" err="1">
                <a:solidFill>
                  <a:srgbClr val="000000"/>
                </a:solidFill>
                <a:effectLst/>
                <a:latin typeface="CustomFontOverride"/>
              </a:rPr>
              <a:t>deu</a:t>
            </a:r>
            <a:r>
              <a:rPr lang="en-US" b="0" i="0" dirty="0">
                <a:solidFill>
                  <a:srgbClr val="000000"/>
                </a:solidFill>
                <a:effectLst/>
                <a:latin typeface="CustomFontOverride"/>
              </a:rPr>
              <a:t> o </a:t>
            </a:r>
            <a:r>
              <a:rPr lang="en-US" b="0" i="0" dirty="0" err="1">
                <a:solidFill>
                  <a:srgbClr val="000000"/>
                </a:solidFill>
                <a:effectLst/>
                <a:latin typeface="CustomFontOverride"/>
              </a:rPr>
              <a:t>seu</a:t>
            </a:r>
            <a:r>
              <a:rPr lang="en-US" b="0" i="0" dirty="0">
                <a:solidFill>
                  <a:srgbClr val="000000"/>
                </a:solidFill>
                <a:effectLst/>
                <a:latin typeface="CustomFontOverride"/>
              </a:rPr>
              <a:t> Filho </a:t>
            </a:r>
            <a:r>
              <a:rPr lang="en-US" b="0" i="0" dirty="0" err="1">
                <a:solidFill>
                  <a:srgbClr val="000000"/>
                </a:solidFill>
                <a:effectLst/>
                <a:latin typeface="CustomFontOverride"/>
              </a:rPr>
              <a:t>unigênito,para</a:t>
            </a:r>
            <a:r>
              <a:rPr lang="en-US" b="0" i="0" dirty="0">
                <a:solidFill>
                  <a:srgbClr val="000000"/>
                </a:solidFill>
                <a:effectLst/>
                <a:latin typeface="CustomFontOverride"/>
              </a:rPr>
              <a:t> que </a:t>
            </a:r>
            <a:r>
              <a:rPr lang="en-US" b="0" i="0" dirty="0" err="1">
                <a:solidFill>
                  <a:srgbClr val="000000"/>
                </a:solidFill>
                <a:effectLst/>
                <a:latin typeface="CustomFontOverride"/>
              </a:rPr>
              <a:t>todo</a:t>
            </a:r>
            <a:r>
              <a:rPr lang="en-US" b="0" i="0" dirty="0">
                <a:solidFill>
                  <a:srgbClr val="000000"/>
                </a:solidFill>
                <a:effectLst/>
                <a:latin typeface="CustomFontOverride"/>
              </a:rPr>
              <a:t> o que </a:t>
            </a:r>
            <a:r>
              <a:rPr lang="en-US" b="0" i="0" dirty="0" err="1">
                <a:solidFill>
                  <a:srgbClr val="000000"/>
                </a:solidFill>
                <a:effectLst/>
                <a:latin typeface="CustomFontOverride"/>
              </a:rPr>
              <a:t>nele</a:t>
            </a:r>
            <a:r>
              <a:rPr lang="en-US" b="0" i="0" dirty="0">
                <a:solidFill>
                  <a:srgbClr val="000000"/>
                </a:solidFill>
                <a:effectLst/>
                <a:latin typeface="CustomFontOverride"/>
              </a:rPr>
              <a:t> </a:t>
            </a:r>
            <a:r>
              <a:rPr lang="en-US" b="0" i="0" dirty="0" err="1">
                <a:solidFill>
                  <a:srgbClr val="000000"/>
                </a:solidFill>
                <a:effectLst/>
                <a:latin typeface="CustomFontOverride"/>
              </a:rPr>
              <a:t>crê</a:t>
            </a:r>
            <a:r>
              <a:rPr lang="en-US" b="0" i="0" dirty="0">
                <a:solidFill>
                  <a:srgbClr val="000000"/>
                </a:solidFill>
                <a:effectLst/>
                <a:latin typeface="CustomFontOverride"/>
              </a:rPr>
              <a:t> </a:t>
            </a:r>
            <a:r>
              <a:rPr lang="en-US" b="0" i="0" dirty="0" err="1">
                <a:solidFill>
                  <a:srgbClr val="000000"/>
                </a:solidFill>
                <a:effectLst/>
                <a:latin typeface="CustomFontOverride"/>
              </a:rPr>
              <a:t>não</a:t>
            </a:r>
            <a:r>
              <a:rPr lang="en-US" b="0" i="0" dirty="0">
                <a:solidFill>
                  <a:srgbClr val="000000"/>
                </a:solidFill>
                <a:effectLst/>
                <a:latin typeface="CustomFontOverride"/>
              </a:rPr>
              <a:t> </a:t>
            </a:r>
            <a:r>
              <a:rPr lang="en-US" b="0" i="0" dirty="0" err="1">
                <a:solidFill>
                  <a:srgbClr val="000000"/>
                </a:solidFill>
                <a:effectLst/>
                <a:latin typeface="CustomFontOverride"/>
              </a:rPr>
              <a:t>pereça</a:t>
            </a:r>
            <a:r>
              <a:rPr lang="en-US" b="0" i="0" dirty="0">
                <a:solidFill>
                  <a:srgbClr val="000000"/>
                </a:solidFill>
                <a:effectLst/>
                <a:latin typeface="CustomFontOverride"/>
              </a:rPr>
              <a:t>, mas </a:t>
            </a:r>
            <a:r>
              <a:rPr lang="en-US" b="0" i="0" dirty="0" err="1">
                <a:solidFill>
                  <a:srgbClr val="000000"/>
                </a:solidFill>
                <a:effectLst/>
                <a:latin typeface="CustomFontOverride"/>
              </a:rPr>
              <a:t>tenha</a:t>
            </a:r>
            <a:r>
              <a:rPr lang="en-US" b="0" i="0" dirty="0">
                <a:solidFill>
                  <a:srgbClr val="000000"/>
                </a:solidFill>
                <a:effectLst/>
                <a:latin typeface="CustomFontOverride"/>
              </a:rPr>
              <a:t> a </a:t>
            </a:r>
            <a:r>
              <a:rPr lang="en-US" b="0" i="0" dirty="0" err="1">
                <a:solidFill>
                  <a:srgbClr val="000000"/>
                </a:solidFill>
                <a:effectLst/>
                <a:latin typeface="CustomFontOverride"/>
              </a:rPr>
              <a:t>vida</a:t>
            </a:r>
            <a:r>
              <a:rPr lang="en-US" b="0" i="0" dirty="0">
                <a:solidFill>
                  <a:srgbClr val="000000"/>
                </a:solidFill>
                <a:effectLst/>
                <a:latin typeface="CustomFontOverride"/>
              </a:rPr>
              <a:t> </a:t>
            </a:r>
            <a:r>
              <a:rPr lang="en-US" b="0" i="0" dirty="0" err="1">
                <a:solidFill>
                  <a:srgbClr val="000000"/>
                </a:solidFill>
                <a:effectLst/>
                <a:latin typeface="CustomFontOverride"/>
              </a:rPr>
              <a:t>eterna</a:t>
            </a:r>
            <a:r>
              <a:rPr lang="en-US" b="0" i="0" dirty="0">
                <a:solidFill>
                  <a:srgbClr val="000000"/>
                </a:solidFill>
                <a:effectLst/>
                <a:latin typeface="CustomFontOverride"/>
              </a:rPr>
              <a:t>. </a:t>
            </a:r>
            <a:r>
              <a:rPr lang="en-US" b="0" i="0" dirty="0" err="1">
                <a:solidFill>
                  <a:srgbClr val="000000"/>
                </a:solidFill>
                <a:effectLst/>
                <a:latin typeface="CustomFontOverride"/>
              </a:rPr>
              <a:t>Porque</a:t>
            </a:r>
            <a:r>
              <a:rPr lang="en-US" dirty="0">
                <a:solidFill>
                  <a:srgbClr val="000000"/>
                </a:solidFill>
                <a:latin typeface="CustomFontOverride"/>
              </a:rPr>
              <a:t> </a:t>
            </a:r>
            <a:r>
              <a:rPr lang="en-US" b="0" i="0" dirty="0">
                <a:solidFill>
                  <a:srgbClr val="000000"/>
                </a:solidFill>
                <a:effectLst/>
                <a:latin typeface="CustomFontOverride"/>
              </a:rPr>
              <a:t>Deus </a:t>
            </a:r>
            <a:r>
              <a:rPr lang="en-US" b="0" i="0" dirty="0" err="1">
                <a:solidFill>
                  <a:srgbClr val="000000"/>
                </a:solidFill>
                <a:effectLst/>
                <a:latin typeface="CustomFontOverride"/>
              </a:rPr>
              <a:t>enviou</a:t>
            </a:r>
            <a:r>
              <a:rPr lang="en-US" dirty="0">
                <a:solidFill>
                  <a:srgbClr val="000000"/>
                </a:solidFill>
                <a:latin typeface="CustomFontOverride"/>
              </a:rPr>
              <a:t> </a:t>
            </a:r>
            <a:r>
              <a:rPr lang="en-US" b="0" i="0" dirty="0">
                <a:solidFill>
                  <a:srgbClr val="000000"/>
                </a:solidFill>
                <a:effectLst/>
                <a:latin typeface="CustomFontOverride"/>
              </a:rPr>
              <a:t>o </a:t>
            </a:r>
            <a:r>
              <a:rPr lang="en-US" b="0" i="0" dirty="0" err="1">
                <a:solidFill>
                  <a:srgbClr val="000000"/>
                </a:solidFill>
                <a:effectLst/>
                <a:latin typeface="CustomFontOverride"/>
              </a:rPr>
              <a:t>seu</a:t>
            </a:r>
            <a:r>
              <a:rPr lang="en-US" dirty="0">
                <a:solidFill>
                  <a:srgbClr val="000000"/>
                </a:solidFill>
                <a:latin typeface="CustomFontOverride"/>
              </a:rPr>
              <a:t> </a:t>
            </a:r>
            <a:r>
              <a:rPr lang="en-US" b="0" i="0" dirty="0">
                <a:solidFill>
                  <a:srgbClr val="000000"/>
                </a:solidFill>
                <a:effectLst/>
                <a:latin typeface="CustomFontOverride"/>
              </a:rPr>
              <a:t>Filho </a:t>
            </a:r>
            <a:r>
              <a:rPr lang="en-US" b="0" i="0" dirty="0" err="1">
                <a:solidFill>
                  <a:srgbClr val="000000"/>
                </a:solidFill>
                <a:effectLst/>
                <a:latin typeface="CustomFontOverride"/>
              </a:rPr>
              <a:t>ao</a:t>
            </a:r>
            <a:r>
              <a:rPr lang="en-US" dirty="0">
                <a:solidFill>
                  <a:srgbClr val="000000"/>
                </a:solidFill>
                <a:latin typeface="CustomFontOverride"/>
              </a:rPr>
              <a:t> </a:t>
            </a:r>
            <a:r>
              <a:rPr lang="en-US" b="0" i="0" dirty="0" err="1">
                <a:solidFill>
                  <a:srgbClr val="000000"/>
                </a:solidFill>
                <a:effectLst/>
                <a:latin typeface="CustomFontOverride"/>
              </a:rPr>
              <a:t>mundo</a:t>
            </a:r>
            <a:r>
              <a:rPr lang="en-US" b="0" i="0" dirty="0">
                <a:solidFill>
                  <a:srgbClr val="000000"/>
                </a:solidFill>
                <a:effectLst/>
                <a:latin typeface="CustomFontOverride"/>
              </a:rPr>
              <a:t>, </a:t>
            </a:r>
            <a:r>
              <a:rPr lang="en-US" b="0" i="0" dirty="0" err="1">
                <a:solidFill>
                  <a:srgbClr val="000000"/>
                </a:solidFill>
                <a:effectLst/>
                <a:latin typeface="CustomFontOverride"/>
              </a:rPr>
              <a:t>não</a:t>
            </a:r>
            <a:r>
              <a:rPr lang="en-US" dirty="0">
                <a:solidFill>
                  <a:srgbClr val="000000"/>
                </a:solidFill>
                <a:latin typeface="CustomFontOverride"/>
              </a:rPr>
              <a:t> </a:t>
            </a:r>
            <a:r>
              <a:rPr lang="en-US" b="0" i="0" dirty="0">
                <a:solidFill>
                  <a:srgbClr val="000000"/>
                </a:solidFill>
                <a:effectLst/>
                <a:latin typeface="CustomFontOverride"/>
              </a:rPr>
              <a:t>para que </a:t>
            </a:r>
            <a:r>
              <a:rPr lang="en-US" b="0" i="0" dirty="0" err="1">
                <a:solidFill>
                  <a:srgbClr val="000000"/>
                </a:solidFill>
                <a:effectLst/>
                <a:latin typeface="CustomFontOverride"/>
              </a:rPr>
              <a:t>condenasse</a:t>
            </a:r>
            <a:r>
              <a:rPr lang="en-US" dirty="0">
                <a:solidFill>
                  <a:srgbClr val="000000"/>
                </a:solidFill>
                <a:latin typeface="CustomFontOverride"/>
              </a:rPr>
              <a:t> </a:t>
            </a:r>
            <a:r>
              <a:rPr lang="en-US" b="0" i="0" dirty="0">
                <a:solidFill>
                  <a:srgbClr val="000000"/>
                </a:solidFill>
                <a:effectLst/>
                <a:latin typeface="CustomFontOverride"/>
              </a:rPr>
              <a:t>o </a:t>
            </a:r>
            <a:r>
              <a:rPr lang="en-US" b="0" i="0" dirty="0" err="1">
                <a:solidFill>
                  <a:srgbClr val="000000"/>
                </a:solidFill>
                <a:effectLst/>
                <a:latin typeface="CustomFontOverride"/>
              </a:rPr>
              <a:t>mundo</a:t>
            </a:r>
            <a:r>
              <a:rPr lang="en-US" b="0" i="0" dirty="0">
                <a:solidFill>
                  <a:srgbClr val="000000"/>
                </a:solidFill>
                <a:effectLst/>
                <a:latin typeface="CustomFontOverride"/>
              </a:rPr>
              <a:t>, mas para que o </a:t>
            </a:r>
            <a:r>
              <a:rPr lang="en-US" b="0" i="0" dirty="0" err="1">
                <a:solidFill>
                  <a:srgbClr val="000000"/>
                </a:solidFill>
                <a:effectLst/>
                <a:latin typeface="CustomFontOverride"/>
              </a:rPr>
              <a:t>mundo</a:t>
            </a:r>
            <a:r>
              <a:rPr lang="en-US" b="0" i="0" dirty="0">
                <a:solidFill>
                  <a:srgbClr val="000000"/>
                </a:solidFill>
                <a:effectLst/>
                <a:latin typeface="CustomFontOverride"/>
              </a:rPr>
              <a:t> fosse salvo </a:t>
            </a:r>
            <a:r>
              <a:rPr lang="en-US" b="0" i="0" dirty="0" err="1">
                <a:solidFill>
                  <a:srgbClr val="000000"/>
                </a:solidFill>
                <a:effectLst/>
                <a:latin typeface="CustomFontOverride"/>
              </a:rPr>
              <a:t>por</a:t>
            </a:r>
            <a:r>
              <a:rPr lang="en-US" b="0" i="0" dirty="0">
                <a:solidFill>
                  <a:srgbClr val="000000"/>
                </a:solidFill>
                <a:effectLst/>
                <a:latin typeface="CustomFontOverride"/>
              </a:rPr>
              <a:t> </a:t>
            </a:r>
            <a:r>
              <a:rPr lang="en-US" b="0" i="0" dirty="0" err="1">
                <a:solidFill>
                  <a:srgbClr val="000000"/>
                </a:solidFill>
                <a:effectLst/>
                <a:latin typeface="CustomFontOverride"/>
              </a:rPr>
              <a:t>ele</a:t>
            </a:r>
            <a:r>
              <a:rPr lang="en-US" b="0" i="0" dirty="0">
                <a:solidFill>
                  <a:srgbClr val="000000"/>
                </a:solidFill>
                <a:effectLst/>
                <a:latin typeface="CustomFontOverride"/>
              </a:rPr>
              <a:t>.” João 3.16-17</a:t>
            </a:r>
            <a:endParaRPr lang="en-US" dirty="0"/>
          </a:p>
        </p:txBody>
      </p:sp>
    </p:spTree>
    <p:extLst>
      <p:ext uri="{BB962C8B-B14F-4D97-AF65-F5344CB8AC3E}">
        <p14:creationId xmlns:p14="http://schemas.microsoft.com/office/powerpoint/2010/main" val="30173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193CA-7926-6AC3-8755-91A68364817E}"/>
              </a:ext>
            </a:extLst>
          </p:cNvPr>
          <p:cNvSpPr>
            <a:spLocks noGrp="1"/>
          </p:cNvSpPr>
          <p:nvPr>
            <p:ph type="title"/>
          </p:nvPr>
        </p:nvSpPr>
        <p:spPr/>
        <p:txBody>
          <a:bodyPr/>
          <a:lstStyle/>
          <a:p>
            <a:r>
              <a:rPr lang="en-US" dirty="0" err="1"/>
              <a:t>Glorificação</a:t>
            </a:r>
            <a:endParaRPr lang="en-US" dirty="0"/>
          </a:p>
        </p:txBody>
      </p:sp>
      <p:sp>
        <p:nvSpPr>
          <p:cNvPr id="3" name="Content Placeholder 2">
            <a:extLst>
              <a:ext uri="{FF2B5EF4-FFF2-40B4-BE49-F238E27FC236}">
                <a16:creationId xmlns:a16="http://schemas.microsoft.com/office/drawing/2014/main" id="{9563CB43-D39D-DD50-4D27-F77D008C6849}"/>
              </a:ext>
            </a:extLst>
          </p:cNvPr>
          <p:cNvSpPr>
            <a:spLocks noGrp="1"/>
          </p:cNvSpPr>
          <p:nvPr>
            <p:ph idx="1"/>
          </p:nvPr>
        </p:nvSpPr>
        <p:spPr/>
        <p:txBody>
          <a:bodyPr>
            <a:normAutofit fontScale="92500" lnSpcReduction="10000"/>
          </a:bodyPr>
          <a:lstStyle/>
          <a:p>
            <a:r>
              <a:rPr lang="en-US" dirty="0"/>
              <a:t>1 E vi novo </a:t>
            </a:r>
            <a:r>
              <a:rPr lang="en-US" dirty="0" err="1"/>
              <a:t>céu</a:t>
            </a:r>
            <a:r>
              <a:rPr lang="en-US" dirty="0"/>
              <a:t> e nova terra, pois o </a:t>
            </a:r>
            <a:r>
              <a:rPr lang="en-US" dirty="0" err="1"/>
              <a:t>primeiro</a:t>
            </a:r>
            <a:r>
              <a:rPr lang="en-US" dirty="0"/>
              <a:t> </a:t>
            </a:r>
            <a:r>
              <a:rPr lang="en-US" dirty="0" err="1"/>
              <a:t>céu</a:t>
            </a:r>
            <a:r>
              <a:rPr lang="en-US" dirty="0"/>
              <a:t> e a </a:t>
            </a:r>
            <a:r>
              <a:rPr lang="en-US" dirty="0" err="1"/>
              <a:t>primeira</a:t>
            </a:r>
            <a:r>
              <a:rPr lang="en-US" dirty="0"/>
              <a:t> terra </a:t>
            </a:r>
            <a:r>
              <a:rPr lang="en-US" dirty="0" err="1"/>
              <a:t>passaram</a:t>
            </a:r>
            <a:r>
              <a:rPr lang="en-US" dirty="0"/>
              <a:t>, e o mar </a:t>
            </a:r>
            <a:r>
              <a:rPr lang="en-US" dirty="0" err="1"/>
              <a:t>já</a:t>
            </a:r>
            <a:r>
              <a:rPr lang="en-US" dirty="0"/>
              <a:t> </a:t>
            </a:r>
            <a:r>
              <a:rPr lang="en-US" dirty="0" err="1"/>
              <a:t>não</a:t>
            </a:r>
            <a:r>
              <a:rPr lang="en-US" dirty="0"/>
              <a:t> </a:t>
            </a:r>
            <a:r>
              <a:rPr lang="en-US" dirty="0" err="1"/>
              <a:t>existe</a:t>
            </a:r>
            <a:r>
              <a:rPr lang="en-US" dirty="0"/>
              <a:t>. 2 Vi </a:t>
            </a:r>
            <a:r>
              <a:rPr lang="en-US" dirty="0" err="1"/>
              <a:t>também</a:t>
            </a:r>
            <a:r>
              <a:rPr lang="en-US" dirty="0"/>
              <a:t> a </a:t>
            </a:r>
            <a:r>
              <a:rPr lang="en-US" dirty="0" err="1"/>
              <a:t>cidade</a:t>
            </a:r>
            <a:r>
              <a:rPr lang="en-US" dirty="0"/>
              <a:t> </a:t>
            </a:r>
            <a:r>
              <a:rPr lang="en-US" dirty="0" err="1"/>
              <a:t>santa</a:t>
            </a:r>
            <a:r>
              <a:rPr lang="en-US" dirty="0"/>
              <a:t>, a nova </a:t>
            </a:r>
            <a:r>
              <a:rPr lang="en-US" dirty="0" err="1"/>
              <a:t>Jerusalém</a:t>
            </a:r>
            <a:r>
              <a:rPr lang="en-US" dirty="0"/>
              <a:t>, que </a:t>
            </a:r>
            <a:r>
              <a:rPr lang="en-US" dirty="0" err="1"/>
              <a:t>descia</a:t>
            </a:r>
            <a:r>
              <a:rPr lang="en-US" dirty="0"/>
              <a:t> do </a:t>
            </a:r>
            <a:r>
              <a:rPr lang="en-US" dirty="0" err="1"/>
              <a:t>céu</a:t>
            </a:r>
            <a:r>
              <a:rPr lang="en-US" dirty="0"/>
              <a:t>, da </a:t>
            </a:r>
            <a:r>
              <a:rPr lang="en-US" dirty="0" err="1"/>
              <a:t>parte</a:t>
            </a:r>
            <a:r>
              <a:rPr lang="en-US" dirty="0"/>
              <a:t> de Deus, </a:t>
            </a:r>
            <a:r>
              <a:rPr lang="en-US" dirty="0" err="1"/>
              <a:t>preparada</a:t>
            </a:r>
            <a:r>
              <a:rPr lang="en-US" dirty="0"/>
              <a:t> </a:t>
            </a:r>
            <a:r>
              <a:rPr lang="en-US" dirty="0" err="1"/>
              <a:t>como</a:t>
            </a:r>
            <a:r>
              <a:rPr lang="en-US" dirty="0"/>
              <a:t> </a:t>
            </a:r>
            <a:r>
              <a:rPr lang="en-US" dirty="0" err="1"/>
              <a:t>uma</a:t>
            </a:r>
            <a:r>
              <a:rPr lang="en-US" dirty="0"/>
              <a:t> </a:t>
            </a:r>
            <a:r>
              <a:rPr lang="en-US" dirty="0" err="1"/>
              <a:t>noiva</a:t>
            </a:r>
            <a:r>
              <a:rPr lang="en-US" dirty="0"/>
              <a:t> </a:t>
            </a:r>
            <a:r>
              <a:rPr lang="en-US" dirty="0" err="1"/>
              <a:t>enfeitada</a:t>
            </a:r>
            <a:r>
              <a:rPr lang="en-US" dirty="0"/>
              <a:t> para o </a:t>
            </a:r>
            <a:r>
              <a:rPr lang="en-US" dirty="0" err="1"/>
              <a:t>seu</a:t>
            </a:r>
            <a:r>
              <a:rPr lang="en-US" dirty="0"/>
              <a:t> </a:t>
            </a:r>
            <a:r>
              <a:rPr lang="en-US" dirty="0" err="1"/>
              <a:t>noivo</a:t>
            </a:r>
            <a:r>
              <a:rPr lang="en-US" dirty="0"/>
              <a:t>. 3 </a:t>
            </a:r>
            <a:r>
              <a:rPr lang="en-US" dirty="0" err="1"/>
              <a:t>Então</a:t>
            </a:r>
            <a:r>
              <a:rPr lang="en-US" dirty="0"/>
              <a:t> </a:t>
            </a:r>
            <a:r>
              <a:rPr lang="en-US" dirty="0" err="1"/>
              <a:t>ouvi</a:t>
            </a:r>
            <a:r>
              <a:rPr lang="en-US" dirty="0"/>
              <a:t> </a:t>
            </a:r>
            <a:r>
              <a:rPr lang="en-US" dirty="0" err="1"/>
              <a:t>uma</a:t>
            </a:r>
            <a:r>
              <a:rPr lang="en-US" dirty="0"/>
              <a:t> </a:t>
            </a:r>
            <a:r>
              <a:rPr lang="en-US" dirty="0" err="1"/>
              <a:t>voz</a:t>
            </a:r>
            <a:r>
              <a:rPr lang="en-US" dirty="0"/>
              <a:t> forte que </a:t>
            </a:r>
            <a:r>
              <a:rPr lang="en-US" dirty="0" err="1"/>
              <a:t>vinha</a:t>
            </a:r>
            <a:r>
              <a:rPr lang="en-US" dirty="0"/>
              <a:t> do </a:t>
            </a:r>
            <a:r>
              <a:rPr lang="en-US" dirty="0" err="1"/>
              <a:t>trono</a:t>
            </a:r>
            <a:r>
              <a:rPr lang="en-US" dirty="0"/>
              <a:t> e </a:t>
            </a:r>
            <a:r>
              <a:rPr lang="en-US" dirty="0" err="1"/>
              <a:t>dizia</a:t>
            </a:r>
            <a:r>
              <a:rPr lang="en-US" dirty="0"/>
              <a:t>:</a:t>
            </a:r>
          </a:p>
          <a:p>
            <a:r>
              <a:rPr lang="en-US" dirty="0"/>
              <a:t>— Eis o </a:t>
            </a:r>
            <a:r>
              <a:rPr lang="en-US" dirty="0" err="1"/>
              <a:t>tabernáculo</a:t>
            </a:r>
            <a:r>
              <a:rPr lang="en-US" dirty="0"/>
              <a:t> de Deus com </a:t>
            </a:r>
            <a:r>
              <a:rPr lang="en-US" dirty="0" err="1"/>
              <a:t>os</a:t>
            </a:r>
            <a:r>
              <a:rPr lang="en-US" dirty="0"/>
              <a:t> </a:t>
            </a:r>
            <a:r>
              <a:rPr lang="en-US" dirty="0" err="1"/>
              <a:t>seres</a:t>
            </a:r>
            <a:r>
              <a:rPr lang="en-US" dirty="0"/>
              <a:t> </a:t>
            </a:r>
            <a:r>
              <a:rPr lang="en-US" dirty="0" err="1"/>
              <a:t>humanos</a:t>
            </a:r>
            <a:r>
              <a:rPr lang="en-US" dirty="0"/>
              <a:t>. Deus </a:t>
            </a:r>
            <a:r>
              <a:rPr lang="en-US" dirty="0" err="1"/>
              <a:t>habitará</a:t>
            </a:r>
            <a:r>
              <a:rPr lang="en-US" dirty="0"/>
              <a:t> com </a:t>
            </a:r>
            <a:r>
              <a:rPr lang="en-US" dirty="0" err="1"/>
              <a:t>eles</a:t>
            </a:r>
            <a:r>
              <a:rPr lang="en-US" dirty="0"/>
              <a:t>. Eles </a:t>
            </a:r>
            <a:r>
              <a:rPr lang="en-US" dirty="0" err="1"/>
              <a:t>serão</a:t>
            </a:r>
            <a:r>
              <a:rPr lang="en-US" dirty="0"/>
              <a:t> </a:t>
            </a:r>
            <a:r>
              <a:rPr lang="en-US" dirty="0" err="1"/>
              <a:t>povos</a:t>
            </a:r>
            <a:r>
              <a:rPr lang="en-US" dirty="0"/>
              <a:t> de Deus, e Deus </a:t>
            </a:r>
            <a:r>
              <a:rPr lang="en-US" dirty="0" err="1"/>
              <a:t>mesmo</a:t>
            </a:r>
            <a:r>
              <a:rPr lang="en-US" dirty="0"/>
              <a:t> </a:t>
            </a:r>
            <a:r>
              <a:rPr lang="en-US" dirty="0" err="1"/>
              <a:t>estará</a:t>
            </a:r>
            <a:r>
              <a:rPr lang="en-US" dirty="0"/>
              <a:t> com </a:t>
            </a:r>
            <a:r>
              <a:rPr lang="en-US" dirty="0" err="1"/>
              <a:t>eles</a:t>
            </a:r>
            <a:r>
              <a:rPr lang="en-US" dirty="0"/>
              <a:t> e </a:t>
            </a:r>
            <a:r>
              <a:rPr lang="en-US" dirty="0" err="1"/>
              <a:t>será</a:t>
            </a:r>
            <a:r>
              <a:rPr lang="en-US" dirty="0"/>
              <a:t> o Deus deles. 4 E </a:t>
            </a:r>
            <a:r>
              <a:rPr lang="en-US" dirty="0" err="1"/>
              <a:t>lhes</a:t>
            </a:r>
            <a:r>
              <a:rPr lang="en-US" dirty="0"/>
              <a:t> </a:t>
            </a:r>
            <a:r>
              <a:rPr lang="en-US" dirty="0" err="1"/>
              <a:t>enxugará</a:t>
            </a:r>
            <a:r>
              <a:rPr lang="en-US" dirty="0"/>
              <a:t> dos </a:t>
            </a:r>
            <a:r>
              <a:rPr lang="en-US" dirty="0" err="1"/>
              <a:t>olhos</a:t>
            </a:r>
            <a:r>
              <a:rPr lang="en-US" dirty="0"/>
              <a:t> </a:t>
            </a:r>
            <a:r>
              <a:rPr lang="en-US" dirty="0" err="1"/>
              <a:t>toda</a:t>
            </a:r>
            <a:r>
              <a:rPr lang="en-US" dirty="0"/>
              <a:t> </a:t>
            </a:r>
            <a:r>
              <a:rPr lang="en-US" dirty="0" err="1"/>
              <a:t>lágrima</a:t>
            </a:r>
            <a:r>
              <a:rPr lang="en-US" dirty="0"/>
              <a:t>. E </a:t>
            </a:r>
            <a:r>
              <a:rPr lang="en-US" dirty="0" err="1"/>
              <a:t>já</a:t>
            </a:r>
            <a:r>
              <a:rPr lang="en-US" dirty="0"/>
              <a:t> </a:t>
            </a:r>
            <a:r>
              <a:rPr lang="en-US" dirty="0" err="1"/>
              <a:t>não</a:t>
            </a:r>
            <a:r>
              <a:rPr lang="en-US" dirty="0"/>
              <a:t> </a:t>
            </a:r>
            <a:r>
              <a:rPr lang="en-US" dirty="0" err="1"/>
              <a:t>existirá</a:t>
            </a:r>
            <a:r>
              <a:rPr lang="en-US" dirty="0"/>
              <a:t> </a:t>
            </a:r>
            <a:r>
              <a:rPr lang="en-US" dirty="0" err="1"/>
              <a:t>mais</a:t>
            </a:r>
            <a:r>
              <a:rPr lang="en-US" dirty="0"/>
              <a:t> </a:t>
            </a:r>
            <a:r>
              <a:rPr lang="en-US" dirty="0" err="1"/>
              <a:t>morte</a:t>
            </a:r>
            <a:r>
              <a:rPr lang="en-US" dirty="0"/>
              <a:t>, </a:t>
            </a:r>
            <a:r>
              <a:rPr lang="en-US" dirty="0" err="1"/>
              <a:t>já</a:t>
            </a:r>
            <a:r>
              <a:rPr lang="en-US" dirty="0"/>
              <a:t> </a:t>
            </a:r>
            <a:r>
              <a:rPr lang="en-US" dirty="0" err="1"/>
              <a:t>não</a:t>
            </a:r>
            <a:r>
              <a:rPr lang="en-US" dirty="0"/>
              <a:t> </a:t>
            </a:r>
            <a:r>
              <a:rPr lang="en-US" dirty="0" err="1"/>
              <a:t>haverá</a:t>
            </a:r>
            <a:r>
              <a:rPr lang="en-US" dirty="0"/>
              <a:t> </a:t>
            </a:r>
            <a:r>
              <a:rPr lang="en-US" dirty="0" err="1"/>
              <a:t>luto</a:t>
            </a:r>
            <a:r>
              <a:rPr lang="en-US" dirty="0"/>
              <a:t>, </a:t>
            </a:r>
            <a:r>
              <a:rPr lang="en-US" dirty="0" err="1"/>
              <a:t>nem</a:t>
            </a:r>
            <a:r>
              <a:rPr lang="en-US" dirty="0"/>
              <a:t> </a:t>
            </a:r>
            <a:r>
              <a:rPr lang="en-US" dirty="0" err="1"/>
              <a:t>pranto</a:t>
            </a:r>
            <a:r>
              <a:rPr lang="en-US" dirty="0"/>
              <a:t>, </a:t>
            </a:r>
            <a:r>
              <a:rPr lang="en-US" dirty="0" err="1"/>
              <a:t>nem</a:t>
            </a:r>
            <a:r>
              <a:rPr lang="en-US" dirty="0"/>
              <a:t> </a:t>
            </a:r>
            <a:r>
              <a:rPr lang="en-US" dirty="0" err="1"/>
              <a:t>dor</a:t>
            </a:r>
            <a:r>
              <a:rPr lang="en-US" dirty="0"/>
              <a:t>, </a:t>
            </a:r>
            <a:r>
              <a:rPr lang="en-US" dirty="0" err="1"/>
              <a:t>porque</a:t>
            </a:r>
            <a:r>
              <a:rPr lang="en-US" dirty="0"/>
              <a:t> as </a:t>
            </a:r>
            <a:r>
              <a:rPr lang="en-US" dirty="0" err="1"/>
              <a:t>primeiras</a:t>
            </a:r>
            <a:r>
              <a:rPr lang="en-US" dirty="0"/>
              <a:t> </a:t>
            </a:r>
            <a:r>
              <a:rPr lang="en-US" dirty="0" err="1"/>
              <a:t>coisas</a:t>
            </a:r>
            <a:r>
              <a:rPr lang="en-US" dirty="0"/>
              <a:t> </a:t>
            </a:r>
            <a:r>
              <a:rPr lang="en-US" dirty="0" err="1"/>
              <a:t>passaram</a:t>
            </a:r>
            <a:r>
              <a:rPr lang="en-US" dirty="0"/>
              <a:t>.</a:t>
            </a:r>
          </a:p>
          <a:p>
            <a:r>
              <a:rPr lang="en-US" dirty="0"/>
              <a:t>5 E </a:t>
            </a:r>
            <a:r>
              <a:rPr lang="en-US" dirty="0" err="1"/>
              <a:t>aquele</a:t>
            </a:r>
            <a:r>
              <a:rPr lang="en-US" dirty="0"/>
              <a:t> que </a:t>
            </a:r>
            <a:r>
              <a:rPr lang="en-US" dirty="0" err="1"/>
              <a:t>estava</a:t>
            </a:r>
            <a:r>
              <a:rPr lang="en-US" dirty="0"/>
              <a:t> </a:t>
            </a:r>
            <a:r>
              <a:rPr lang="en-US" dirty="0" err="1"/>
              <a:t>sentado</a:t>
            </a:r>
            <a:r>
              <a:rPr lang="en-US" dirty="0"/>
              <a:t> no </a:t>
            </a:r>
            <a:r>
              <a:rPr lang="en-US" dirty="0" err="1"/>
              <a:t>trono</a:t>
            </a:r>
            <a:r>
              <a:rPr lang="en-US" dirty="0"/>
              <a:t> </a:t>
            </a:r>
            <a:r>
              <a:rPr lang="en-US" dirty="0" err="1"/>
              <a:t>disse</a:t>
            </a:r>
            <a:r>
              <a:rPr lang="en-US" dirty="0"/>
              <a:t>:</a:t>
            </a:r>
          </a:p>
          <a:p>
            <a:r>
              <a:rPr lang="en-US" dirty="0"/>
              <a:t>— Eis que </a:t>
            </a:r>
            <a:r>
              <a:rPr lang="en-US" dirty="0" err="1"/>
              <a:t>faço</a:t>
            </a:r>
            <a:r>
              <a:rPr lang="en-US" dirty="0"/>
              <a:t> </a:t>
            </a:r>
            <a:r>
              <a:rPr lang="en-US" dirty="0" err="1"/>
              <a:t>novas</a:t>
            </a:r>
            <a:r>
              <a:rPr lang="en-US" dirty="0"/>
              <a:t> </a:t>
            </a:r>
            <a:r>
              <a:rPr lang="en-US" dirty="0" err="1"/>
              <a:t>todas</a:t>
            </a:r>
            <a:r>
              <a:rPr lang="en-US" dirty="0"/>
              <a:t> as </a:t>
            </a:r>
            <a:r>
              <a:rPr lang="en-US" dirty="0" err="1"/>
              <a:t>coisas</a:t>
            </a:r>
            <a:r>
              <a:rPr lang="en-US" dirty="0"/>
              <a:t>. Ap 21.1-5</a:t>
            </a:r>
          </a:p>
        </p:txBody>
      </p:sp>
    </p:spTree>
    <p:extLst>
      <p:ext uri="{BB962C8B-B14F-4D97-AF65-F5344CB8AC3E}">
        <p14:creationId xmlns:p14="http://schemas.microsoft.com/office/powerpoint/2010/main" val="59290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33C5E-C76D-2BD8-AF45-339EB5CF6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69152-FE0A-DEEE-C022-E7EC3B437011}"/>
              </a:ext>
            </a:extLst>
          </p:cNvPr>
          <p:cNvSpPr>
            <a:spLocks noGrp="1"/>
          </p:cNvSpPr>
          <p:nvPr>
            <p:ph type="title"/>
          </p:nvPr>
        </p:nvSpPr>
        <p:spPr/>
        <p:txBody>
          <a:bodyPr/>
          <a:lstStyle/>
          <a:p>
            <a:r>
              <a:rPr lang="en-US" dirty="0" err="1"/>
              <a:t>Glorificação</a:t>
            </a:r>
            <a:endParaRPr lang="en-US" dirty="0"/>
          </a:p>
        </p:txBody>
      </p:sp>
      <p:sp>
        <p:nvSpPr>
          <p:cNvPr id="3" name="Content Placeholder 2">
            <a:extLst>
              <a:ext uri="{FF2B5EF4-FFF2-40B4-BE49-F238E27FC236}">
                <a16:creationId xmlns:a16="http://schemas.microsoft.com/office/drawing/2014/main" id="{90FB001E-841D-E8F1-2372-5B074F1269C5}"/>
              </a:ext>
            </a:extLst>
          </p:cNvPr>
          <p:cNvSpPr>
            <a:spLocks noGrp="1"/>
          </p:cNvSpPr>
          <p:nvPr>
            <p:ph idx="1"/>
          </p:nvPr>
        </p:nvSpPr>
        <p:spPr/>
        <p:txBody>
          <a:bodyPr>
            <a:normAutofit/>
          </a:bodyPr>
          <a:lstStyle/>
          <a:p>
            <a:r>
              <a:rPr lang="en-US" dirty="0"/>
              <a:t>1 </a:t>
            </a:r>
            <a:r>
              <a:rPr lang="en-US" dirty="0" err="1"/>
              <a:t>Então</a:t>
            </a:r>
            <a:r>
              <a:rPr lang="en-US" dirty="0"/>
              <a:t> o </a:t>
            </a:r>
            <a:r>
              <a:rPr lang="en-US" dirty="0" err="1"/>
              <a:t>anjo</a:t>
            </a:r>
            <a:r>
              <a:rPr lang="en-US" dirty="0"/>
              <a:t> me </a:t>
            </a:r>
            <a:r>
              <a:rPr lang="en-US" dirty="0" err="1"/>
              <a:t>mostrou</a:t>
            </a:r>
            <a:r>
              <a:rPr lang="en-US" dirty="0"/>
              <a:t> o </a:t>
            </a:r>
            <a:r>
              <a:rPr lang="en-US" dirty="0" err="1"/>
              <a:t>rio</a:t>
            </a:r>
            <a:r>
              <a:rPr lang="en-US" dirty="0"/>
              <a:t> da </a:t>
            </a:r>
            <a:r>
              <a:rPr lang="en-US" dirty="0" err="1"/>
              <a:t>água</a:t>
            </a:r>
            <a:r>
              <a:rPr lang="en-US" dirty="0"/>
              <a:t> da </a:t>
            </a:r>
            <a:r>
              <a:rPr lang="en-US" dirty="0" err="1"/>
              <a:t>vida</a:t>
            </a:r>
            <a:r>
              <a:rPr lang="en-US" dirty="0"/>
              <a:t>, </a:t>
            </a:r>
            <a:r>
              <a:rPr lang="en-US" dirty="0" err="1"/>
              <a:t>brilhante</a:t>
            </a:r>
            <a:r>
              <a:rPr lang="en-US" dirty="0"/>
              <a:t> </a:t>
            </a:r>
            <a:r>
              <a:rPr lang="en-US" dirty="0" err="1"/>
              <a:t>como</a:t>
            </a:r>
            <a:r>
              <a:rPr lang="en-US" dirty="0"/>
              <a:t> </a:t>
            </a:r>
            <a:r>
              <a:rPr lang="en-US" dirty="0" err="1"/>
              <a:t>cristal</a:t>
            </a:r>
            <a:r>
              <a:rPr lang="en-US" dirty="0"/>
              <a:t>, que </a:t>
            </a:r>
            <a:r>
              <a:rPr lang="en-US" dirty="0" err="1"/>
              <a:t>sai</a:t>
            </a:r>
            <a:r>
              <a:rPr lang="en-US" dirty="0"/>
              <a:t> do </a:t>
            </a:r>
            <a:r>
              <a:rPr lang="en-US" dirty="0" err="1"/>
              <a:t>trono</a:t>
            </a:r>
            <a:r>
              <a:rPr lang="en-US" dirty="0"/>
              <a:t> de Deus e do Cordeiro. 2 No </a:t>
            </a:r>
            <a:r>
              <a:rPr lang="en-US" dirty="0" err="1"/>
              <a:t>meio</a:t>
            </a:r>
            <a:r>
              <a:rPr lang="en-US" dirty="0"/>
              <a:t> da </a:t>
            </a:r>
            <a:r>
              <a:rPr lang="en-US" dirty="0" err="1"/>
              <a:t>praça</a:t>
            </a:r>
            <a:r>
              <a:rPr lang="en-US" dirty="0"/>
              <a:t> da </a:t>
            </a:r>
            <a:r>
              <a:rPr lang="en-US" dirty="0" err="1"/>
              <a:t>cidade</a:t>
            </a:r>
            <a:r>
              <a:rPr lang="en-US" dirty="0"/>
              <a:t>, e de um e de outro </a:t>
            </a:r>
            <a:r>
              <a:rPr lang="en-US" dirty="0" err="1"/>
              <a:t>lado</a:t>
            </a:r>
            <a:r>
              <a:rPr lang="en-US" dirty="0"/>
              <a:t> do </a:t>
            </a:r>
            <a:r>
              <a:rPr lang="en-US" dirty="0" err="1"/>
              <a:t>rio</a:t>
            </a:r>
            <a:r>
              <a:rPr lang="en-US" dirty="0"/>
              <a:t>, </a:t>
            </a:r>
            <a:r>
              <a:rPr lang="en-US" dirty="0" err="1"/>
              <a:t>está</a:t>
            </a:r>
            <a:r>
              <a:rPr lang="en-US" dirty="0"/>
              <a:t> a </a:t>
            </a:r>
            <a:r>
              <a:rPr lang="en-US" dirty="0" err="1"/>
              <a:t>árvore</a:t>
            </a:r>
            <a:r>
              <a:rPr lang="en-US" dirty="0"/>
              <a:t> da </a:t>
            </a:r>
            <a:r>
              <a:rPr lang="en-US" dirty="0" err="1"/>
              <a:t>vida</a:t>
            </a:r>
            <a:r>
              <a:rPr lang="en-US" dirty="0"/>
              <a:t>, que </a:t>
            </a:r>
            <a:r>
              <a:rPr lang="en-US" dirty="0" err="1"/>
              <a:t>produz</a:t>
            </a:r>
            <a:r>
              <a:rPr lang="en-US" dirty="0"/>
              <a:t> doze </a:t>
            </a:r>
            <a:r>
              <a:rPr lang="en-US" dirty="0" err="1"/>
              <a:t>frutos</a:t>
            </a:r>
            <a:r>
              <a:rPr lang="en-US" dirty="0"/>
              <a:t>, </a:t>
            </a:r>
            <a:r>
              <a:rPr lang="en-US" dirty="0" err="1"/>
              <a:t>dando</a:t>
            </a:r>
            <a:r>
              <a:rPr lang="en-US" dirty="0"/>
              <a:t> o </a:t>
            </a:r>
            <a:r>
              <a:rPr lang="en-US" dirty="0" err="1"/>
              <a:t>seu</a:t>
            </a:r>
            <a:r>
              <a:rPr lang="en-US" dirty="0"/>
              <a:t> </a:t>
            </a:r>
            <a:r>
              <a:rPr lang="en-US" dirty="0" err="1"/>
              <a:t>fruto</a:t>
            </a:r>
            <a:r>
              <a:rPr lang="en-US" dirty="0"/>
              <a:t> de </a:t>
            </a:r>
            <a:r>
              <a:rPr lang="en-US" dirty="0" err="1"/>
              <a:t>mês</a:t>
            </a:r>
            <a:r>
              <a:rPr lang="en-US" dirty="0"/>
              <a:t> </a:t>
            </a:r>
            <a:r>
              <a:rPr lang="en-US" dirty="0" err="1"/>
              <a:t>em</a:t>
            </a:r>
            <a:r>
              <a:rPr lang="en-US" dirty="0"/>
              <a:t> </a:t>
            </a:r>
            <a:r>
              <a:rPr lang="en-US" dirty="0" err="1"/>
              <a:t>mês</a:t>
            </a:r>
            <a:r>
              <a:rPr lang="en-US" dirty="0"/>
              <a:t>. E as </a:t>
            </a:r>
            <a:r>
              <a:rPr lang="en-US" dirty="0" err="1"/>
              <a:t>folhas</a:t>
            </a:r>
            <a:r>
              <a:rPr lang="en-US" dirty="0"/>
              <a:t> da </a:t>
            </a:r>
            <a:r>
              <a:rPr lang="en-US" dirty="0" err="1"/>
              <a:t>árvore</a:t>
            </a:r>
            <a:r>
              <a:rPr lang="en-US" dirty="0"/>
              <a:t> </a:t>
            </a:r>
            <a:r>
              <a:rPr lang="en-US" dirty="0" err="1"/>
              <a:t>são</a:t>
            </a:r>
            <a:r>
              <a:rPr lang="en-US" dirty="0"/>
              <a:t> para a cura dos </a:t>
            </a:r>
            <a:r>
              <a:rPr lang="en-US" dirty="0" err="1"/>
              <a:t>povos</a:t>
            </a:r>
            <a:r>
              <a:rPr lang="en-US" dirty="0"/>
              <a:t>. 3 </a:t>
            </a:r>
            <a:r>
              <a:rPr lang="en-US" dirty="0" err="1"/>
              <a:t>Nunca</a:t>
            </a:r>
            <a:r>
              <a:rPr lang="en-US" dirty="0"/>
              <a:t> </a:t>
            </a:r>
            <a:r>
              <a:rPr lang="en-US" dirty="0" err="1"/>
              <a:t>mais</a:t>
            </a:r>
            <a:r>
              <a:rPr lang="en-US" dirty="0"/>
              <a:t> </a:t>
            </a:r>
            <a:r>
              <a:rPr lang="en-US" dirty="0" err="1"/>
              <a:t>haverá</a:t>
            </a:r>
            <a:r>
              <a:rPr lang="en-US" dirty="0"/>
              <a:t> </a:t>
            </a:r>
            <a:r>
              <a:rPr lang="en-US" dirty="0" err="1"/>
              <a:t>qualquer</a:t>
            </a:r>
            <a:r>
              <a:rPr lang="en-US" dirty="0"/>
              <a:t> </a:t>
            </a:r>
            <a:r>
              <a:rPr lang="en-US" dirty="0" err="1"/>
              <a:t>maldição</a:t>
            </a:r>
            <a:r>
              <a:rPr lang="en-US" dirty="0"/>
              <a:t>. Nela </a:t>
            </a:r>
            <a:r>
              <a:rPr lang="en-US" dirty="0" err="1"/>
              <a:t>estará</a:t>
            </a:r>
            <a:r>
              <a:rPr lang="en-US" dirty="0"/>
              <a:t> o </a:t>
            </a:r>
            <a:r>
              <a:rPr lang="en-US" dirty="0" err="1"/>
              <a:t>trono</a:t>
            </a:r>
            <a:r>
              <a:rPr lang="en-US" dirty="0"/>
              <a:t> de Deus e do Cordeiro. </a:t>
            </a:r>
            <a:r>
              <a:rPr lang="en-US" dirty="0" err="1"/>
              <a:t>Os</a:t>
            </a:r>
            <a:r>
              <a:rPr lang="en-US" dirty="0"/>
              <a:t> </a:t>
            </a:r>
            <a:r>
              <a:rPr lang="en-US" dirty="0" err="1"/>
              <a:t>seus</a:t>
            </a:r>
            <a:r>
              <a:rPr lang="en-US" dirty="0"/>
              <a:t> servos o </a:t>
            </a:r>
            <a:r>
              <a:rPr lang="en-US" dirty="0" err="1"/>
              <a:t>adorarão</a:t>
            </a:r>
            <a:r>
              <a:rPr lang="en-US" dirty="0"/>
              <a:t>, 4 </a:t>
            </a:r>
            <a:r>
              <a:rPr lang="en-US" dirty="0" err="1"/>
              <a:t>contemplarão</a:t>
            </a:r>
            <a:r>
              <a:rPr lang="en-US" dirty="0"/>
              <a:t> a </a:t>
            </a:r>
            <a:r>
              <a:rPr lang="en-US" dirty="0" err="1"/>
              <a:t>sua</a:t>
            </a:r>
            <a:r>
              <a:rPr lang="en-US" dirty="0"/>
              <a:t> face, e </a:t>
            </a:r>
            <a:r>
              <a:rPr lang="en-US" dirty="0" err="1"/>
              <a:t>na</a:t>
            </a:r>
            <a:r>
              <a:rPr lang="en-US" dirty="0"/>
              <a:t> </a:t>
            </a:r>
            <a:r>
              <a:rPr lang="en-US" dirty="0" err="1"/>
              <a:t>sua</a:t>
            </a:r>
            <a:r>
              <a:rPr lang="en-US" dirty="0"/>
              <a:t> </a:t>
            </a:r>
            <a:r>
              <a:rPr lang="en-US" dirty="0" err="1"/>
              <a:t>testa</a:t>
            </a:r>
            <a:r>
              <a:rPr lang="en-US" dirty="0"/>
              <a:t> </a:t>
            </a:r>
            <a:r>
              <a:rPr lang="en-US" dirty="0" err="1"/>
              <a:t>terão</a:t>
            </a:r>
            <a:r>
              <a:rPr lang="en-US" dirty="0"/>
              <a:t> </a:t>
            </a:r>
            <a:r>
              <a:rPr lang="en-US" dirty="0" err="1"/>
              <a:t>gravado</a:t>
            </a:r>
            <a:r>
              <a:rPr lang="en-US" dirty="0"/>
              <a:t> o </a:t>
            </a:r>
            <a:r>
              <a:rPr lang="en-US" dirty="0" err="1"/>
              <a:t>nome</a:t>
            </a:r>
            <a:r>
              <a:rPr lang="en-US" dirty="0"/>
              <a:t> dele. 5 </a:t>
            </a:r>
            <a:r>
              <a:rPr lang="en-US" dirty="0" err="1"/>
              <a:t>Então</a:t>
            </a:r>
            <a:r>
              <a:rPr lang="en-US" dirty="0"/>
              <a:t> </a:t>
            </a:r>
            <a:r>
              <a:rPr lang="en-US" dirty="0" err="1"/>
              <a:t>já</a:t>
            </a:r>
            <a:r>
              <a:rPr lang="en-US" dirty="0"/>
              <a:t> </a:t>
            </a:r>
            <a:r>
              <a:rPr lang="en-US" dirty="0" err="1"/>
              <a:t>não</a:t>
            </a:r>
            <a:r>
              <a:rPr lang="en-US" dirty="0"/>
              <a:t> </a:t>
            </a:r>
            <a:r>
              <a:rPr lang="en-US" dirty="0" err="1"/>
              <a:t>haverá</a:t>
            </a:r>
            <a:r>
              <a:rPr lang="en-US" dirty="0"/>
              <a:t> </a:t>
            </a:r>
            <a:r>
              <a:rPr lang="en-US" dirty="0" err="1"/>
              <a:t>noite</a:t>
            </a:r>
            <a:r>
              <a:rPr lang="en-US" dirty="0"/>
              <a:t>, e </a:t>
            </a:r>
            <a:r>
              <a:rPr lang="en-US" dirty="0" err="1"/>
              <a:t>não</a:t>
            </a:r>
            <a:r>
              <a:rPr lang="en-US" dirty="0"/>
              <a:t> </a:t>
            </a:r>
            <a:r>
              <a:rPr lang="en-US" dirty="0" err="1"/>
              <a:t>precisarão</a:t>
            </a:r>
            <a:r>
              <a:rPr lang="en-US" dirty="0"/>
              <a:t> de luz de </a:t>
            </a:r>
            <a:r>
              <a:rPr lang="en-US" dirty="0" err="1"/>
              <a:t>lamparina</a:t>
            </a:r>
            <a:r>
              <a:rPr lang="en-US" dirty="0"/>
              <a:t>, </a:t>
            </a:r>
            <a:r>
              <a:rPr lang="en-US" dirty="0" err="1"/>
              <a:t>nem</a:t>
            </a:r>
            <a:r>
              <a:rPr lang="en-US" dirty="0"/>
              <a:t> da luz do sol, </a:t>
            </a:r>
            <a:r>
              <a:rPr lang="en-US" dirty="0" err="1"/>
              <a:t>porque</a:t>
            </a:r>
            <a:r>
              <a:rPr lang="en-US" dirty="0"/>
              <a:t> o Senhor Deus </a:t>
            </a:r>
            <a:r>
              <a:rPr lang="en-US" dirty="0" err="1"/>
              <a:t>brilhará</a:t>
            </a:r>
            <a:r>
              <a:rPr lang="en-US" dirty="0"/>
              <a:t> </a:t>
            </a:r>
            <a:r>
              <a:rPr lang="en-US" dirty="0" err="1"/>
              <a:t>sobre</a:t>
            </a:r>
            <a:r>
              <a:rPr lang="en-US" dirty="0"/>
              <a:t> </a:t>
            </a:r>
            <a:r>
              <a:rPr lang="en-US" dirty="0" err="1"/>
              <a:t>eles</a:t>
            </a:r>
            <a:r>
              <a:rPr lang="en-US" dirty="0"/>
              <a:t>, e </a:t>
            </a:r>
            <a:r>
              <a:rPr lang="en-US" dirty="0" err="1"/>
              <a:t>reinarão</a:t>
            </a:r>
            <a:r>
              <a:rPr lang="en-US" dirty="0"/>
              <a:t> para </a:t>
            </a:r>
            <a:r>
              <a:rPr lang="en-US" dirty="0" err="1"/>
              <a:t>todo</a:t>
            </a:r>
            <a:r>
              <a:rPr lang="en-US" dirty="0"/>
              <a:t> o sempre. Ap 22.1-5</a:t>
            </a:r>
          </a:p>
        </p:txBody>
      </p:sp>
    </p:spTree>
    <p:extLst>
      <p:ext uri="{BB962C8B-B14F-4D97-AF65-F5344CB8AC3E}">
        <p14:creationId xmlns:p14="http://schemas.microsoft.com/office/powerpoint/2010/main" val="136657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8BFE43-4272-3FB3-A4D8-69A492BFDCD8}"/>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n open book with light shining on it&#10;&#10;AI-generated content may be incorrect.">
            <a:extLst>
              <a:ext uri="{FF2B5EF4-FFF2-40B4-BE49-F238E27FC236}">
                <a16:creationId xmlns:a16="http://schemas.microsoft.com/office/drawing/2014/main" id="{CD19940D-3554-0A83-E0BD-B07EC520849A}"/>
              </a:ext>
            </a:extLst>
          </p:cNvPr>
          <p:cNvPicPr>
            <a:picLocks noChangeAspect="1"/>
          </p:cNvPicPr>
          <p:nvPr/>
        </p:nvPicPr>
        <p:blipFill>
          <a:blip r:embed="rId2">
            <a:alphaModFix amt="6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42"/>
          <a:stretch>
            <a:fillRect/>
          </a:stretch>
        </p:blipFill>
        <p:spPr>
          <a:xfrm>
            <a:off x="1" y="1"/>
            <a:ext cx="12192000" cy="6857999"/>
          </a:xfrm>
          <a:prstGeom prst="rect">
            <a:avLst/>
          </a:prstGeom>
        </p:spPr>
      </p:pic>
      <p:sp>
        <p:nvSpPr>
          <p:cNvPr id="4" name="Title 3">
            <a:extLst>
              <a:ext uri="{FF2B5EF4-FFF2-40B4-BE49-F238E27FC236}">
                <a16:creationId xmlns:a16="http://schemas.microsoft.com/office/drawing/2014/main" id="{34D999AD-D035-45A0-E4E5-BC9B4EE2AB77}"/>
              </a:ext>
            </a:extLst>
          </p:cNvPr>
          <p:cNvSpPr>
            <a:spLocks noGrp="1"/>
          </p:cNvSpPr>
          <p:nvPr>
            <p:ph type="ctrTitle"/>
          </p:nvPr>
        </p:nvSpPr>
        <p:spPr>
          <a:xfrm>
            <a:off x="1356115" y="1412263"/>
            <a:ext cx="9479769" cy="2236264"/>
          </a:xfrm>
        </p:spPr>
        <p:txBody>
          <a:bodyPr>
            <a:normAutofit fontScale="90000"/>
          </a:bodyPr>
          <a:lstStyle/>
          <a:p>
            <a:r>
              <a:rPr lang="en-US" sz="8000" dirty="0" err="1">
                <a:solidFill>
                  <a:srgbClr val="FFFFFF"/>
                </a:solidFill>
              </a:rPr>
              <a:t>Descomplicando</a:t>
            </a:r>
            <a:r>
              <a:rPr lang="en-US" sz="8000" dirty="0">
                <a:solidFill>
                  <a:srgbClr val="FFFFFF"/>
                </a:solidFill>
              </a:rPr>
              <a:t> a </a:t>
            </a:r>
            <a:r>
              <a:rPr lang="en-US" sz="8000" dirty="0" err="1">
                <a:solidFill>
                  <a:srgbClr val="FFFFFF"/>
                </a:solidFill>
              </a:rPr>
              <a:t>Bíblia</a:t>
            </a:r>
            <a:endParaRPr lang="en-US" sz="8000" dirty="0">
              <a:solidFill>
                <a:srgbClr val="FFFFFF"/>
              </a:solidFill>
            </a:endParaRPr>
          </a:p>
        </p:txBody>
      </p:sp>
      <p:sp>
        <p:nvSpPr>
          <p:cNvPr id="5" name="Subtitle 4">
            <a:extLst>
              <a:ext uri="{FF2B5EF4-FFF2-40B4-BE49-F238E27FC236}">
                <a16:creationId xmlns:a16="http://schemas.microsoft.com/office/drawing/2014/main" id="{61F0C898-DDFD-CA07-41CE-6A9294E1E7E0}"/>
              </a:ext>
            </a:extLst>
          </p:cNvPr>
          <p:cNvSpPr>
            <a:spLocks noGrp="1"/>
          </p:cNvSpPr>
          <p:nvPr>
            <p:ph type="subTitle" idx="1"/>
          </p:nvPr>
        </p:nvSpPr>
        <p:spPr>
          <a:xfrm>
            <a:off x="1356115" y="3723598"/>
            <a:ext cx="9479769" cy="1414091"/>
          </a:xfrm>
        </p:spPr>
        <p:txBody>
          <a:bodyPr>
            <a:normAutofit/>
          </a:bodyPr>
          <a:lstStyle/>
          <a:p>
            <a:r>
              <a:rPr lang="en-US" sz="4800">
                <a:solidFill>
                  <a:srgbClr val="FFFFFF"/>
                </a:solidFill>
              </a:rPr>
              <a:t>Uma História sobre Jesus</a:t>
            </a:r>
          </a:p>
        </p:txBody>
      </p:sp>
    </p:spTree>
    <p:extLst>
      <p:ext uri="{BB962C8B-B14F-4D97-AF65-F5344CB8AC3E}">
        <p14:creationId xmlns:p14="http://schemas.microsoft.com/office/powerpoint/2010/main" val="21837082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2BB72F-83F9-E73E-544B-D86473A91E18}"/>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D692349-E3B4-EE1A-5946-B5FC4A5EB14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err="1">
                <a:solidFill>
                  <a:srgbClr val="FFFFFF"/>
                </a:solidFill>
                <a:latin typeface="+mj-lt"/>
                <a:ea typeface="+mj-ea"/>
                <a:cs typeface="+mj-cs"/>
              </a:rPr>
              <a:t>Recurso</a:t>
            </a:r>
            <a:r>
              <a:rPr lang="en-US" sz="3300" kern="1200" dirty="0">
                <a:solidFill>
                  <a:srgbClr val="FFFFFF"/>
                </a:solidFill>
                <a:latin typeface="+mj-lt"/>
                <a:ea typeface="+mj-ea"/>
                <a:cs typeface="+mj-cs"/>
              </a:rPr>
              <a:t> </a:t>
            </a:r>
            <a:r>
              <a:rPr lang="en-US" sz="3300" kern="1200" dirty="0" err="1">
                <a:solidFill>
                  <a:srgbClr val="FFFFFF"/>
                </a:solidFill>
                <a:latin typeface="+mj-lt"/>
                <a:ea typeface="+mj-ea"/>
                <a:cs typeface="+mj-cs"/>
              </a:rPr>
              <a:t>Recomendado</a:t>
            </a:r>
            <a:endParaRPr lang="en-US" sz="3300" kern="1200" dirty="0">
              <a:solidFill>
                <a:srgbClr val="FFFFFF"/>
              </a:solidFill>
              <a:latin typeface="+mj-lt"/>
              <a:ea typeface="+mj-ea"/>
              <a:cs typeface="+mj-cs"/>
            </a:endParaRPr>
          </a:p>
        </p:txBody>
      </p:sp>
      <p:pic>
        <p:nvPicPr>
          <p:cNvPr id="7" name="Content Placeholder 6">
            <a:extLst>
              <a:ext uri="{FF2B5EF4-FFF2-40B4-BE49-F238E27FC236}">
                <a16:creationId xmlns:a16="http://schemas.microsoft.com/office/drawing/2014/main" id="{A90E97F5-6640-2BF3-8D36-35B25A9E21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6316060" y="643466"/>
            <a:ext cx="3703211" cy="5568739"/>
          </a:xfrm>
          <a:prstGeom prst="rect">
            <a:avLst/>
          </a:prstGeom>
        </p:spPr>
      </p:pic>
    </p:spTree>
    <p:extLst>
      <p:ext uri="{BB962C8B-B14F-4D97-AF65-F5344CB8AC3E}">
        <p14:creationId xmlns:p14="http://schemas.microsoft.com/office/powerpoint/2010/main" val="169018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23B85F9-9CA8-2B5F-4522-0B5D742E7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A122DC4-5B2B-49D8-8938-4092D5F02B24}"/>
              </a:ext>
            </a:extLst>
          </p:cNvPr>
          <p:cNvSpPr>
            <a:spLocks noGrp="1"/>
          </p:cNvSpPr>
          <p:nvPr>
            <p:ph type="title"/>
          </p:nvPr>
        </p:nvSpPr>
        <p:spPr>
          <a:xfrm>
            <a:off x="6582720" y="1293963"/>
            <a:ext cx="4998300" cy="2459052"/>
          </a:xfrm>
        </p:spPr>
        <p:txBody>
          <a:bodyPr vert="horz" lIns="91440" tIns="45720" rIns="91440" bIns="45720" rtlCol="0" anchor="b">
            <a:normAutofit/>
          </a:bodyPr>
          <a:lstStyle/>
          <a:p>
            <a:r>
              <a:rPr lang="en-US" sz="4800" b="1" dirty="0"/>
              <a:t>A Grande </a:t>
            </a:r>
            <a:r>
              <a:rPr lang="en-US" sz="4800" b="1" dirty="0" err="1"/>
              <a:t>História</a:t>
            </a:r>
            <a:r>
              <a:rPr lang="en-US" sz="4800" b="1" dirty="0"/>
              <a:t> dos </a:t>
            </a:r>
            <a:r>
              <a:rPr lang="en-US" sz="4800" b="1" dirty="0" err="1"/>
              <a:t>Filhos</a:t>
            </a:r>
            <a:r>
              <a:rPr lang="en-US" sz="4800" b="1" dirty="0"/>
              <a:t> de Deus </a:t>
            </a:r>
          </a:p>
        </p:txBody>
      </p:sp>
      <p:sp>
        <p:nvSpPr>
          <p:cNvPr id="5" name="Text Placeholder 4">
            <a:extLst>
              <a:ext uri="{FF2B5EF4-FFF2-40B4-BE49-F238E27FC236}">
                <a16:creationId xmlns:a16="http://schemas.microsoft.com/office/drawing/2014/main" id="{1AA23161-4C67-4E23-81CE-53B9E95E5025}"/>
              </a:ext>
            </a:extLst>
          </p:cNvPr>
          <p:cNvSpPr>
            <a:spLocks noGrp="1"/>
          </p:cNvSpPr>
          <p:nvPr>
            <p:ph type="body" idx="1"/>
          </p:nvPr>
        </p:nvSpPr>
        <p:spPr>
          <a:xfrm>
            <a:off x="6582718" y="3874545"/>
            <a:ext cx="4998301" cy="1492585"/>
          </a:xfrm>
        </p:spPr>
        <p:txBody>
          <a:bodyPr vert="horz" lIns="91440" tIns="45720" rIns="91440" bIns="45720" rtlCol="0">
            <a:normAutofit lnSpcReduction="10000"/>
          </a:bodyPr>
          <a:lstStyle/>
          <a:p>
            <a:pPr>
              <a:lnSpc>
                <a:spcPct val="120000"/>
              </a:lnSpc>
            </a:pPr>
            <a:r>
              <a:rPr lang="en-US" sz="2800" dirty="0">
                <a:solidFill>
                  <a:schemeClr val="tx1"/>
                </a:solidFill>
              </a:rPr>
              <a:t>O plano de Deus para a </a:t>
            </a:r>
            <a:r>
              <a:rPr lang="en-US" sz="2800" dirty="0" err="1">
                <a:solidFill>
                  <a:schemeClr val="tx1"/>
                </a:solidFill>
              </a:rPr>
              <a:t>humanidade</a:t>
            </a:r>
            <a:r>
              <a:rPr lang="en-US" sz="2800" dirty="0">
                <a:solidFill>
                  <a:schemeClr val="tx1"/>
                </a:solidFill>
              </a:rPr>
              <a:t> </a:t>
            </a:r>
            <a:r>
              <a:rPr lang="en-US" sz="2800" dirty="0" err="1">
                <a:solidFill>
                  <a:schemeClr val="tx1"/>
                </a:solidFill>
              </a:rPr>
              <a:t>em</a:t>
            </a:r>
            <a:r>
              <a:rPr lang="en-US" sz="2800" dirty="0">
                <a:solidFill>
                  <a:schemeClr val="tx1"/>
                </a:solidFill>
              </a:rPr>
              <a:t> </a:t>
            </a:r>
            <a:r>
              <a:rPr lang="en-US" sz="2800" dirty="0" err="1">
                <a:solidFill>
                  <a:schemeClr val="tx1"/>
                </a:solidFill>
              </a:rPr>
              <a:t>sua</a:t>
            </a:r>
            <a:r>
              <a:rPr lang="en-US" sz="2800" dirty="0">
                <a:solidFill>
                  <a:schemeClr val="tx1"/>
                </a:solidFill>
              </a:rPr>
              <a:t> </a:t>
            </a:r>
            <a:r>
              <a:rPr lang="en-US" sz="2800" dirty="0" err="1">
                <a:solidFill>
                  <a:schemeClr val="tx1"/>
                </a:solidFill>
              </a:rPr>
              <a:t>imagem</a:t>
            </a:r>
            <a:r>
              <a:rPr lang="en-US" sz="2800" dirty="0">
                <a:solidFill>
                  <a:schemeClr val="tx1"/>
                </a:solidFill>
              </a:rPr>
              <a:t> e </a:t>
            </a:r>
            <a:r>
              <a:rPr lang="en-US" sz="2800" dirty="0" err="1">
                <a:solidFill>
                  <a:schemeClr val="tx1"/>
                </a:solidFill>
              </a:rPr>
              <a:t>semelhança</a:t>
            </a:r>
            <a:endParaRPr lang="en-US" sz="2800" dirty="0">
              <a:solidFill>
                <a:schemeClr val="tx1"/>
              </a:solidFill>
            </a:endParaRPr>
          </a:p>
        </p:txBody>
      </p:sp>
      <p:pic>
        <p:nvPicPr>
          <p:cNvPr id="3" name="Picture 2" descr="A picture containing person, ground, building, outdoor&#10;&#10;Description automatically generated">
            <a:extLst>
              <a:ext uri="{FF2B5EF4-FFF2-40B4-BE49-F238E27FC236}">
                <a16:creationId xmlns:a16="http://schemas.microsoft.com/office/drawing/2014/main" id="{A25BA23E-8DBA-461E-BC15-B0E20A753C9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944" r="11360" b="-1"/>
          <a:stretch/>
        </p:blipFill>
        <p:spPr>
          <a:xfrm>
            <a:off x="875638" y="474352"/>
            <a:ext cx="5310996" cy="5800855"/>
          </a:xfrm>
          <a:prstGeom prst="rect">
            <a:avLst/>
          </a:prstGeom>
        </p:spPr>
      </p:pic>
    </p:spTree>
    <p:extLst>
      <p:ext uri="{BB962C8B-B14F-4D97-AF65-F5344CB8AC3E}">
        <p14:creationId xmlns:p14="http://schemas.microsoft.com/office/powerpoint/2010/main" val="360859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87689" y="3071183"/>
            <a:ext cx="9910296" cy="2590027"/>
          </a:xfrm>
        </p:spPr>
        <p:txBody>
          <a:bodyPr anchor="t">
            <a:normAutofit/>
          </a:bodyPr>
          <a:lstStyle/>
          <a:p>
            <a:pPr algn="l"/>
            <a:r>
              <a:rPr lang="en-US" sz="8000"/>
              <a:t>Teologia bíblica</a:t>
            </a:r>
          </a:p>
        </p:txBody>
      </p:sp>
      <p:sp>
        <p:nvSpPr>
          <p:cNvPr id="3" name="Subtitle 2"/>
          <p:cNvSpPr>
            <a:spLocks noGrp="1"/>
          </p:cNvSpPr>
          <p:nvPr>
            <p:ph type="subTitle" idx="1"/>
          </p:nvPr>
        </p:nvSpPr>
        <p:spPr>
          <a:xfrm>
            <a:off x="987688" y="1553518"/>
            <a:ext cx="9910295" cy="1281733"/>
          </a:xfrm>
        </p:spPr>
        <p:txBody>
          <a:bodyPr anchor="b">
            <a:normAutofit/>
          </a:bodyPr>
          <a:lstStyle/>
          <a:p>
            <a:pPr algn="l"/>
            <a:r>
              <a:rPr lang="en-US" sz="3200" dirty="0" err="1"/>
              <a:t>Apresentando</a:t>
            </a:r>
            <a:r>
              <a:rPr lang="en-US" sz="3200" dirty="0"/>
              <a:t> o Deus da </a:t>
            </a:r>
            <a:r>
              <a:rPr lang="en-US" sz="3200" dirty="0" err="1"/>
              <a:t>Salvação</a:t>
            </a:r>
            <a:r>
              <a:rPr lang="en-US" sz="3200" dirty="0"/>
              <a:t> e a </a:t>
            </a:r>
            <a:r>
              <a:rPr lang="en-US" sz="3200" dirty="0" err="1"/>
              <a:t>História</a:t>
            </a:r>
            <a:r>
              <a:rPr lang="en-US" sz="3200" dirty="0"/>
              <a:t> da Sua Obra  </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99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B9492BFC-96D1-58D0-6F56-7B525B131C88}"/>
              </a:ext>
            </a:extLst>
          </p:cNvPr>
          <p:cNvSpPr>
            <a:spLocks noGrp="1"/>
          </p:cNvSpPr>
          <p:nvPr>
            <p:ph type="title"/>
          </p:nvPr>
        </p:nvSpPr>
        <p:spPr>
          <a:xfrm>
            <a:off x="2555631" y="1441938"/>
            <a:ext cx="7080738" cy="3974124"/>
          </a:xfrm>
        </p:spPr>
        <p:txBody>
          <a:bodyPr>
            <a:normAutofit fontScale="90000"/>
          </a:bodyPr>
          <a:lstStyle/>
          <a:p>
            <a:pPr algn="ctr"/>
            <a:r>
              <a:rPr lang="en-US" sz="4200" dirty="0">
                <a:solidFill>
                  <a:schemeClr val="bg1">
                    <a:lumMod val="95000"/>
                    <a:lumOff val="5000"/>
                  </a:schemeClr>
                </a:solidFill>
              </a:rPr>
              <a:t>A </a:t>
            </a:r>
            <a:r>
              <a:rPr lang="en-US" sz="4200" dirty="0" err="1">
                <a:solidFill>
                  <a:schemeClr val="bg1">
                    <a:lumMod val="95000"/>
                    <a:lumOff val="5000"/>
                  </a:schemeClr>
                </a:solidFill>
              </a:rPr>
              <a:t>Bíblia</a:t>
            </a:r>
            <a:r>
              <a:rPr lang="en-US" sz="4200" dirty="0">
                <a:solidFill>
                  <a:schemeClr val="bg1">
                    <a:lumMod val="95000"/>
                    <a:lumOff val="5000"/>
                  </a:schemeClr>
                </a:solidFill>
              </a:rPr>
              <a:t> </a:t>
            </a:r>
            <a:r>
              <a:rPr lang="en-US" sz="4200" dirty="0" err="1">
                <a:solidFill>
                  <a:schemeClr val="bg1">
                    <a:lumMod val="95000"/>
                    <a:lumOff val="5000"/>
                  </a:schemeClr>
                </a:solidFill>
              </a:rPr>
              <a:t>é</a:t>
            </a:r>
            <a:r>
              <a:rPr lang="en-US" sz="4200" dirty="0">
                <a:solidFill>
                  <a:schemeClr val="bg1">
                    <a:lumMod val="95000"/>
                    <a:lumOff val="5000"/>
                  </a:schemeClr>
                </a:solidFill>
              </a:rPr>
              <a:t> a </a:t>
            </a:r>
            <a:r>
              <a:rPr lang="en-US" sz="4200" dirty="0" err="1">
                <a:solidFill>
                  <a:schemeClr val="bg1">
                    <a:lumMod val="95000"/>
                    <a:lumOff val="5000"/>
                  </a:schemeClr>
                </a:solidFill>
              </a:rPr>
              <a:t>história</a:t>
            </a:r>
            <a:r>
              <a:rPr lang="en-US" sz="4200" dirty="0">
                <a:solidFill>
                  <a:schemeClr val="bg1">
                    <a:lumMod val="95000"/>
                    <a:lumOff val="5000"/>
                  </a:schemeClr>
                </a:solidFill>
              </a:rPr>
              <a:t> do Deus que </a:t>
            </a:r>
            <a:r>
              <a:rPr lang="en-US" sz="4200" dirty="0" err="1">
                <a:solidFill>
                  <a:schemeClr val="bg1">
                    <a:lumMod val="95000"/>
                    <a:lumOff val="5000"/>
                  </a:schemeClr>
                </a:solidFill>
              </a:rPr>
              <a:t>criou</a:t>
            </a:r>
            <a:r>
              <a:rPr lang="en-US" sz="4200" dirty="0">
                <a:solidFill>
                  <a:schemeClr val="bg1">
                    <a:lumMod val="95000"/>
                    <a:lumOff val="5000"/>
                  </a:schemeClr>
                </a:solidFill>
              </a:rPr>
              <a:t> a </a:t>
            </a:r>
            <a:r>
              <a:rPr lang="en-US" sz="4200" dirty="0" err="1">
                <a:solidFill>
                  <a:schemeClr val="bg1">
                    <a:lumMod val="95000"/>
                    <a:lumOff val="5000"/>
                  </a:schemeClr>
                </a:solidFill>
              </a:rPr>
              <a:t>humanidade</a:t>
            </a:r>
            <a:r>
              <a:rPr lang="en-US" sz="4200" dirty="0">
                <a:solidFill>
                  <a:schemeClr val="bg1">
                    <a:lumMod val="95000"/>
                    <a:lumOff val="5000"/>
                  </a:schemeClr>
                </a:solidFill>
              </a:rPr>
              <a:t> </a:t>
            </a:r>
            <a:r>
              <a:rPr lang="en-US" sz="4200" dirty="0" err="1">
                <a:solidFill>
                  <a:schemeClr val="bg1">
                    <a:lumMod val="95000"/>
                    <a:lumOff val="5000"/>
                  </a:schemeClr>
                </a:solidFill>
              </a:rPr>
              <a:t>como</a:t>
            </a:r>
            <a:r>
              <a:rPr lang="en-US" sz="4200" dirty="0">
                <a:solidFill>
                  <a:schemeClr val="bg1">
                    <a:lumMod val="95000"/>
                    <a:lumOff val="5000"/>
                  </a:schemeClr>
                </a:solidFill>
              </a:rPr>
              <a:t> </a:t>
            </a:r>
            <a:r>
              <a:rPr lang="en-US" sz="4200" dirty="0" err="1">
                <a:solidFill>
                  <a:schemeClr val="bg1">
                    <a:lumMod val="95000"/>
                    <a:lumOff val="5000"/>
                  </a:schemeClr>
                </a:solidFill>
              </a:rPr>
              <a:t>filhos</a:t>
            </a:r>
            <a:r>
              <a:rPr lang="en-US" sz="4200" dirty="0">
                <a:solidFill>
                  <a:schemeClr val="bg1">
                    <a:lumMod val="95000"/>
                    <a:lumOff val="5000"/>
                  </a:schemeClr>
                </a:solidFill>
              </a:rPr>
              <a:t>, que </a:t>
            </a:r>
            <a:r>
              <a:rPr lang="en-US" sz="4200" dirty="0" err="1">
                <a:solidFill>
                  <a:schemeClr val="bg1">
                    <a:lumMod val="95000"/>
                    <a:lumOff val="5000"/>
                  </a:schemeClr>
                </a:solidFill>
              </a:rPr>
              <a:t>enviou</a:t>
            </a:r>
            <a:r>
              <a:rPr lang="en-US" sz="4200" dirty="0">
                <a:solidFill>
                  <a:schemeClr val="bg1">
                    <a:lumMod val="95000"/>
                    <a:lumOff val="5000"/>
                  </a:schemeClr>
                </a:solidFill>
              </a:rPr>
              <a:t> </a:t>
            </a:r>
            <a:r>
              <a:rPr lang="en-US" sz="4200" dirty="0" err="1">
                <a:solidFill>
                  <a:schemeClr val="bg1">
                    <a:lumMod val="95000"/>
                    <a:lumOff val="5000"/>
                  </a:schemeClr>
                </a:solidFill>
              </a:rPr>
              <a:t>seu</a:t>
            </a:r>
            <a:r>
              <a:rPr lang="en-US" sz="4200" dirty="0">
                <a:solidFill>
                  <a:schemeClr val="bg1">
                    <a:lumMod val="95000"/>
                    <a:lumOff val="5000"/>
                  </a:schemeClr>
                </a:solidFill>
              </a:rPr>
              <a:t> Filho </a:t>
            </a:r>
            <a:r>
              <a:rPr lang="en-US" sz="4200" dirty="0" err="1">
                <a:solidFill>
                  <a:schemeClr val="bg1">
                    <a:lumMod val="95000"/>
                    <a:lumOff val="5000"/>
                  </a:schemeClr>
                </a:solidFill>
              </a:rPr>
              <a:t>homem</a:t>
            </a:r>
            <a:r>
              <a:rPr lang="en-US" sz="4200" dirty="0">
                <a:solidFill>
                  <a:schemeClr val="bg1">
                    <a:lumMod val="95000"/>
                    <a:lumOff val="5000"/>
                  </a:schemeClr>
                </a:solidFill>
              </a:rPr>
              <a:t> a </a:t>
            </a:r>
            <a:r>
              <a:rPr lang="en-US" sz="4200" dirty="0" err="1">
                <a:solidFill>
                  <a:schemeClr val="bg1">
                    <a:lumMod val="95000"/>
                    <a:lumOff val="5000"/>
                  </a:schemeClr>
                </a:solidFill>
              </a:rPr>
              <a:t>fim</a:t>
            </a:r>
            <a:r>
              <a:rPr lang="en-US" sz="4200" dirty="0">
                <a:solidFill>
                  <a:schemeClr val="bg1">
                    <a:lumMod val="95000"/>
                    <a:lumOff val="5000"/>
                  </a:schemeClr>
                </a:solidFill>
              </a:rPr>
              <a:t> de </a:t>
            </a:r>
            <a:r>
              <a:rPr lang="en-US" sz="4200" dirty="0" err="1">
                <a:solidFill>
                  <a:schemeClr val="bg1">
                    <a:lumMod val="95000"/>
                    <a:lumOff val="5000"/>
                  </a:schemeClr>
                </a:solidFill>
              </a:rPr>
              <a:t>adotar</a:t>
            </a:r>
            <a:r>
              <a:rPr lang="en-US" sz="4200" dirty="0">
                <a:solidFill>
                  <a:schemeClr val="bg1">
                    <a:lumMod val="95000"/>
                    <a:lumOff val="5000"/>
                  </a:schemeClr>
                </a:solidFill>
              </a:rPr>
              <a:t> </a:t>
            </a:r>
            <a:r>
              <a:rPr lang="en-US" sz="4200" dirty="0" err="1">
                <a:solidFill>
                  <a:schemeClr val="bg1">
                    <a:lumMod val="95000"/>
                    <a:lumOff val="5000"/>
                  </a:schemeClr>
                </a:solidFill>
              </a:rPr>
              <a:t>uma</a:t>
            </a:r>
            <a:r>
              <a:rPr lang="en-US" sz="4200" dirty="0">
                <a:solidFill>
                  <a:schemeClr val="bg1">
                    <a:lumMod val="95000"/>
                    <a:lumOff val="5000"/>
                  </a:schemeClr>
                </a:solidFill>
              </a:rPr>
              <a:t> </a:t>
            </a:r>
            <a:r>
              <a:rPr lang="en-US" sz="4200" dirty="0" err="1">
                <a:solidFill>
                  <a:schemeClr val="bg1">
                    <a:lumMod val="95000"/>
                    <a:lumOff val="5000"/>
                  </a:schemeClr>
                </a:solidFill>
              </a:rPr>
              <a:t>humanidade</a:t>
            </a:r>
            <a:r>
              <a:rPr lang="en-US" sz="4200" dirty="0">
                <a:solidFill>
                  <a:schemeClr val="bg1">
                    <a:lumMod val="95000"/>
                    <a:lumOff val="5000"/>
                  </a:schemeClr>
                </a:solidFill>
              </a:rPr>
              <a:t> </a:t>
            </a:r>
            <a:r>
              <a:rPr lang="en-US" sz="4200" dirty="0" err="1">
                <a:solidFill>
                  <a:schemeClr val="bg1">
                    <a:lumMod val="95000"/>
                    <a:lumOff val="5000"/>
                  </a:schemeClr>
                </a:solidFill>
              </a:rPr>
              <a:t>perdida</a:t>
            </a:r>
            <a:r>
              <a:rPr lang="en-US" sz="4200" dirty="0">
                <a:solidFill>
                  <a:schemeClr val="bg1">
                    <a:lumMod val="95000"/>
                    <a:lumOff val="5000"/>
                  </a:schemeClr>
                </a:solidFill>
              </a:rPr>
              <a:t> e </a:t>
            </a:r>
            <a:r>
              <a:rPr lang="en-US" sz="4200" dirty="0" err="1">
                <a:solidFill>
                  <a:schemeClr val="bg1">
                    <a:lumMod val="95000"/>
                    <a:lumOff val="5000"/>
                  </a:schemeClr>
                </a:solidFill>
              </a:rPr>
              <a:t>como</a:t>
            </a:r>
            <a:r>
              <a:rPr lang="en-US" sz="4200" dirty="0">
                <a:solidFill>
                  <a:schemeClr val="bg1">
                    <a:lumMod val="95000"/>
                    <a:lumOff val="5000"/>
                  </a:schemeClr>
                </a:solidFill>
              </a:rPr>
              <a:t> Pai se </a:t>
            </a:r>
            <a:r>
              <a:rPr lang="en-US" sz="4200" dirty="0" err="1">
                <a:solidFill>
                  <a:schemeClr val="bg1">
                    <a:lumMod val="95000"/>
                    <a:lumOff val="5000"/>
                  </a:schemeClr>
                </a:solidFill>
              </a:rPr>
              <a:t>relacionar</a:t>
            </a:r>
            <a:r>
              <a:rPr lang="en-US" sz="4200" dirty="0">
                <a:solidFill>
                  <a:schemeClr val="bg1">
                    <a:lumMod val="95000"/>
                    <a:lumOff val="5000"/>
                  </a:schemeClr>
                </a:solidFill>
              </a:rPr>
              <a:t> com </a:t>
            </a:r>
            <a:r>
              <a:rPr lang="en-US" sz="4200" dirty="0" err="1">
                <a:solidFill>
                  <a:schemeClr val="bg1">
                    <a:lumMod val="95000"/>
                    <a:lumOff val="5000"/>
                  </a:schemeClr>
                </a:solidFill>
              </a:rPr>
              <a:t>seus</a:t>
            </a:r>
            <a:r>
              <a:rPr lang="en-US" sz="4200" dirty="0">
                <a:solidFill>
                  <a:schemeClr val="bg1">
                    <a:lumMod val="95000"/>
                    <a:lumOff val="5000"/>
                  </a:schemeClr>
                </a:solidFill>
              </a:rPr>
              <a:t> </a:t>
            </a:r>
            <a:r>
              <a:rPr lang="en-US" sz="4200" dirty="0" err="1">
                <a:solidFill>
                  <a:schemeClr val="bg1">
                    <a:lumMod val="95000"/>
                    <a:lumOff val="5000"/>
                  </a:schemeClr>
                </a:solidFill>
              </a:rPr>
              <a:t>filhos</a:t>
            </a:r>
            <a:r>
              <a:rPr lang="en-US" sz="4200" dirty="0">
                <a:solidFill>
                  <a:schemeClr val="bg1">
                    <a:lumMod val="95000"/>
                    <a:lumOff val="5000"/>
                  </a:schemeClr>
                </a:solidFill>
              </a:rPr>
              <a:t> </a:t>
            </a:r>
            <a:r>
              <a:rPr lang="en-US" sz="4200" dirty="0" err="1">
                <a:solidFill>
                  <a:schemeClr val="bg1">
                    <a:lumMod val="95000"/>
                    <a:lumOff val="5000"/>
                  </a:schemeClr>
                </a:solidFill>
              </a:rPr>
              <a:t>eternamente</a:t>
            </a:r>
            <a:r>
              <a:rPr lang="en-US" sz="4200" dirty="0">
                <a:solidFill>
                  <a:schemeClr val="bg1">
                    <a:lumMod val="95000"/>
                    <a:lumOff val="5000"/>
                  </a:schemeClr>
                </a:solidFill>
              </a:rPr>
              <a:t> </a:t>
            </a:r>
            <a:r>
              <a:rPr lang="en-US" sz="4200" dirty="0" err="1">
                <a:solidFill>
                  <a:schemeClr val="bg1">
                    <a:lumMod val="95000"/>
                    <a:lumOff val="5000"/>
                  </a:schemeClr>
                </a:solidFill>
              </a:rPr>
              <a:t>em</a:t>
            </a:r>
            <a:r>
              <a:rPr lang="en-US" sz="4200" dirty="0">
                <a:solidFill>
                  <a:schemeClr val="bg1">
                    <a:lumMod val="95000"/>
                    <a:lumOff val="5000"/>
                  </a:schemeClr>
                </a:solidFill>
              </a:rPr>
              <a:t> </a:t>
            </a:r>
            <a:r>
              <a:rPr lang="en-US" sz="4200" dirty="0" err="1">
                <a:solidFill>
                  <a:schemeClr val="bg1">
                    <a:lumMod val="95000"/>
                    <a:lumOff val="5000"/>
                  </a:schemeClr>
                </a:solidFill>
              </a:rPr>
              <a:t>glória</a:t>
            </a:r>
            <a:r>
              <a:rPr lang="en-US" sz="4200" dirty="0">
                <a:solidFill>
                  <a:schemeClr val="bg1">
                    <a:lumMod val="95000"/>
                    <a:lumOff val="5000"/>
                  </a:schemeClr>
                </a:solidFill>
              </a:rPr>
              <a:t>.</a:t>
            </a:r>
          </a:p>
        </p:txBody>
      </p:sp>
    </p:spTree>
    <p:extLst>
      <p:ext uri="{BB962C8B-B14F-4D97-AF65-F5344CB8AC3E}">
        <p14:creationId xmlns:p14="http://schemas.microsoft.com/office/powerpoint/2010/main" val="19152784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496C0A4-7E87-4DB2-8218-BFB8CF1688D5}"/>
              </a:ext>
            </a:extLst>
          </p:cNvPr>
          <p:cNvSpPr>
            <a:spLocks noGrp="1"/>
          </p:cNvSpPr>
          <p:nvPr>
            <p:ph type="title"/>
          </p:nvPr>
        </p:nvSpPr>
        <p:spPr>
          <a:xfrm>
            <a:off x="612650" y="1252728"/>
            <a:ext cx="4609981" cy="4768815"/>
          </a:xfrm>
        </p:spPr>
        <p:txBody>
          <a:bodyPr>
            <a:normAutofit/>
          </a:bodyPr>
          <a:lstStyle/>
          <a:p>
            <a:r>
              <a:rPr lang="en-US" sz="6000" dirty="0"/>
              <a:t>O que </a:t>
            </a:r>
            <a:r>
              <a:rPr lang="en-US" sz="6000" dirty="0" err="1"/>
              <a:t>significa</a:t>
            </a:r>
            <a:r>
              <a:rPr lang="en-US" sz="6000" dirty="0"/>
              <a:t> ser </a:t>
            </a:r>
            <a:r>
              <a:rPr lang="en-US" sz="6000" dirty="0" err="1"/>
              <a:t>filho</a:t>
            </a:r>
            <a:r>
              <a:rPr lang="en-US" sz="6000" dirty="0"/>
              <a:t> de Deus? </a:t>
            </a:r>
          </a:p>
        </p:txBody>
      </p:sp>
      <p:graphicFrame>
        <p:nvGraphicFramePr>
          <p:cNvPr id="14" name="Content Placeholder 4">
            <a:extLst>
              <a:ext uri="{FF2B5EF4-FFF2-40B4-BE49-F238E27FC236}">
                <a16:creationId xmlns:a16="http://schemas.microsoft.com/office/drawing/2014/main" id="{FAB417C3-1E14-E6DD-5F40-77C42D5F0279}"/>
              </a:ext>
            </a:extLst>
          </p:cNvPr>
          <p:cNvGraphicFramePr>
            <a:graphicFrameLocks noGrp="1"/>
          </p:cNvGraphicFramePr>
          <p:nvPr>
            <p:ph idx="1"/>
            <p:extLst>
              <p:ext uri="{D42A27DB-BD31-4B8C-83A1-F6EECF244321}">
                <p14:modId xmlns:p14="http://schemas.microsoft.com/office/powerpoint/2010/main" val="4094203454"/>
              </p:ext>
            </p:extLst>
          </p:nvPr>
        </p:nvGraphicFramePr>
        <p:xfrm>
          <a:off x="4021483" y="1252728"/>
          <a:ext cx="7536203" cy="476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736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6389AC-BA4E-A981-F5B1-B1E470DEF36C}"/>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2A38F105-E837-31D4-9541-2A11CECA4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5F029F5-108C-2ECC-65C0-78228552D081}"/>
              </a:ext>
            </a:extLst>
          </p:cNvPr>
          <p:cNvSpPr>
            <a:spLocks noGrp="1"/>
          </p:cNvSpPr>
          <p:nvPr>
            <p:ph type="title"/>
          </p:nvPr>
        </p:nvSpPr>
        <p:spPr>
          <a:xfrm>
            <a:off x="612650" y="1252728"/>
            <a:ext cx="4609981" cy="4768815"/>
          </a:xfrm>
        </p:spPr>
        <p:txBody>
          <a:bodyPr>
            <a:normAutofit/>
          </a:bodyPr>
          <a:lstStyle/>
          <a:p>
            <a:r>
              <a:rPr lang="en-US" sz="6000" dirty="0"/>
              <a:t>O que </a:t>
            </a:r>
            <a:r>
              <a:rPr lang="en-US" sz="6000" dirty="0" err="1"/>
              <a:t>significa</a:t>
            </a:r>
            <a:r>
              <a:rPr lang="en-US" sz="6000" dirty="0"/>
              <a:t> ser </a:t>
            </a:r>
            <a:r>
              <a:rPr lang="en-US" sz="6000" dirty="0" err="1"/>
              <a:t>filho</a:t>
            </a:r>
            <a:r>
              <a:rPr lang="en-US" sz="6000" dirty="0"/>
              <a:t> de Deus? </a:t>
            </a:r>
          </a:p>
        </p:txBody>
      </p:sp>
      <p:graphicFrame>
        <p:nvGraphicFramePr>
          <p:cNvPr id="14" name="Content Placeholder 4">
            <a:extLst>
              <a:ext uri="{FF2B5EF4-FFF2-40B4-BE49-F238E27FC236}">
                <a16:creationId xmlns:a16="http://schemas.microsoft.com/office/drawing/2014/main" id="{D85BFCB0-04AE-3A81-8A56-5A5D954B63FB}"/>
              </a:ext>
            </a:extLst>
          </p:cNvPr>
          <p:cNvGraphicFramePr>
            <a:graphicFrameLocks noGrp="1"/>
          </p:cNvGraphicFramePr>
          <p:nvPr>
            <p:ph idx="1"/>
            <p:extLst>
              <p:ext uri="{D42A27DB-BD31-4B8C-83A1-F6EECF244321}">
                <p14:modId xmlns:p14="http://schemas.microsoft.com/office/powerpoint/2010/main" val="1008742326"/>
              </p:ext>
            </p:extLst>
          </p:nvPr>
        </p:nvGraphicFramePr>
        <p:xfrm>
          <a:off x="5380892" y="1252728"/>
          <a:ext cx="6176793" cy="476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174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O </a:t>
            </a:r>
            <a:r>
              <a:rPr lang="en-US" kern="1200" dirty="0" err="1">
                <a:solidFill>
                  <a:schemeClr val="tx1"/>
                </a:solidFill>
                <a:latin typeface="+mj-lt"/>
                <a:ea typeface="+mj-ea"/>
                <a:cs typeface="+mj-cs"/>
              </a:rPr>
              <a:t>Homem</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Foi</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Criado</a:t>
            </a:r>
            <a:r>
              <a:rPr lang="en-US" kern="1200" dirty="0">
                <a:solidFill>
                  <a:schemeClr val="tx1"/>
                </a:solidFill>
                <a:latin typeface="+mj-lt"/>
                <a:ea typeface="+mj-ea"/>
                <a:cs typeface="+mj-cs"/>
              </a:rPr>
              <a:t> Para Ser Filho De Deus</a:t>
            </a:r>
          </a:p>
        </p:txBody>
      </p:sp>
      <p:sp>
        <p:nvSpPr>
          <p:cNvPr id="4" name="TextBox 3"/>
          <p:cNvSpPr txBox="1"/>
          <p:nvPr/>
        </p:nvSpPr>
        <p:spPr>
          <a:xfrm>
            <a:off x="838200" y="2010833"/>
            <a:ext cx="10515600" cy="4166130"/>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ormAutofit/>
          </a:bodyPr>
          <a:lstStyle/>
          <a:p>
            <a:pPr>
              <a:lnSpc>
                <a:spcPct val="90000"/>
              </a:lnSpc>
              <a:spcAft>
                <a:spcPts val="600"/>
              </a:spcAft>
            </a:pPr>
            <a:r>
              <a:rPr lang="en-US" sz="2800" dirty="0">
                <a:solidFill>
                  <a:schemeClr val="tx1"/>
                </a:solidFill>
              </a:rPr>
              <a:t>E </a:t>
            </a:r>
            <a:r>
              <a:rPr lang="en-US" sz="2800" dirty="0" err="1">
                <a:solidFill>
                  <a:schemeClr val="tx1"/>
                </a:solidFill>
              </a:rPr>
              <a:t>disse</a:t>
            </a:r>
            <a:r>
              <a:rPr lang="en-US" sz="2800" dirty="0">
                <a:solidFill>
                  <a:schemeClr val="tx1"/>
                </a:solidFill>
              </a:rPr>
              <a:t> Deus: </a:t>
            </a:r>
            <a:r>
              <a:rPr lang="en-US" sz="2800" dirty="0" err="1">
                <a:solidFill>
                  <a:schemeClr val="tx1"/>
                </a:solidFill>
              </a:rPr>
              <a:t>Façamos</a:t>
            </a:r>
            <a:r>
              <a:rPr lang="en-US" sz="2800" dirty="0">
                <a:solidFill>
                  <a:schemeClr val="tx1"/>
                </a:solidFill>
              </a:rPr>
              <a:t> o </a:t>
            </a:r>
            <a:r>
              <a:rPr lang="en-US" sz="2800" dirty="0" err="1">
                <a:solidFill>
                  <a:schemeClr val="tx1"/>
                </a:solidFill>
              </a:rPr>
              <a:t>homem</a:t>
            </a:r>
            <a:r>
              <a:rPr lang="en-US" sz="2800" dirty="0">
                <a:solidFill>
                  <a:schemeClr val="tx1"/>
                </a:solidFill>
              </a:rPr>
              <a:t> à </a:t>
            </a:r>
            <a:r>
              <a:rPr lang="en-US" sz="2800" dirty="0" err="1">
                <a:solidFill>
                  <a:schemeClr val="tx1"/>
                </a:solidFill>
              </a:rPr>
              <a:t>nossa</a:t>
            </a:r>
            <a:r>
              <a:rPr lang="en-US" sz="2800" dirty="0">
                <a:solidFill>
                  <a:schemeClr val="tx1"/>
                </a:solidFill>
              </a:rPr>
              <a:t> </a:t>
            </a:r>
            <a:r>
              <a:rPr lang="en-US" sz="2800" dirty="0" err="1">
                <a:solidFill>
                  <a:schemeClr val="tx1"/>
                </a:solidFill>
              </a:rPr>
              <a:t>imagem</a:t>
            </a:r>
            <a:r>
              <a:rPr lang="en-US" sz="2800" dirty="0">
                <a:solidFill>
                  <a:schemeClr val="tx1"/>
                </a:solidFill>
              </a:rPr>
              <a:t>, </a:t>
            </a:r>
            <a:r>
              <a:rPr lang="en-US" sz="2800" dirty="0" err="1">
                <a:solidFill>
                  <a:schemeClr val="tx1"/>
                </a:solidFill>
              </a:rPr>
              <a:t>conforme</a:t>
            </a:r>
            <a:r>
              <a:rPr lang="en-US" sz="2800" dirty="0">
                <a:solidFill>
                  <a:schemeClr val="tx1"/>
                </a:solidFill>
              </a:rPr>
              <a:t> </a:t>
            </a:r>
            <a:r>
              <a:rPr lang="en-US" sz="2800" dirty="0" err="1">
                <a:solidFill>
                  <a:schemeClr val="tx1"/>
                </a:solidFill>
              </a:rPr>
              <a:t>nossa</a:t>
            </a:r>
            <a:r>
              <a:rPr lang="en-US" sz="2800" dirty="0">
                <a:solidFill>
                  <a:schemeClr val="tx1"/>
                </a:solidFill>
              </a:rPr>
              <a:t> </a:t>
            </a:r>
            <a:r>
              <a:rPr lang="en-US" sz="2800" dirty="0" err="1">
                <a:solidFill>
                  <a:schemeClr val="tx1"/>
                </a:solidFill>
              </a:rPr>
              <a:t>semelhança</a:t>
            </a:r>
            <a:r>
              <a:rPr lang="en-US" sz="2800" dirty="0">
                <a:solidFill>
                  <a:schemeClr val="tx1"/>
                </a:solidFill>
              </a:rPr>
              <a:t>”...</a:t>
            </a:r>
          </a:p>
          <a:p>
            <a:pPr>
              <a:lnSpc>
                <a:spcPct val="90000"/>
              </a:lnSpc>
              <a:spcAft>
                <a:spcPts val="600"/>
              </a:spcAft>
            </a:pPr>
            <a:r>
              <a:rPr lang="en-US" sz="2800" dirty="0">
                <a:solidFill>
                  <a:schemeClr val="tx1"/>
                </a:solidFill>
              </a:rPr>
              <a:t>E Deus </a:t>
            </a:r>
            <a:r>
              <a:rPr lang="en-US" sz="2800" dirty="0" err="1">
                <a:solidFill>
                  <a:schemeClr val="tx1"/>
                </a:solidFill>
              </a:rPr>
              <a:t>criou</a:t>
            </a:r>
            <a:r>
              <a:rPr lang="en-US" sz="2800" dirty="0">
                <a:solidFill>
                  <a:schemeClr val="tx1"/>
                </a:solidFill>
              </a:rPr>
              <a:t> o </a:t>
            </a:r>
            <a:r>
              <a:rPr lang="en-US" sz="2800" dirty="0" err="1">
                <a:solidFill>
                  <a:schemeClr val="tx1"/>
                </a:solidFill>
              </a:rPr>
              <a:t>homem</a:t>
            </a:r>
            <a:r>
              <a:rPr lang="en-US" sz="2800" dirty="0">
                <a:solidFill>
                  <a:schemeClr val="tx1"/>
                </a:solidFill>
              </a:rPr>
              <a:t> à </a:t>
            </a:r>
            <a:r>
              <a:rPr lang="en-US" sz="2800" dirty="0" err="1">
                <a:solidFill>
                  <a:schemeClr val="tx1"/>
                </a:solidFill>
              </a:rPr>
              <a:t>sua</a:t>
            </a:r>
            <a:r>
              <a:rPr lang="en-US" sz="2800" dirty="0">
                <a:solidFill>
                  <a:schemeClr val="tx1"/>
                </a:solidFill>
              </a:rPr>
              <a:t> </a:t>
            </a:r>
            <a:r>
              <a:rPr lang="en-US" sz="2800" dirty="0" err="1">
                <a:solidFill>
                  <a:schemeClr val="tx1"/>
                </a:solidFill>
              </a:rPr>
              <a:t>imagem</a:t>
            </a:r>
            <a:r>
              <a:rPr lang="en-US" sz="2800" dirty="0">
                <a:solidFill>
                  <a:schemeClr val="tx1"/>
                </a:solidFill>
              </a:rPr>
              <a:t>; à </a:t>
            </a:r>
            <a:r>
              <a:rPr lang="en-US" sz="2800" dirty="0" err="1">
                <a:solidFill>
                  <a:schemeClr val="tx1"/>
                </a:solidFill>
              </a:rPr>
              <a:t>imagem</a:t>
            </a:r>
            <a:r>
              <a:rPr lang="en-US" sz="2800" dirty="0">
                <a:solidFill>
                  <a:schemeClr val="tx1"/>
                </a:solidFill>
              </a:rPr>
              <a:t> de Deus o </a:t>
            </a:r>
            <a:r>
              <a:rPr lang="en-US" sz="2800" dirty="0" err="1">
                <a:solidFill>
                  <a:schemeClr val="tx1"/>
                </a:solidFill>
              </a:rPr>
              <a:t>criou</a:t>
            </a:r>
            <a:r>
              <a:rPr lang="en-US" sz="2800" dirty="0">
                <a:solidFill>
                  <a:schemeClr val="tx1"/>
                </a:solidFill>
              </a:rPr>
              <a:t>; </a:t>
            </a:r>
            <a:r>
              <a:rPr lang="en-US" sz="2800" dirty="0" err="1">
                <a:solidFill>
                  <a:schemeClr val="tx1"/>
                </a:solidFill>
              </a:rPr>
              <a:t>homem</a:t>
            </a:r>
            <a:r>
              <a:rPr lang="en-US" sz="2800" dirty="0">
                <a:solidFill>
                  <a:schemeClr val="tx1"/>
                </a:solidFill>
              </a:rPr>
              <a:t> e </a:t>
            </a:r>
            <a:r>
              <a:rPr lang="en-US" sz="2800" dirty="0" err="1">
                <a:solidFill>
                  <a:schemeClr val="tx1"/>
                </a:solidFill>
              </a:rPr>
              <a:t>mulher</a:t>
            </a:r>
            <a:r>
              <a:rPr lang="en-US" sz="2800" dirty="0">
                <a:solidFill>
                  <a:schemeClr val="tx1"/>
                </a:solidFill>
              </a:rPr>
              <a:t> </a:t>
            </a:r>
            <a:r>
              <a:rPr lang="en-US" sz="2800" dirty="0" err="1">
                <a:solidFill>
                  <a:schemeClr val="tx1"/>
                </a:solidFill>
              </a:rPr>
              <a:t>os</a:t>
            </a:r>
            <a:r>
              <a:rPr lang="en-US" sz="2800" dirty="0">
                <a:solidFill>
                  <a:schemeClr val="tx1"/>
                </a:solidFill>
              </a:rPr>
              <a:t> </a:t>
            </a:r>
            <a:r>
              <a:rPr lang="en-US" sz="2800" dirty="0" err="1">
                <a:solidFill>
                  <a:schemeClr val="tx1"/>
                </a:solidFill>
              </a:rPr>
              <a:t>criou</a:t>
            </a:r>
            <a:r>
              <a:rPr lang="en-US" sz="2800" dirty="0">
                <a:solidFill>
                  <a:schemeClr val="tx1"/>
                </a:solidFill>
              </a:rPr>
              <a:t>. </a:t>
            </a:r>
            <a:r>
              <a:rPr lang="en-US" sz="2800" dirty="0" err="1">
                <a:solidFill>
                  <a:schemeClr val="tx1"/>
                </a:solidFill>
              </a:rPr>
              <a:t>Gn</a:t>
            </a:r>
            <a:r>
              <a:rPr lang="en-US" sz="2800" dirty="0">
                <a:solidFill>
                  <a:schemeClr val="tx1"/>
                </a:solidFill>
              </a:rPr>
              <a:t> 1.26-27</a:t>
            </a:r>
          </a:p>
          <a:p>
            <a:pPr indent="-228600">
              <a:lnSpc>
                <a:spcPct val="90000"/>
              </a:lnSpc>
              <a:spcAft>
                <a:spcPts val="600"/>
              </a:spcAft>
              <a:buFont typeface="Arial" panose="020B0604020202020204" pitchFamily="34" charset="0"/>
              <a:buChar char="•"/>
            </a:pPr>
            <a:endParaRPr lang="en-US" sz="2800" dirty="0">
              <a:solidFill>
                <a:schemeClr val="tx1"/>
              </a:solidFill>
            </a:endParaRPr>
          </a:p>
          <a:p>
            <a:pPr>
              <a:lnSpc>
                <a:spcPct val="90000"/>
              </a:lnSpc>
              <a:spcAft>
                <a:spcPts val="600"/>
              </a:spcAft>
            </a:pPr>
            <a:r>
              <a:rPr lang="en-US" sz="2800" dirty="0">
                <a:solidFill>
                  <a:schemeClr val="tx1"/>
                </a:solidFill>
              </a:rPr>
              <a:t>Adão </a:t>
            </a:r>
            <a:r>
              <a:rPr lang="en-US" sz="2800" dirty="0" err="1">
                <a:solidFill>
                  <a:schemeClr val="tx1"/>
                </a:solidFill>
              </a:rPr>
              <a:t>viveu</a:t>
            </a:r>
            <a:r>
              <a:rPr lang="en-US" sz="2800" dirty="0">
                <a:solidFill>
                  <a:schemeClr val="tx1"/>
                </a:solidFill>
              </a:rPr>
              <a:t> cento e </a:t>
            </a:r>
            <a:r>
              <a:rPr lang="en-US" sz="2800" dirty="0" err="1">
                <a:solidFill>
                  <a:schemeClr val="tx1"/>
                </a:solidFill>
              </a:rPr>
              <a:t>trinta</a:t>
            </a:r>
            <a:r>
              <a:rPr lang="en-US" sz="2800" dirty="0">
                <a:solidFill>
                  <a:schemeClr val="tx1"/>
                </a:solidFill>
              </a:rPr>
              <a:t> </a:t>
            </a:r>
            <a:r>
              <a:rPr lang="en-US" sz="2800" dirty="0" err="1">
                <a:solidFill>
                  <a:schemeClr val="tx1"/>
                </a:solidFill>
              </a:rPr>
              <a:t>anos</a:t>
            </a:r>
            <a:r>
              <a:rPr lang="en-US" sz="2800" dirty="0">
                <a:solidFill>
                  <a:schemeClr val="tx1"/>
                </a:solidFill>
              </a:rPr>
              <a:t> e </a:t>
            </a:r>
            <a:r>
              <a:rPr lang="en-US" sz="2800" dirty="0" err="1">
                <a:solidFill>
                  <a:schemeClr val="tx1"/>
                </a:solidFill>
              </a:rPr>
              <a:t>gerou</a:t>
            </a:r>
            <a:r>
              <a:rPr lang="en-US" sz="2800" dirty="0">
                <a:solidFill>
                  <a:schemeClr val="tx1"/>
                </a:solidFill>
              </a:rPr>
              <a:t> um </a:t>
            </a:r>
            <a:r>
              <a:rPr lang="en-US" sz="2800" dirty="0" err="1">
                <a:solidFill>
                  <a:schemeClr val="tx1"/>
                </a:solidFill>
              </a:rPr>
              <a:t>filho</a:t>
            </a:r>
            <a:r>
              <a:rPr lang="en-US" sz="2800" dirty="0">
                <a:solidFill>
                  <a:schemeClr val="tx1"/>
                </a:solidFill>
              </a:rPr>
              <a:t> à </a:t>
            </a:r>
            <a:r>
              <a:rPr lang="en-US" sz="2800" dirty="0" err="1">
                <a:solidFill>
                  <a:schemeClr val="tx1"/>
                </a:solidFill>
              </a:rPr>
              <a:t>sua</a:t>
            </a:r>
            <a:r>
              <a:rPr lang="en-US" sz="2800" dirty="0">
                <a:solidFill>
                  <a:schemeClr val="tx1"/>
                </a:solidFill>
              </a:rPr>
              <a:t> </a:t>
            </a:r>
            <a:r>
              <a:rPr lang="en-US" sz="2800" dirty="0" err="1">
                <a:solidFill>
                  <a:schemeClr val="tx1"/>
                </a:solidFill>
              </a:rPr>
              <a:t>semelhança</a:t>
            </a:r>
            <a:r>
              <a:rPr lang="en-US" sz="2800" dirty="0">
                <a:solidFill>
                  <a:schemeClr val="tx1"/>
                </a:solidFill>
              </a:rPr>
              <a:t>, </a:t>
            </a:r>
            <a:r>
              <a:rPr lang="en-US" sz="2800" dirty="0" err="1">
                <a:solidFill>
                  <a:schemeClr val="tx1"/>
                </a:solidFill>
              </a:rPr>
              <a:t>conforme</a:t>
            </a:r>
            <a:r>
              <a:rPr lang="en-US" sz="2800" dirty="0">
                <a:solidFill>
                  <a:schemeClr val="tx1"/>
                </a:solidFill>
              </a:rPr>
              <a:t> </a:t>
            </a:r>
            <a:r>
              <a:rPr lang="en-US" sz="2800" dirty="0" err="1">
                <a:solidFill>
                  <a:schemeClr val="tx1"/>
                </a:solidFill>
              </a:rPr>
              <a:t>sua</a:t>
            </a:r>
            <a:r>
              <a:rPr lang="en-US" sz="2800" dirty="0">
                <a:solidFill>
                  <a:schemeClr val="tx1"/>
                </a:solidFill>
              </a:rPr>
              <a:t> </a:t>
            </a:r>
            <a:r>
              <a:rPr lang="en-US" sz="2800" dirty="0" err="1">
                <a:solidFill>
                  <a:schemeClr val="tx1"/>
                </a:solidFill>
              </a:rPr>
              <a:t>imagem</a:t>
            </a:r>
            <a:r>
              <a:rPr lang="en-US" sz="2800" dirty="0">
                <a:solidFill>
                  <a:schemeClr val="tx1"/>
                </a:solidFill>
              </a:rPr>
              <a:t>, e </a:t>
            </a:r>
            <a:r>
              <a:rPr lang="en-US" sz="2800" dirty="0" err="1">
                <a:solidFill>
                  <a:schemeClr val="tx1"/>
                </a:solidFill>
              </a:rPr>
              <a:t>pôs-lhe</a:t>
            </a:r>
            <a:r>
              <a:rPr lang="en-US" sz="2800" dirty="0">
                <a:solidFill>
                  <a:schemeClr val="tx1"/>
                </a:solidFill>
              </a:rPr>
              <a:t> o </a:t>
            </a:r>
            <a:r>
              <a:rPr lang="en-US" sz="2800" dirty="0" err="1">
                <a:solidFill>
                  <a:schemeClr val="tx1"/>
                </a:solidFill>
              </a:rPr>
              <a:t>nome</a:t>
            </a:r>
            <a:r>
              <a:rPr lang="en-US" sz="2800" dirty="0">
                <a:solidFill>
                  <a:schemeClr val="tx1"/>
                </a:solidFill>
              </a:rPr>
              <a:t> de Sete. </a:t>
            </a:r>
            <a:r>
              <a:rPr lang="en-US" sz="2800" dirty="0" err="1">
                <a:solidFill>
                  <a:schemeClr val="tx1"/>
                </a:solidFill>
              </a:rPr>
              <a:t>Gn</a:t>
            </a:r>
            <a:r>
              <a:rPr lang="en-US" sz="2800" dirty="0">
                <a:solidFill>
                  <a:schemeClr val="tx1"/>
                </a:solidFill>
              </a:rPr>
              <a:t> 5.3</a:t>
            </a:r>
          </a:p>
          <a:p>
            <a:pPr indent="-228600">
              <a:lnSpc>
                <a:spcPct val="90000"/>
              </a:lnSpc>
              <a:spcAft>
                <a:spcPts val="600"/>
              </a:spcAft>
              <a:buFont typeface="Arial" panose="020B0604020202020204" pitchFamily="34" charset="0"/>
              <a:buChar char="•"/>
            </a:pPr>
            <a:endParaRPr lang="en-US" sz="2800" dirty="0">
              <a:solidFill>
                <a:schemeClr val="tx1"/>
              </a:solidFill>
            </a:endParaRPr>
          </a:p>
          <a:p>
            <a:pPr>
              <a:lnSpc>
                <a:spcPct val="90000"/>
              </a:lnSpc>
              <a:spcAft>
                <a:spcPts val="600"/>
              </a:spcAft>
            </a:pPr>
            <a:r>
              <a:rPr lang="en-US" sz="2800" dirty="0" err="1">
                <a:solidFill>
                  <a:schemeClr val="tx1"/>
                </a:solidFill>
              </a:rPr>
              <a:t>Cainã</a:t>
            </a:r>
            <a:r>
              <a:rPr lang="en-US" sz="2800" dirty="0">
                <a:solidFill>
                  <a:schemeClr val="tx1"/>
                </a:solidFill>
              </a:rPr>
              <a:t> de Enos, Enos de Sete, Sete de Adão, e Adão de Deus. Lc 3.38</a:t>
            </a:r>
          </a:p>
          <a:p>
            <a:pPr indent="-228600">
              <a:lnSpc>
                <a:spcPct val="90000"/>
              </a:lnSpc>
              <a:spcAft>
                <a:spcPts val="600"/>
              </a:spcAft>
              <a:buFont typeface="Arial" panose="020B0604020202020204" pitchFamily="34" charset="0"/>
              <a:buChar char="•"/>
            </a:pPr>
            <a:endParaRPr lang="en-US" sz="2000" dirty="0">
              <a:solidFill>
                <a:schemeClr val="tx1"/>
              </a:solidFill>
            </a:endParaRPr>
          </a:p>
          <a:p>
            <a:pPr indent="-228600">
              <a:lnSpc>
                <a:spcPct val="90000"/>
              </a:lnSpc>
              <a:spcAft>
                <a:spcPts val="600"/>
              </a:spcAft>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33890178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1825F69E-7526-4B90-B7A6-4B6E64BD5B52}"/>
              </a:ext>
            </a:extLst>
          </p:cNvPr>
          <p:cNvSpPr>
            <a:spLocks noGrp="1"/>
          </p:cNvSpPr>
          <p:nvPr>
            <p:ph type="title"/>
          </p:nvPr>
        </p:nvSpPr>
        <p:spPr>
          <a:xfrm>
            <a:off x="614679" y="548639"/>
            <a:ext cx="3977640" cy="5719640"/>
          </a:xfrm>
        </p:spPr>
        <p:txBody>
          <a:bodyPr anchor="t">
            <a:normAutofit/>
          </a:bodyPr>
          <a:lstStyle/>
          <a:p>
            <a:r>
              <a:rPr lang="en-US" dirty="0"/>
              <a:t>Ser Filho de Deus</a:t>
            </a:r>
          </a:p>
        </p:txBody>
      </p:sp>
      <p:sp>
        <p:nvSpPr>
          <p:cNvPr id="3" name="Content Placeholder 2">
            <a:extLst>
              <a:ext uri="{FF2B5EF4-FFF2-40B4-BE49-F238E27FC236}">
                <a16:creationId xmlns:a16="http://schemas.microsoft.com/office/drawing/2014/main" id="{31B43C51-DB9D-4C3A-A207-172E18940039}"/>
              </a:ext>
            </a:extLst>
          </p:cNvPr>
          <p:cNvSpPr>
            <a:spLocks noGrp="1"/>
          </p:cNvSpPr>
          <p:nvPr>
            <p:ph idx="1"/>
          </p:nvPr>
        </p:nvSpPr>
        <p:spPr>
          <a:xfrm>
            <a:off x="5387542" y="548639"/>
            <a:ext cx="6189780" cy="5861304"/>
          </a:xfrm>
        </p:spPr>
        <p:txBody>
          <a:bodyPr anchor="t">
            <a:normAutofit/>
          </a:bodyPr>
          <a:lstStyle/>
          <a:p>
            <a:pPr marL="0" indent="0">
              <a:buNone/>
            </a:pPr>
            <a:r>
              <a:rPr lang="pt-BR" sz="2400" dirty="0"/>
              <a:t>E disse Deus: Façamos o homem à nossa imagem, conforme nossa semelhança; domine* ele sobre os peixes do mar, sobre as aves do céu, sobre o gado, sobre os animais selvagens* e sobre todo animal rastejante que se arrasta sobre a terra. E Deus criou o homem à sua imagem; à imagem de Deus o criou; homem e mulher os criou. Então Deus os abençoou e lhes disse: Frutificai e multiplicai-vos; enchei a terra e sujeitai-a; dominai sobre os peixes do mar, sobre as aves do céu e sobre todos os animais que rastejam sobre a terra.</a:t>
            </a:r>
          </a:p>
          <a:p>
            <a:pPr marL="0" indent="0">
              <a:buNone/>
            </a:pPr>
            <a:r>
              <a:rPr lang="pt-BR" sz="2400" dirty="0"/>
              <a:t>Gênesis 1.26-28 AS21</a:t>
            </a:r>
          </a:p>
          <a:p>
            <a:pPr marL="0" indent="0">
              <a:buNone/>
            </a:pPr>
            <a:endParaRPr lang="en-US" sz="2400" dirty="0"/>
          </a:p>
          <a:p>
            <a:pPr marL="0" indent="0">
              <a:buNone/>
            </a:pPr>
            <a:r>
              <a:rPr lang="pt-BR" sz="2400" dirty="0"/>
              <a:t> </a:t>
            </a:r>
          </a:p>
          <a:p>
            <a:endParaRPr lang="en-US" sz="2400" dirty="0"/>
          </a:p>
        </p:txBody>
      </p:sp>
    </p:spTree>
    <p:extLst>
      <p:ext uri="{BB962C8B-B14F-4D97-AF65-F5344CB8AC3E}">
        <p14:creationId xmlns:p14="http://schemas.microsoft.com/office/powerpoint/2010/main" val="4265451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D226-6329-6A98-9127-44CBFC09F3E1}"/>
              </a:ext>
            </a:extLst>
          </p:cNvPr>
          <p:cNvSpPr>
            <a:spLocks noGrp="1"/>
          </p:cNvSpPr>
          <p:nvPr>
            <p:ph type="title"/>
          </p:nvPr>
        </p:nvSpPr>
        <p:spPr/>
        <p:txBody>
          <a:bodyPr/>
          <a:lstStyle/>
          <a:p>
            <a:r>
              <a:rPr lang="en-US" dirty="0"/>
              <a:t>Ser Filho de Deus </a:t>
            </a:r>
            <a:r>
              <a:rPr lang="en-US" dirty="0" err="1"/>
              <a:t>Implica</a:t>
            </a:r>
            <a:r>
              <a:rPr lang="en-US" dirty="0"/>
              <a:t>…</a:t>
            </a:r>
          </a:p>
        </p:txBody>
      </p:sp>
      <p:sp>
        <p:nvSpPr>
          <p:cNvPr id="3" name="Content Placeholder 2">
            <a:extLst>
              <a:ext uri="{FF2B5EF4-FFF2-40B4-BE49-F238E27FC236}">
                <a16:creationId xmlns:a16="http://schemas.microsoft.com/office/drawing/2014/main" id="{09A48B44-2835-6147-68BE-9AF6D0D05CD3}"/>
              </a:ext>
            </a:extLst>
          </p:cNvPr>
          <p:cNvSpPr>
            <a:spLocks noGrp="1"/>
          </p:cNvSpPr>
          <p:nvPr>
            <p:ph idx="1"/>
          </p:nvPr>
        </p:nvSpPr>
        <p:spPr/>
        <p:txBody>
          <a:bodyPr/>
          <a:lstStyle/>
          <a:p>
            <a:r>
              <a:rPr lang="en-US" dirty="0"/>
              <a:t>Posição </a:t>
            </a:r>
            <a:r>
              <a:rPr lang="en-US" dirty="0" err="1"/>
              <a:t>Privilegiada</a:t>
            </a:r>
            <a:endParaRPr lang="en-US" dirty="0"/>
          </a:p>
          <a:p>
            <a:pPr lvl="1"/>
            <a:r>
              <a:rPr lang="en-US" dirty="0" err="1"/>
              <a:t>Relacionamento</a:t>
            </a:r>
            <a:r>
              <a:rPr lang="en-US" dirty="0"/>
              <a:t> com Deus</a:t>
            </a:r>
          </a:p>
          <a:p>
            <a:pPr lvl="1"/>
            <a:r>
              <a:rPr lang="en-US" dirty="0" err="1"/>
              <a:t>Portador</a:t>
            </a:r>
            <a:r>
              <a:rPr lang="en-US" dirty="0"/>
              <a:t> da </a:t>
            </a:r>
            <a:r>
              <a:rPr lang="en-US" dirty="0" err="1"/>
              <a:t>imagem</a:t>
            </a:r>
            <a:r>
              <a:rPr lang="en-US" dirty="0"/>
              <a:t> de Deus</a:t>
            </a:r>
          </a:p>
          <a:p>
            <a:pPr lvl="1"/>
            <a:r>
              <a:rPr lang="en-US" dirty="0" err="1"/>
              <a:t>Único</a:t>
            </a:r>
            <a:r>
              <a:rPr lang="en-US" dirty="0"/>
              <a:t> </a:t>
            </a:r>
            <a:r>
              <a:rPr lang="en-US" dirty="0" err="1"/>
              <a:t>sobre</a:t>
            </a:r>
            <a:r>
              <a:rPr lang="en-US" dirty="0"/>
              <a:t> a </a:t>
            </a:r>
            <a:r>
              <a:rPr lang="en-US" dirty="0" err="1"/>
              <a:t>criação</a:t>
            </a:r>
            <a:r>
              <a:rPr lang="en-US" dirty="0"/>
              <a:t> </a:t>
            </a:r>
            <a:r>
              <a:rPr lang="en-US" dirty="0" err="1"/>
              <a:t>como</a:t>
            </a:r>
            <a:r>
              <a:rPr lang="en-US" dirty="0"/>
              <a:t> vice </a:t>
            </a:r>
            <a:r>
              <a:rPr lang="en-US" dirty="0" err="1"/>
              <a:t>regente</a:t>
            </a:r>
            <a:r>
              <a:rPr lang="en-US" dirty="0"/>
              <a:t> de Deus</a:t>
            </a:r>
          </a:p>
          <a:p>
            <a:r>
              <a:rPr lang="en-US" dirty="0" err="1"/>
              <a:t>Missão</a:t>
            </a:r>
            <a:endParaRPr lang="en-US" dirty="0"/>
          </a:p>
          <a:p>
            <a:pPr lvl="1"/>
            <a:r>
              <a:rPr lang="en-US" dirty="0" err="1"/>
              <a:t>Domínio</a:t>
            </a:r>
            <a:r>
              <a:rPr lang="en-US" dirty="0"/>
              <a:t> </a:t>
            </a:r>
            <a:r>
              <a:rPr lang="en-US" dirty="0" err="1"/>
              <a:t>representativo</a:t>
            </a:r>
            <a:endParaRPr lang="en-US" dirty="0"/>
          </a:p>
          <a:p>
            <a:pPr lvl="1"/>
            <a:r>
              <a:rPr lang="en-US" dirty="0" err="1"/>
              <a:t>Debaixo</a:t>
            </a:r>
            <a:r>
              <a:rPr lang="en-US" dirty="0"/>
              <a:t> do </a:t>
            </a:r>
            <a:r>
              <a:rPr lang="en-US" dirty="0" err="1"/>
              <a:t>domínio</a:t>
            </a:r>
            <a:r>
              <a:rPr lang="en-US" dirty="0"/>
              <a:t> do </a:t>
            </a:r>
            <a:r>
              <a:rPr lang="en-US" dirty="0" err="1"/>
              <a:t>seu</a:t>
            </a:r>
            <a:r>
              <a:rPr lang="en-US" dirty="0"/>
              <a:t> Rei e Pai </a:t>
            </a:r>
          </a:p>
          <a:p>
            <a:pPr lvl="1"/>
            <a:r>
              <a:rPr lang="en-US" dirty="0"/>
              <a:t>Conforme </a:t>
            </a:r>
            <a:r>
              <a:rPr lang="en-US" dirty="0" err="1"/>
              <a:t>sua</a:t>
            </a:r>
            <a:r>
              <a:rPr lang="en-US" dirty="0"/>
              <a:t> </a:t>
            </a:r>
            <a:r>
              <a:rPr lang="en-US" dirty="0" err="1"/>
              <a:t>Palavra</a:t>
            </a:r>
            <a:r>
              <a:rPr lang="en-US" dirty="0"/>
              <a:t> e </a:t>
            </a:r>
            <a:r>
              <a:rPr lang="en-US" dirty="0" err="1"/>
              <a:t>contando</a:t>
            </a:r>
            <a:r>
              <a:rPr lang="en-US" dirty="0"/>
              <a:t> com </a:t>
            </a:r>
            <a:r>
              <a:rPr lang="en-US" dirty="0" err="1"/>
              <a:t>sua</a:t>
            </a:r>
            <a:r>
              <a:rPr lang="en-US" dirty="0"/>
              <a:t> </a:t>
            </a:r>
            <a:r>
              <a:rPr lang="en-US" dirty="0" err="1"/>
              <a:t>bênção</a:t>
            </a:r>
            <a:endParaRPr lang="en-US" dirty="0"/>
          </a:p>
          <a:p>
            <a:pPr lvl="1"/>
            <a:r>
              <a:rPr lang="en-US" dirty="0"/>
              <a:t>“</a:t>
            </a:r>
            <a:r>
              <a:rPr lang="en-US" dirty="0" err="1"/>
              <a:t>Espelhar</a:t>
            </a:r>
            <a:r>
              <a:rPr lang="en-US" dirty="0"/>
              <a:t> e </a:t>
            </a:r>
            <a:r>
              <a:rPr lang="en-US" dirty="0" err="1"/>
              <a:t>Espalhar</a:t>
            </a:r>
            <a:r>
              <a:rPr lang="en-US" dirty="0"/>
              <a:t> a </a:t>
            </a:r>
            <a:r>
              <a:rPr lang="en-US" dirty="0" err="1"/>
              <a:t>Imagem</a:t>
            </a:r>
            <a:r>
              <a:rPr lang="en-US" dirty="0"/>
              <a:t> de Deus”</a:t>
            </a:r>
          </a:p>
          <a:p>
            <a:endParaRPr lang="en-US" dirty="0"/>
          </a:p>
        </p:txBody>
      </p:sp>
    </p:spTree>
    <p:extLst>
      <p:ext uri="{BB962C8B-B14F-4D97-AF65-F5344CB8AC3E}">
        <p14:creationId xmlns:p14="http://schemas.microsoft.com/office/powerpoint/2010/main" val="3355388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a:normAutofit/>
          </a:bodyPr>
          <a:lstStyle/>
          <a:p>
            <a:r>
              <a:rPr lang="en-US" sz="3700"/>
              <a:t>Filho de Deus (Gn 1-3)</a:t>
            </a:r>
            <a:br>
              <a:rPr lang="en-US" sz="3700"/>
            </a:br>
            <a:r>
              <a:rPr lang="en-US" sz="3700" i="1"/>
              <a:t>De Filho de Deus para Escravo do Pecado </a:t>
            </a:r>
          </a:p>
        </p:txBody>
      </p:sp>
      <p:cxnSp>
        <p:nvCxnSpPr>
          <p:cNvPr id="19" name="Straight Arrow Connector 1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idx="1"/>
          </p:nvPr>
        </p:nvSpPr>
        <p:spPr>
          <a:xfrm>
            <a:off x="655321" y="2575034"/>
            <a:ext cx="5120113" cy="3462228"/>
          </a:xfrm>
        </p:spPr>
        <p:txBody>
          <a:bodyPr>
            <a:normAutofit lnSpcReduction="10000"/>
          </a:bodyPr>
          <a:lstStyle/>
          <a:p>
            <a:r>
              <a:rPr lang="en-US" sz="2400" dirty="0"/>
              <a:t>Adão </a:t>
            </a:r>
            <a:r>
              <a:rPr lang="en-US" sz="2400" dirty="0" err="1"/>
              <a:t>é</a:t>
            </a:r>
            <a:r>
              <a:rPr lang="en-US" sz="2400" dirty="0"/>
              <a:t> </a:t>
            </a:r>
            <a:r>
              <a:rPr lang="en-US" sz="2400" dirty="0" err="1"/>
              <a:t>filho</a:t>
            </a:r>
            <a:r>
              <a:rPr lang="en-US" sz="2400" dirty="0"/>
              <a:t> de Deus </a:t>
            </a:r>
            <a:r>
              <a:rPr lang="en-US" sz="2400" dirty="0" err="1"/>
              <a:t>criado</a:t>
            </a:r>
            <a:r>
              <a:rPr lang="en-US" sz="2400" dirty="0"/>
              <a:t> à </a:t>
            </a:r>
            <a:r>
              <a:rPr lang="en-US" sz="2400" dirty="0" err="1"/>
              <a:t>imagem</a:t>
            </a:r>
            <a:r>
              <a:rPr lang="en-US" sz="2400" dirty="0"/>
              <a:t> e </a:t>
            </a:r>
            <a:r>
              <a:rPr lang="en-US" sz="2400" dirty="0" err="1"/>
              <a:t>semelhança</a:t>
            </a:r>
            <a:r>
              <a:rPr lang="en-US" sz="2400" dirty="0"/>
              <a:t> de Deus. </a:t>
            </a:r>
          </a:p>
          <a:p>
            <a:r>
              <a:rPr lang="en-US" sz="2400" dirty="0"/>
              <a:t>Adão </a:t>
            </a:r>
            <a:r>
              <a:rPr lang="en-US" sz="2400" dirty="0" err="1"/>
              <a:t>possui</a:t>
            </a:r>
            <a:r>
              <a:rPr lang="en-US" sz="2400" dirty="0"/>
              <a:t> </a:t>
            </a:r>
            <a:r>
              <a:rPr lang="en-US" sz="2400" dirty="0" err="1"/>
              <a:t>uma</a:t>
            </a:r>
            <a:r>
              <a:rPr lang="en-US" sz="2400" dirty="0"/>
              <a:t> </a:t>
            </a:r>
            <a:r>
              <a:rPr lang="en-US" sz="2400" dirty="0" err="1"/>
              <a:t>posição</a:t>
            </a:r>
            <a:r>
              <a:rPr lang="en-US" sz="2400" dirty="0"/>
              <a:t> e um </a:t>
            </a:r>
            <a:r>
              <a:rPr lang="en-US" sz="2400" dirty="0" err="1"/>
              <a:t>papel</a:t>
            </a:r>
            <a:r>
              <a:rPr lang="en-US" sz="2400" dirty="0"/>
              <a:t> </a:t>
            </a:r>
            <a:r>
              <a:rPr lang="en-US" sz="2400" dirty="0" err="1"/>
              <a:t>privilegiado</a:t>
            </a:r>
            <a:r>
              <a:rPr lang="en-US" sz="2400" dirty="0"/>
              <a:t>. </a:t>
            </a:r>
          </a:p>
          <a:p>
            <a:r>
              <a:rPr lang="en-US" sz="2400" dirty="0"/>
              <a:t>O </a:t>
            </a:r>
            <a:r>
              <a:rPr lang="en-US" sz="2400" dirty="0" err="1"/>
              <a:t>pecado</a:t>
            </a:r>
            <a:r>
              <a:rPr lang="en-US" sz="2400" dirty="0"/>
              <a:t> </a:t>
            </a:r>
            <a:r>
              <a:rPr lang="en-US" sz="2400" dirty="0" err="1"/>
              <a:t>distorce</a:t>
            </a:r>
            <a:r>
              <a:rPr lang="en-US" sz="2400" dirty="0"/>
              <a:t> a </a:t>
            </a:r>
            <a:r>
              <a:rPr lang="en-US" sz="2400" dirty="0" err="1"/>
              <a:t>imagem</a:t>
            </a:r>
            <a:r>
              <a:rPr lang="en-US" sz="2400" dirty="0"/>
              <a:t> de Deus e </a:t>
            </a:r>
            <a:r>
              <a:rPr lang="en-US" sz="2400" dirty="0" err="1"/>
              <a:t>faz</a:t>
            </a:r>
            <a:r>
              <a:rPr lang="en-US" sz="2400" dirty="0"/>
              <a:t> com que Adão </a:t>
            </a:r>
            <a:r>
              <a:rPr lang="en-US" sz="2400" dirty="0" err="1"/>
              <a:t>perde</a:t>
            </a:r>
            <a:r>
              <a:rPr lang="en-US" sz="2400" dirty="0"/>
              <a:t> o pleno </a:t>
            </a:r>
            <a:r>
              <a:rPr lang="en-US" sz="2400" dirty="0" err="1"/>
              <a:t>desfrute</a:t>
            </a:r>
            <a:r>
              <a:rPr lang="en-US" sz="2400" dirty="0"/>
              <a:t> da </a:t>
            </a:r>
            <a:r>
              <a:rPr lang="en-US" sz="2400" dirty="0" err="1"/>
              <a:t>sua</a:t>
            </a:r>
            <a:r>
              <a:rPr lang="en-US" sz="2400" dirty="0"/>
              <a:t> </a:t>
            </a:r>
            <a:r>
              <a:rPr lang="en-US" sz="2400" dirty="0" err="1"/>
              <a:t>posição</a:t>
            </a:r>
            <a:r>
              <a:rPr lang="en-US" sz="2400" dirty="0"/>
              <a:t> e </a:t>
            </a:r>
            <a:r>
              <a:rPr lang="en-US" sz="2400" dirty="0" err="1"/>
              <a:t>papel</a:t>
            </a:r>
            <a:r>
              <a:rPr lang="en-US" sz="2400" dirty="0"/>
              <a:t>. </a:t>
            </a:r>
          </a:p>
          <a:p>
            <a:r>
              <a:rPr lang="en-US" sz="2400" dirty="0" err="1"/>
              <a:t>Os</a:t>
            </a:r>
            <a:r>
              <a:rPr lang="en-US" sz="2400" dirty="0"/>
              <a:t> </a:t>
            </a:r>
            <a:r>
              <a:rPr lang="en-US" sz="2400" dirty="0" err="1"/>
              <a:t>filhos</a:t>
            </a:r>
            <a:r>
              <a:rPr lang="en-US" sz="2400" dirty="0"/>
              <a:t> de Adão </a:t>
            </a:r>
            <a:r>
              <a:rPr lang="en-US" sz="2400" dirty="0" err="1"/>
              <a:t>manifestam</a:t>
            </a:r>
            <a:r>
              <a:rPr lang="en-US" sz="2400" dirty="0"/>
              <a:t> </a:t>
            </a:r>
            <a:r>
              <a:rPr lang="en-US" sz="2400" dirty="0" err="1"/>
              <a:t>os</a:t>
            </a:r>
            <a:r>
              <a:rPr lang="en-US" sz="2400" dirty="0"/>
              <a:t> </a:t>
            </a:r>
            <a:r>
              <a:rPr lang="en-US" sz="2400" dirty="0" err="1"/>
              <a:t>estragos</a:t>
            </a:r>
            <a:r>
              <a:rPr lang="en-US" sz="2400" dirty="0"/>
              <a:t> do </a:t>
            </a:r>
            <a:r>
              <a:rPr lang="en-US" sz="2400" dirty="0" err="1"/>
              <a:t>pecado</a:t>
            </a:r>
            <a:r>
              <a:rPr lang="en-US" sz="2400" dirty="0"/>
              <a:t>, </a:t>
            </a:r>
            <a:r>
              <a:rPr lang="en-US" sz="2400" dirty="0" err="1"/>
              <a:t>especialmente</a:t>
            </a:r>
            <a:r>
              <a:rPr lang="en-US" sz="2400" dirty="0"/>
              <a:t> </a:t>
            </a:r>
            <a:r>
              <a:rPr lang="en-US" sz="2400" dirty="0" err="1"/>
              <a:t>na</a:t>
            </a:r>
            <a:r>
              <a:rPr lang="en-US" sz="2400" dirty="0"/>
              <a:t> </a:t>
            </a:r>
            <a:r>
              <a:rPr lang="en-US" sz="2400" dirty="0" err="1"/>
              <a:t>linhagem</a:t>
            </a:r>
            <a:r>
              <a:rPr lang="en-US" sz="2400" dirty="0"/>
              <a:t> de </a:t>
            </a:r>
            <a:r>
              <a:rPr lang="en-US" sz="2400" dirty="0" err="1"/>
              <a:t>Caim</a:t>
            </a:r>
            <a:r>
              <a:rPr lang="en-US" sz="2400" dirty="0"/>
              <a:t>. </a:t>
            </a:r>
          </a:p>
          <a:p>
            <a:endParaRPr lang="en-US" sz="1800" dirty="0"/>
          </a:p>
        </p:txBody>
      </p:sp>
      <p:pic>
        <p:nvPicPr>
          <p:cNvPr id="4" name="Picture 3" descr="A group of palm trees&#10;&#10;Description automatically generated">
            <a:extLst>
              <a:ext uri="{FF2B5EF4-FFF2-40B4-BE49-F238E27FC236}">
                <a16:creationId xmlns:a16="http://schemas.microsoft.com/office/drawing/2014/main" id="{38B30ACD-45C7-4EAA-942B-44C54049DC3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644" r="-3" b="182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020238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dirty="0" err="1"/>
              <a:t>Humanidade</a:t>
            </a:r>
            <a:r>
              <a:rPr lang="en-US" dirty="0"/>
              <a:t> </a:t>
            </a:r>
            <a:r>
              <a:rPr lang="en-US" dirty="0" err="1"/>
              <a:t>foi</a:t>
            </a:r>
            <a:r>
              <a:rPr lang="en-US" dirty="0"/>
              <a:t> de Mal a </a:t>
            </a:r>
            <a:r>
              <a:rPr lang="en-US" dirty="0" err="1"/>
              <a:t>Pior</a:t>
            </a:r>
            <a:endParaRPr lang="en-US" dirty="0"/>
          </a:p>
        </p:txBody>
      </p:sp>
      <p:sp>
        <p:nvSpPr>
          <p:cNvPr id="3" name="Content Placeholder 2"/>
          <p:cNvSpPr>
            <a:spLocks noGrp="1"/>
          </p:cNvSpPr>
          <p:nvPr>
            <p:ph idx="1"/>
          </p:nvPr>
        </p:nvSpPr>
        <p:spPr/>
        <p:txBody>
          <a:bodyPr/>
          <a:lstStyle/>
          <a:p>
            <a:r>
              <a:rPr lang="en-US" dirty="0"/>
              <a:t>O </a:t>
            </a:r>
            <a:r>
              <a:rPr lang="en-US" dirty="0" err="1"/>
              <a:t>filho</a:t>
            </a:r>
            <a:r>
              <a:rPr lang="en-US" dirty="0"/>
              <a:t> de </a:t>
            </a:r>
            <a:r>
              <a:rPr lang="en-US" dirty="0" err="1"/>
              <a:t>Adão</a:t>
            </a:r>
            <a:r>
              <a:rPr lang="en-US" dirty="0"/>
              <a:t> é o </a:t>
            </a:r>
            <a:r>
              <a:rPr lang="en-US" dirty="0" err="1"/>
              <a:t>primeiro</a:t>
            </a:r>
            <a:r>
              <a:rPr lang="en-US" dirty="0"/>
              <a:t> </a:t>
            </a:r>
            <a:r>
              <a:rPr lang="en-US" dirty="0" err="1"/>
              <a:t>assasino</a:t>
            </a:r>
            <a:r>
              <a:rPr lang="en-US" dirty="0"/>
              <a:t> (</a:t>
            </a:r>
            <a:r>
              <a:rPr lang="en-US" dirty="0" err="1"/>
              <a:t>Gn</a:t>
            </a:r>
            <a:r>
              <a:rPr lang="en-US" dirty="0"/>
              <a:t> 4)</a:t>
            </a:r>
          </a:p>
          <a:p>
            <a:r>
              <a:rPr lang="en-US" dirty="0" err="1"/>
              <a:t>Lameque</a:t>
            </a:r>
            <a:r>
              <a:rPr lang="en-US" dirty="0"/>
              <a:t>, </a:t>
            </a:r>
            <a:r>
              <a:rPr lang="en-US" dirty="0" err="1"/>
              <a:t>homem</a:t>
            </a:r>
            <a:r>
              <a:rPr lang="en-US" dirty="0"/>
              <a:t> </a:t>
            </a:r>
            <a:r>
              <a:rPr lang="en-US" dirty="0" err="1"/>
              <a:t>violento</a:t>
            </a:r>
            <a:r>
              <a:rPr lang="en-US" dirty="0"/>
              <a:t> e </a:t>
            </a:r>
            <a:r>
              <a:rPr lang="en-US" dirty="0" err="1"/>
              <a:t>imoral</a:t>
            </a:r>
            <a:r>
              <a:rPr lang="en-US" dirty="0"/>
              <a:t> </a:t>
            </a:r>
            <a:r>
              <a:rPr lang="en-US" dirty="0" err="1"/>
              <a:t>procede</a:t>
            </a:r>
            <a:r>
              <a:rPr lang="en-US" dirty="0"/>
              <a:t> de </a:t>
            </a:r>
            <a:r>
              <a:rPr lang="en-US" dirty="0" err="1"/>
              <a:t>Caim</a:t>
            </a:r>
            <a:r>
              <a:rPr lang="en-US" dirty="0"/>
              <a:t> (</a:t>
            </a:r>
            <a:r>
              <a:rPr lang="en-US" dirty="0" err="1"/>
              <a:t>Gn</a:t>
            </a:r>
            <a:r>
              <a:rPr lang="en-US" dirty="0"/>
              <a:t> 4.23)</a:t>
            </a:r>
          </a:p>
        </p:txBody>
      </p:sp>
      <p:sp>
        <p:nvSpPr>
          <p:cNvPr id="4" name="TextBox 3"/>
          <p:cNvSpPr txBox="1"/>
          <p:nvPr/>
        </p:nvSpPr>
        <p:spPr>
          <a:xfrm>
            <a:off x="1317356" y="3124592"/>
            <a:ext cx="8865030" cy="332398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45720" indent="0">
              <a:buNone/>
            </a:pPr>
            <a:r>
              <a:rPr lang="pt-BR" sz="2400" dirty="0"/>
              <a:t>“E o SENHOR viu que a maldade do homem na terra era grande e que toda a imaginação dos pensamentos de seu coração era continuamente má. Então o SENHOR arrependeu-se de haver feito o homem na terra, e isso lhe pesou no coração.</a:t>
            </a:r>
          </a:p>
          <a:p>
            <a:pPr marL="45720" indent="0">
              <a:buNone/>
            </a:pPr>
            <a:r>
              <a:rPr lang="pt-BR" sz="2400" dirty="0"/>
              <a:t>E disse o SENHOR: Destruirei da face da terra o homem que criei, tanto o homem como o gado, os animais que rastejam e as aves do céu; pois me arrependo de havê-los feito.”</a:t>
            </a:r>
            <a:r>
              <a:rPr lang="en-US" sz="2400" dirty="0"/>
              <a:t> </a:t>
            </a:r>
          </a:p>
          <a:p>
            <a:pPr marL="45720" indent="0">
              <a:buNone/>
            </a:pPr>
            <a:r>
              <a:rPr lang="en-US" sz="2400" dirty="0"/>
              <a:t>Gn. 6.5-7</a:t>
            </a:r>
          </a:p>
          <a:p>
            <a:endParaRPr lang="en-US" dirty="0"/>
          </a:p>
        </p:txBody>
      </p:sp>
    </p:spTree>
    <p:extLst>
      <p:ext uri="{BB962C8B-B14F-4D97-AF65-F5344CB8AC3E}">
        <p14:creationId xmlns:p14="http://schemas.microsoft.com/office/powerpoint/2010/main" val="417021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3138B-3D36-556B-E3FB-EE9DE47B9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E395B-9FC9-1C4A-2D8A-B2D685D00B75}"/>
              </a:ext>
            </a:extLst>
          </p:cNvPr>
          <p:cNvSpPr>
            <a:spLocks noGrp="1"/>
          </p:cNvSpPr>
          <p:nvPr>
            <p:ph type="title"/>
          </p:nvPr>
        </p:nvSpPr>
        <p:spPr/>
        <p:txBody>
          <a:bodyPr/>
          <a:lstStyle/>
          <a:p>
            <a:r>
              <a:rPr lang="en-US" dirty="0"/>
              <a:t>A </a:t>
            </a:r>
            <a:r>
              <a:rPr lang="en-US" dirty="0" err="1"/>
              <a:t>Imagem</a:t>
            </a:r>
            <a:r>
              <a:rPr lang="en-US" dirty="0"/>
              <a:t> </a:t>
            </a:r>
            <a:r>
              <a:rPr lang="en-US" dirty="0" err="1"/>
              <a:t>Ainda</a:t>
            </a:r>
            <a:r>
              <a:rPr lang="en-US" dirty="0"/>
              <a:t> Se </a:t>
            </a:r>
            <a:r>
              <a:rPr lang="en-US" dirty="0" err="1"/>
              <a:t>Vê</a:t>
            </a:r>
            <a:endParaRPr lang="en-US" dirty="0"/>
          </a:p>
        </p:txBody>
      </p:sp>
      <p:sp>
        <p:nvSpPr>
          <p:cNvPr id="3" name="Content Placeholder 2">
            <a:extLst>
              <a:ext uri="{FF2B5EF4-FFF2-40B4-BE49-F238E27FC236}">
                <a16:creationId xmlns:a16="http://schemas.microsoft.com/office/drawing/2014/main" id="{6E15C3F9-808E-14B8-BEF4-E19CF09876B7}"/>
              </a:ext>
            </a:extLst>
          </p:cNvPr>
          <p:cNvSpPr>
            <a:spLocks noGrp="1"/>
          </p:cNvSpPr>
          <p:nvPr>
            <p:ph idx="1"/>
          </p:nvPr>
        </p:nvSpPr>
        <p:spPr/>
        <p:txBody>
          <a:bodyPr>
            <a:normAutofit fontScale="55000" lnSpcReduction="20000"/>
          </a:bodyPr>
          <a:lstStyle/>
          <a:p>
            <a:pPr marL="0" indent="0">
              <a:buNone/>
            </a:pPr>
            <a:r>
              <a:rPr lang="pt-BR" sz="4800" dirty="0"/>
              <a:t>Deus abençoou Noé e seus filhos; e disse-lhes: Frutificai, multiplicai-vos e enchei a terra. Todo animal da terra, toda ave do céu, tudo o que rasteja sobre a terra e todos os peixes do mar terão medo e pavor de vós; são entregues nas vossas mãos. Tudo quanto se move e vive vos servirá de alimento, bem como a planta verde; eu vos dei tudo. Mas não comereis a carne com sua vida, isto é, com seu sangue. Certamente cobrarei o vosso sangue, o sangue da vossa vida; eu o cobrarei de todo animal, como também do homem; sim, cobrarei da mão de cada um a vida do seu próximo. Quem derramar sangue de homem, terá o seu sangue derramado pelo homem, porque Deus fez o homem à sua imagem. Mas, frutificai e multiplicai-vos; povoai plenamente a terra e multiplicai-vos nela.</a:t>
            </a:r>
          </a:p>
          <a:p>
            <a:pPr marL="0" indent="0">
              <a:buNone/>
            </a:pPr>
            <a:r>
              <a:rPr lang="pt-BR" sz="4800" dirty="0" err="1"/>
              <a:t>Gn</a:t>
            </a:r>
            <a:r>
              <a:rPr lang="pt-BR" sz="4800" dirty="0"/>
              <a:t> 9.1-7</a:t>
            </a:r>
          </a:p>
          <a:p>
            <a:pPr marL="45720" indent="0">
              <a:buNone/>
            </a:pPr>
            <a:endParaRPr lang="en-US" sz="4800" dirty="0"/>
          </a:p>
        </p:txBody>
      </p:sp>
    </p:spTree>
    <p:extLst>
      <p:ext uri="{BB962C8B-B14F-4D97-AF65-F5344CB8AC3E}">
        <p14:creationId xmlns:p14="http://schemas.microsoft.com/office/powerpoint/2010/main" val="2394024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89F13-E599-46AB-919B-07051DF3139F}"/>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Israel </a:t>
            </a:r>
            <a:r>
              <a:rPr lang="en-US" dirty="0" err="1">
                <a:solidFill>
                  <a:schemeClr val="accent1"/>
                </a:solidFill>
              </a:rPr>
              <a:t>como</a:t>
            </a:r>
            <a:r>
              <a:rPr lang="en-US" dirty="0">
                <a:solidFill>
                  <a:schemeClr val="accent1"/>
                </a:solidFill>
              </a:rPr>
              <a:t> Filho de Deus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714362-4AAE-4722-9BBF-A3913891E91A}"/>
              </a:ext>
            </a:extLst>
          </p:cNvPr>
          <p:cNvSpPr>
            <a:spLocks noGrp="1"/>
          </p:cNvSpPr>
          <p:nvPr>
            <p:ph idx="1"/>
          </p:nvPr>
        </p:nvSpPr>
        <p:spPr>
          <a:xfrm>
            <a:off x="4976031" y="963877"/>
            <a:ext cx="6377769" cy="4930246"/>
          </a:xfrm>
        </p:spPr>
        <p:txBody>
          <a:bodyPr anchor="ctr">
            <a:normAutofit/>
          </a:bodyPr>
          <a:lstStyle/>
          <a:p>
            <a:pPr marL="0" indent="0">
              <a:spcAft>
                <a:spcPts val="600"/>
              </a:spcAft>
              <a:buNone/>
            </a:pPr>
            <a:r>
              <a:rPr lang="en-US" sz="2400" dirty="0"/>
              <a:t>21 E o SENHOR </a:t>
            </a:r>
            <a:r>
              <a:rPr lang="en-US" sz="2400" dirty="0" err="1"/>
              <a:t>disse</a:t>
            </a:r>
            <a:r>
              <a:rPr lang="en-US" sz="2400" dirty="0"/>
              <a:t> </a:t>
            </a:r>
            <a:r>
              <a:rPr lang="en-US" sz="2400" dirty="0" err="1"/>
              <a:t>ainda</a:t>
            </a:r>
            <a:r>
              <a:rPr lang="en-US" sz="2400" dirty="0"/>
              <a:t> a Moisés: Quando </a:t>
            </a:r>
            <a:r>
              <a:rPr lang="en-US" sz="2400" dirty="0" err="1"/>
              <a:t>voltares</a:t>
            </a:r>
            <a:r>
              <a:rPr lang="en-US" sz="2400" dirty="0"/>
              <a:t> </a:t>
            </a:r>
            <a:r>
              <a:rPr lang="en-US" sz="2400" dirty="0" err="1"/>
              <a:t>ao</a:t>
            </a:r>
            <a:r>
              <a:rPr lang="en-US" sz="2400" dirty="0"/>
              <a:t> </a:t>
            </a:r>
            <a:r>
              <a:rPr lang="en-US" sz="2400" dirty="0" err="1"/>
              <a:t>Egito</a:t>
            </a:r>
            <a:r>
              <a:rPr lang="en-US" sz="2400" dirty="0"/>
              <a:t>, </a:t>
            </a:r>
            <a:r>
              <a:rPr lang="en-US" sz="2400" dirty="0" err="1"/>
              <a:t>tem</a:t>
            </a:r>
            <a:r>
              <a:rPr lang="en-US" sz="2400" dirty="0"/>
              <a:t> o </a:t>
            </a:r>
            <a:r>
              <a:rPr lang="en-US" sz="2400" dirty="0" err="1"/>
              <a:t>cuidado</a:t>
            </a:r>
            <a:r>
              <a:rPr lang="en-US" sz="2400" dirty="0"/>
              <a:t> de </a:t>
            </a:r>
            <a:r>
              <a:rPr lang="en-US" sz="2400" dirty="0" err="1"/>
              <a:t>fazer</a:t>
            </a:r>
            <a:r>
              <a:rPr lang="en-US" sz="2400" dirty="0"/>
              <a:t> </a:t>
            </a:r>
            <a:r>
              <a:rPr lang="en-US" sz="2400" dirty="0" err="1"/>
              <a:t>diante</a:t>
            </a:r>
            <a:r>
              <a:rPr lang="en-US" sz="2400" dirty="0"/>
              <a:t> do </a:t>
            </a:r>
            <a:r>
              <a:rPr lang="en-US" sz="2400" dirty="0" err="1"/>
              <a:t>faraó</a:t>
            </a:r>
            <a:r>
              <a:rPr lang="en-US" sz="2400" dirty="0"/>
              <a:t> </a:t>
            </a:r>
            <a:r>
              <a:rPr lang="en-US" sz="2400" dirty="0" err="1"/>
              <a:t>todas</a:t>
            </a:r>
            <a:r>
              <a:rPr lang="en-US" sz="2400" dirty="0"/>
              <a:t> as </a:t>
            </a:r>
            <a:r>
              <a:rPr lang="en-US" sz="2400" dirty="0" err="1"/>
              <a:t>maravilhas</a:t>
            </a:r>
            <a:r>
              <a:rPr lang="en-US" sz="2400" dirty="0"/>
              <a:t> que </a:t>
            </a:r>
            <a:r>
              <a:rPr lang="en-US" sz="2400" dirty="0" err="1"/>
              <a:t>tenho</a:t>
            </a:r>
            <a:r>
              <a:rPr lang="en-US" sz="2400" dirty="0"/>
              <a:t> </a:t>
            </a:r>
            <a:r>
              <a:rPr lang="en-US" sz="2400" dirty="0" err="1"/>
              <a:t>posto</a:t>
            </a:r>
            <a:r>
              <a:rPr lang="en-US" sz="2400" dirty="0"/>
              <a:t> </a:t>
            </a:r>
            <a:r>
              <a:rPr lang="en-US" sz="2400" dirty="0" err="1"/>
              <a:t>na</a:t>
            </a:r>
            <a:r>
              <a:rPr lang="en-US" sz="2400" dirty="0"/>
              <a:t> </a:t>
            </a:r>
            <a:r>
              <a:rPr lang="en-US" sz="2400" dirty="0" err="1"/>
              <a:t>tua</a:t>
            </a:r>
            <a:r>
              <a:rPr lang="en-US" sz="2400" dirty="0"/>
              <a:t> </a:t>
            </a:r>
            <a:r>
              <a:rPr lang="en-US" sz="2400" dirty="0" err="1"/>
              <a:t>mão</a:t>
            </a:r>
            <a:r>
              <a:rPr lang="en-US" sz="2400" dirty="0"/>
              <a:t>. Mas </a:t>
            </a:r>
            <a:r>
              <a:rPr lang="en-US" sz="2400" dirty="0" err="1"/>
              <a:t>eu</a:t>
            </a:r>
            <a:r>
              <a:rPr lang="en-US" sz="2400" dirty="0"/>
              <a:t> </a:t>
            </a:r>
            <a:r>
              <a:rPr lang="en-US" sz="2400" dirty="0" err="1"/>
              <a:t>lhe</a:t>
            </a:r>
            <a:r>
              <a:rPr lang="en-US" sz="2400" dirty="0"/>
              <a:t> </a:t>
            </a:r>
            <a:r>
              <a:rPr lang="en-US" sz="2400" dirty="0" err="1"/>
              <a:t>endurecerei</a:t>
            </a:r>
            <a:r>
              <a:rPr lang="en-US" sz="2400" dirty="0"/>
              <a:t> o </a:t>
            </a:r>
            <a:r>
              <a:rPr lang="en-US" sz="2400" dirty="0" err="1"/>
              <a:t>coração</a:t>
            </a:r>
            <a:r>
              <a:rPr lang="en-US" sz="2400" dirty="0"/>
              <a:t>, e </a:t>
            </a:r>
            <a:r>
              <a:rPr lang="en-US" sz="2400" dirty="0" err="1"/>
              <a:t>ele</a:t>
            </a:r>
            <a:r>
              <a:rPr lang="en-US" sz="2400" dirty="0"/>
              <a:t> </a:t>
            </a:r>
            <a:r>
              <a:rPr lang="en-US" sz="2400" dirty="0" err="1"/>
              <a:t>não</a:t>
            </a:r>
            <a:r>
              <a:rPr lang="en-US" sz="2400" dirty="0"/>
              <a:t> </a:t>
            </a:r>
            <a:r>
              <a:rPr lang="en-US" sz="2400" dirty="0" err="1"/>
              <a:t>deixará</a:t>
            </a:r>
            <a:r>
              <a:rPr lang="en-US" sz="2400" dirty="0"/>
              <a:t> o </a:t>
            </a:r>
            <a:r>
              <a:rPr lang="en-US" sz="2400" dirty="0" err="1"/>
              <a:t>povo</a:t>
            </a:r>
            <a:r>
              <a:rPr lang="en-US" sz="2400" dirty="0"/>
              <a:t> </a:t>
            </a:r>
            <a:r>
              <a:rPr lang="en-US" sz="2400" dirty="0" err="1"/>
              <a:t>ir.</a:t>
            </a:r>
            <a:r>
              <a:rPr lang="en-US" sz="2400" dirty="0"/>
              <a:t> </a:t>
            </a:r>
            <a:r>
              <a:rPr lang="en-US" sz="2400" dirty="0" err="1"/>
              <a:t>Então</a:t>
            </a:r>
            <a:r>
              <a:rPr lang="en-US" sz="2400" dirty="0"/>
              <a:t> </a:t>
            </a:r>
            <a:r>
              <a:rPr lang="en-US" sz="2400" dirty="0" err="1"/>
              <a:t>dirás</a:t>
            </a:r>
            <a:r>
              <a:rPr lang="en-US" sz="2400" dirty="0"/>
              <a:t> </a:t>
            </a:r>
            <a:r>
              <a:rPr lang="en-US" sz="2400" dirty="0" err="1"/>
              <a:t>ao</a:t>
            </a:r>
            <a:r>
              <a:rPr lang="en-US" sz="2400" dirty="0"/>
              <a:t> </a:t>
            </a:r>
            <a:r>
              <a:rPr lang="en-US" sz="2400" dirty="0" err="1"/>
              <a:t>faraó</a:t>
            </a:r>
            <a:r>
              <a:rPr lang="en-US" sz="2400" dirty="0"/>
              <a:t>: Assim </a:t>
            </a:r>
            <a:r>
              <a:rPr lang="en-US" sz="2400" dirty="0" err="1"/>
              <a:t>diz</a:t>
            </a:r>
            <a:r>
              <a:rPr lang="en-US" sz="2400" dirty="0"/>
              <a:t> o SENHOR: </a:t>
            </a:r>
            <a:r>
              <a:rPr lang="en-US" sz="2400" b="1" dirty="0"/>
              <a:t>Israel </a:t>
            </a:r>
            <a:r>
              <a:rPr lang="en-US" sz="2400" b="1" dirty="0" err="1"/>
              <a:t>é</a:t>
            </a:r>
            <a:r>
              <a:rPr lang="en-US" sz="2400" b="1" dirty="0"/>
              <a:t> meu </a:t>
            </a:r>
            <a:r>
              <a:rPr lang="en-US" sz="2400" b="1" dirty="0" err="1"/>
              <a:t>filho</a:t>
            </a:r>
            <a:r>
              <a:rPr lang="en-US" sz="2400" b="1" dirty="0"/>
              <a:t>, meu </a:t>
            </a:r>
            <a:r>
              <a:rPr lang="en-US" sz="2400" b="1" dirty="0" err="1"/>
              <a:t>primogênito</a:t>
            </a:r>
            <a:r>
              <a:rPr lang="en-US" sz="2400" b="1" dirty="0"/>
              <a:t>; </a:t>
            </a:r>
            <a:r>
              <a:rPr lang="en-US" sz="2400" dirty="0"/>
              <a:t>e </a:t>
            </a:r>
            <a:r>
              <a:rPr lang="en-US" sz="2400" dirty="0" err="1"/>
              <a:t>eu</a:t>
            </a:r>
            <a:r>
              <a:rPr lang="en-US" sz="2400" dirty="0"/>
              <a:t> </a:t>
            </a:r>
            <a:r>
              <a:rPr lang="en-US" sz="2400" dirty="0" err="1"/>
              <a:t>te</a:t>
            </a:r>
            <a:r>
              <a:rPr lang="en-US" sz="2400" dirty="0"/>
              <a:t> </a:t>
            </a:r>
            <a:r>
              <a:rPr lang="en-US" sz="2400" dirty="0" err="1"/>
              <a:t>disse</a:t>
            </a:r>
            <a:r>
              <a:rPr lang="en-US" sz="2400" dirty="0"/>
              <a:t>: Deixa meu </a:t>
            </a:r>
            <a:r>
              <a:rPr lang="en-US" sz="2400" dirty="0" err="1"/>
              <a:t>filho</a:t>
            </a:r>
            <a:r>
              <a:rPr lang="en-US" sz="2400" dirty="0"/>
              <a:t> </a:t>
            </a:r>
            <a:r>
              <a:rPr lang="en-US" sz="2400" dirty="0" err="1"/>
              <a:t>ir</a:t>
            </a:r>
            <a:r>
              <a:rPr lang="en-US" sz="2400" dirty="0"/>
              <a:t>, para que me </a:t>
            </a:r>
            <a:r>
              <a:rPr lang="en-US" sz="2400" dirty="0" err="1"/>
              <a:t>cultue</a:t>
            </a:r>
            <a:r>
              <a:rPr lang="en-US" sz="2400" dirty="0"/>
              <a:t>. Mas </a:t>
            </a:r>
            <a:r>
              <a:rPr lang="en-US" sz="2400" dirty="0" err="1"/>
              <a:t>recusaste</a:t>
            </a:r>
            <a:r>
              <a:rPr lang="en-US" sz="2400" dirty="0"/>
              <a:t> </a:t>
            </a:r>
            <a:r>
              <a:rPr lang="en-US" sz="2400" dirty="0" err="1"/>
              <a:t>deixá</a:t>
            </a:r>
            <a:r>
              <a:rPr lang="en-US" sz="2400" dirty="0"/>
              <a:t>-lo </a:t>
            </a:r>
            <a:r>
              <a:rPr lang="en-US" sz="2400" dirty="0" err="1"/>
              <a:t>ir.</a:t>
            </a:r>
            <a:r>
              <a:rPr lang="en-US" sz="2400" dirty="0"/>
              <a:t> Por </a:t>
            </a:r>
            <a:r>
              <a:rPr lang="en-US" sz="2400" dirty="0" err="1"/>
              <a:t>isso</a:t>
            </a:r>
            <a:r>
              <a:rPr lang="en-US" sz="2400" dirty="0"/>
              <a:t>, </a:t>
            </a:r>
            <a:r>
              <a:rPr lang="en-US" sz="2400" dirty="0" err="1"/>
              <a:t>matarei</a:t>
            </a:r>
            <a:r>
              <a:rPr lang="en-US" sz="2400" dirty="0"/>
              <a:t> o </a:t>
            </a:r>
            <a:r>
              <a:rPr lang="en-US" sz="2400" dirty="0" err="1"/>
              <a:t>teu</a:t>
            </a:r>
            <a:r>
              <a:rPr lang="en-US" sz="2400" dirty="0"/>
              <a:t> </a:t>
            </a:r>
            <a:r>
              <a:rPr lang="en-US" sz="2400" dirty="0" err="1"/>
              <a:t>filho</a:t>
            </a:r>
            <a:r>
              <a:rPr lang="en-US" sz="2400" dirty="0"/>
              <a:t> </a:t>
            </a:r>
            <a:r>
              <a:rPr lang="en-US" sz="2400" dirty="0" err="1"/>
              <a:t>primogênito</a:t>
            </a:r>
            <a:r>
              <a:rPr lang="en-US" sz="2400" dirty="0"/>
              <a:t>. Ex 4.21-23</a:t>
            </a:r>
          </a:p>
          <a:p>
            <a:pPr marL="0" indent="0">
              <a:buNone/>
            </a:pPr>
            <a:r>
              <a:rPr lang="pt-BR" sz="2400" dirty="0"/>
              <a:t> </a:t>
            </a:r>
          </a:p>
          <a:p>
            <a:endParaRPr lang="en-US" sz="2400" dirty="0"/>
          </a:p>
        </p:txBody>
      </p:sp>
    </p:spTree>
    <p:extLst>
      <p:ext uri="{BB962C8B-B14F-4D97-AF65-F5344CB8AC3E}">
        <p14:creationId xmlns:p14="http://schemas.microsoft.com/office/powerpoint/2010/main" val="71696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 Que é a </a:t>
            </a:r>
            <a:r>
              <a:rPr lang="en-US" dirty="0" err="1"/>
              <a:t>Teologia</a:t>
            </a:r>
            <a:r>
              <a:rPr lang="en-US" dirty="0"/>
              <a:t> </a:t>
            </a:r>
            <a:r>
              <a:rPr lang="en-US" dirty="0" err="1"/>
              <a:t>Bíblica</a:t>
            </a:r>
            <a:r>
              <a:rPr lang="en-US" dirty="0"/>
              <a:t>???</a:t>
            </a:r>
          </a:p>
        </p:txBody>
      </p:sp>
      <p:sp>
        <p:nvSpPr>
          <p:cNvPr id="3" name="Content Placeholder 2"/>
          <p:cNvSpPr>
            <a:spLocks noGrp="1"/>
          </p:cNvSpPr>
          <p:nvPr>
            <p:ph idx="1"/>
          </p:nvPr>
        </p:nvSpPr>
        <p:spPr/>
        <p:txBody>
          <a:bodyPr/>
          <a:lstStyle/>
          <a:p>
            <a:r>
              <a:rPr lang="en-US" sz="3600" dirty="0"/>
              <a:t>A </a:t>
            </a:r>
            <a:r>
              <a:rPr lang="en-US" sz="3600" dirty="0" err="1"/>
              <a:t>história</a:t>
            </a:r>
            <a:r>
              <a:rPr lang="en-US" sz="3600" dirty="0"/>
              <a:t> global da </a:t>
            </a:r>
            <a:r>
              <a:rPr lang="en-US" sz="3600" dirty="0" err="1"/>
              <a:t>Bíblia</a:t>
            </a:r>
            <a:r>
              <a:rPr lang="en-US" sz="3600" dirty="0"/>
              <a:t>, </a:t>
            </a:r>
            <a:r>
              <a:rPr lang="en-US" sz="3600" dirty="0" err="1"/>
              <a:t>dirigida</a:t>
            </a:r>
            <a:r>
              <a:rPr lang="en-US" sz="3600" dirty="0"/>
              <a:t> </a:t>
            </a:r>
            <a:r>
              <a:rPr lang="en-US" sz="3600" dirty="0" err="1"/>
              <a:t>por</a:t>
            </a:r>
            <a:r>
              <a:rPr lang="en-US" sz="3600" dirty="0"/>
              <a:t> Deus e </a:t>
            </a:r>
            <a:r>
              <a:rPr lang="en-US" sz="3600" dirty="0" err="1"/>
              <a:t>revelada</a:t>
            </a:r>
            <a:r>
              <a:rPr lang="en-US" sz="3600" dirty="0"/>
              <a:t> de forma </a:t>
            </a:r>
            <a:r>
              <a:rPr lang="en-US" sz="3600" dirty="0" err="1"/>
              <a:t>progressiva</a:t>
            </a:r>
            <a:r>
              <a:rPr lang="en-US" sz="3600" dirty="0"/>
              <a:t> de </a:t>
            </a:r>
            <a:r>
              <a:rPr lang="en-US" sz="3600" dirty="0" err="1"/>
              <a:t>Gênesis</a:t>
            </a:r>
            <a:r>
              <a:rPr lang="en-US" sz="3600" dirty="0"/>
              <a:t> a </a:t>
            </a:r>
            <a:r>
              <a:rPr lang="en-US" sz="3600" dirty="0" err="1"/>
              <a:t>Apocalipse</a:t>
            </a:r>
            <a:r>
              <a:rPr lang="en-US" sz="3600" dirty="0"/>
              <a:t>. </a:t>
            </a:r>
          </a:p>
          <a:p>
            <a:pPr marL="45720" indent="0">
              <a:buNone/>
            </a:pPr>
            <a:endParaRPr lang="en-US" sz="3600" dirty="0"/>
          </a:p>
          <a:p>
            <a:r>
              <a:rPr lang="en-US" sz="3600" dirty="0"/>
              <a:t>A </a:t>
            </a:r>
            <a:r>
              <a:rPr lang="en-US" sz="3600" dirty="0" err="1"/>
              <a:t>história</a:t>
            </a:r>
            <a:r>
              <a:rPr lang="en-US" sz="3600" dirty="0"/>
              <a:t> da </a:t>
            </a:r>
            <a:r>
              <a:rPr lang="en-US" sz="3600" dirty="0" err="1"/>
              <a:t>salvação</a:t>
            </a:r>
            <a:r>
              <a:rPr lang="en-US" sz="3600" dirty="0"/>
              <a:t> </a:t>
            </a:r>
            <a:r>
              <a:rPr lang="en-US" sz="3600" dirty="0" err="1"/>
              <a:t>em</a:t>
            </a:r>
            <a:r>
              <a:rPr lang="en-US" sz="3600" dirty="0"/>
              <a:t> Jesus, o Cristo.</a:t>
            </a:r>
          </a:p>
          <a:p>
            <a:pPr marL="0" indent="0">
              <a:buNone/>
            </a:pPr>
            <a:endParaRPr lang="en-US" sz="3600" dirty="0"/>
          </a:p>
          <a:p>
            <a:pPr marL="45720" indent="0">
              <a:buNone/>
            </a:pPr>
            <a:endParaRPr lang="en-US" dirty="0"/>
          </a:p>
        </p:txBody>
      </p:sp>
    </p:spTree>
    <p:extLst>
      <p:ext uri="{BB962C8B-B14F-4D97-AF65-F5344CB8AC3E}">
        <p14:creationId xmlns:p14="http://schemas.microsoft.com/office/powerpoint/2010/main" val="904331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9FFA3A-2AA0-A67A-5892-34B5E89FBAB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4FCD029-CF59-ED73-BEC3-E0F92213C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CE995-0F07-3850-43BE-E2D8790E0D0C}"/>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Israel </a:t>
            </a:r>
            <a:r>
              <a:rPr lang="en-US" dirty="0" err="1">
                <a:solidFill>
                  <a:schemeClr val="accent1"/>
                </a:solidFill>
              </a:rPr>
              <a:t>como</a:t>
            </a:r>
            <a:r>
              <a:rPr lang="en-US" dirty="0">
                <a:solidFill>
                  <a:schemeClr val="accent1"/>
                </a:solidFill>
              </a:rPr>
              <a:t> Filho de Deus</a:t>
            </a:r>
          </a:p>
        </p:txBody>
      </p:sp>
      <p:cxnSp>
        <p:nvCxnSpPr>
          <p:cNvPr id="10" name="Straight Connector 9">
            <a:extLst>
              <a:ext uri="{FF2B5EF4-FFF2-40B4-BE49-F238E27FC236}">
                <a16:creationId xmlns:a16="http://schemas.microsoft.com/office/drawing/2014/main" id="{E4E2C002-1AB8-F478-8D0A-8D3C3670BC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A8BA90-244E-30CA-66FB-74C2A3AE9A9A}"/>
              </a:ext>
            </a:extLst>
          </p:cNvPr>
          <p:cNvSpPr>
            <a:spLocks noGrp="1"/>
          </p:cNvSpPr>
          <p:nvPr>
            <p:ph idx="1"/>
          </p:nvPr>
        </p:nvSpPr>
        <p:spPr>
          <a:xfrm>
            <a:off x="4976031" y="963877"/>
            <a:ext cx="6377769" cy="4930246"/>
          </a:xfrm>
        </p:spPr>
        <p:txBody>
          <a:bodyPr anchor="ctr">
            <a:normAutofit/>
          </a:bodyPr>
          <a:lstStyle/>
          <a:p>
            <a:pPr marL="0" indent="0">
              <a:buNone/>
            </a:pPr>
            <a:r>
              <a:rPr lang="pt-BR" sz="2400"/>
              <a:t>Agora, portanto, se ouvirdes atentamente a minha voz e guardardes a minha aliança, sereis minha propriedade exclusiva dentre todos os povos, porque toda a terra é minha; mas vós sereis para mim reino de sacerdotes e nação santa. Essas são as palavras que falarás aos israelitas.</a:t>
            </a:r>
          </a:p>
          <a:p>
            <a:pPr marL="0" indent="0">
              <a:buNone/>
            </a:pPr>
            <a:r>
              <a:rPr lang="pt-BR" sz="2400"/>
              <a:t>Êxodo 19:5-6 AS21</a:t>
            </a:r>
          </a:p>
          <a:p>
            <a:pPr marL="0" indent="0">
              <a:buNone/>
            </a:pPr>
            <a:r>
              <a:rPr lang="pt-BR" sz="2400"/>
              <a:t> </a:t>
            </a:r>
          </a:p>
          <a:p>
            <a:endParaRPr lang="en-US" sz="2400"/>
          </a:p>
        </p:txBody>
      </p:sp>
    </p:spTree>
    <p:extLst>
      <p:ext uri="{BB962C8B-B14F-4D97-AF65-F5344CB8AC3E}">
        <p14:creationId xmlns:p14="http://schemas.microsoft.com/office/powerpoint/2010/main" val="792390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450C3F-5AF4-DBBB-8D57-4F292FC1E24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8C800E1-346F-34E7-D4F9-C3AE9572C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289A3-6D44-AA4F-FDCB-68C79DBDD79C}"/>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Israel </a:t>
            </a:r>
            <a:r>
              <a:rPr lang="en-US" dirty="0" err="1">
                <a:solidFill>
                  <a:schemeClr val="accent1"/>
                </a:solidFill>
              </a:rPr>
              <a:t>como</a:t>
            </a:r>
            <a:r>
              <a:rPr lang="en-US" dirty="0">
                <a:solidFill>
                  <a:schemeClr val="accent1"/>
                </a:solidFill>
              </a:rPr>
              <a:t> Filho de Deus</a:t>
            </a:r>
          </a:p>
        </p:txBody>
      </p:sp>
      <p:cxnSp>
        <p:nvCxnSpPr>
          <p:cNvPr id="10" name="Straight Connector 9">
            <a:extLst>
              <a:ext uri="{FF2B5EF4-FFF2-40B4-BE49-F238E27FC236}">
                <a16:creationId xmlns:a16="http://schemas.microsoft.com/office/drawing/2014/main" id="{6212B705-E888-6A3C-371D-BBDDDB11B1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ECA693-230E-305F-635B-31B28454588E}"/>
              </a:ext>
            </a:extLst>
          </p:cNvPr>
          <p:cNvSpPr>
            <a:spLocks noGrp="1"/>
          </p:cNvSpPr>
          <p:nvPr>
            <p:ph idx="1"/>
          </p:nvPr>
        </p:nvSpPr>
        <p:spPr>
          <a:xfrm>
            <a:off x="4976031" y="963877"/>
            <a:ext cx="6377769" cy="4930246"/>
          </a:xfrm>
        </p:spPr>
        <p:txBody>
          <a:bodyPr anchor="ctr">
            <a:normAutofit/>
          </a:bodyPr>
          <a:lstStyle/>
          <a:p>
            <a:pPr marL="0" indent="0">
              <a:buNone/>
            </a:pPr>
            <a:r>
              <a:rPr lang="pt-BR" sz="2400" dirty="0"/>
              <a:t>Vocês são filhos do Senhor, seu Deus. Não façam cortes em seu corpo, nem rapem a parte da frente da cabeça por causa de algum morto. Porque vocês são povo santo ao Senhor, seu Deus, e o Senhor os escolheu de todos os povos que há sobre a face da terra, para lhe serem o seu povo próprio.</a:t>
            </a:r>
          </a:p>
          <a:p>
            <a:pPr marL="0" indent="0">
              <a:buNone/>
            </a:pPr>
            <a:r>
              <a:rPr lang="pt-BR" sz="2400" dirty="0"/>
              <a:t>Deuteronômio 14.1-2 </a:t>
            </a:r>
          </a:p>
          <a:p>
            <a:endParaRPr lang="en-US" sz="2400" dirty="0"/>
          </a:p>
        </p:txBody>
      </p:sp>
    </p:spTree>
    <p:extLst>
      <p:ext uri="{BB962C8B-B14F-4D97-AF65-F5344CB8AC3E}">
        <p14:creationId xmlns:p14="http://schemas.microsoft.com/office/powerpoint/2010/main" val="261427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pPr marL="45720"/>
            <a:r>
              <a:rPr lang="en-US">
                <a:solidFill>
                  <a:srgbClr val="FFFFFF"/>
                </a:solidFill>
              </a:rPr>
              <a:t>Ser Filho de Deus </a:t>
            </a:r>
          </a:p>
        </p:txBody>
      </p:sp>
      <p:graphicFrame>
        <p:nvGraphicFramePr>
          <p:cNvPr id="5" name="Content Placeholder 2">
            <a:extLst>
              <a:ext uri="{FF2B5EF4-FFF2-40B4-BE49-F238E27FC236}">
                <a16:creationId xmlns:a16="http://schemas.microsoft.com/office/drawing/2014/main" id="{FB305797-FE28-45FB-89C7-E312B977D9B5}"/>
              </a:ext>
            </a:extLst>
          </p:cNvPr>
          <p:cNvGraphicFramePr>
            <a:graphicFrameLocks noGrp="1"/>
          </p:cNvGraphicFramePr>
          <p:nvPr>
            <p:ph idx="1"/>
            <p:extLst>
              <p:ext uri="{D42A27DB-BD31-4B8C-83A1-F6EECF244321}">
                <p14:modId xmlns:p14="http://schemas.microsoft.com/office/powerpoint/2010/main" val="212085310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840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Ser Filho de DEUS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580292"/>
            <a:ext cx="6629810" cy="5957667"/>
          </a:xfrm>
        </p:spPr>
        <p:txBody>
          <a:bodyPr anchor="ctr">
            <a:normAutofit/>
          </a:bodyPr>
          <a:lstStyle/>
          <a:p>
            <a:pPr marL="0" indent="0">
              <a:buNone/>
            </a:pPr>
            <a:r>
              <a:rPr lang="pt-BR" sz="1800" dirty="0"/>
              <a:t>Agora, assim dirás ao meu servo Davi: Assim diz o SENHOR dos Exércitos: Eu te tirei do campo onde cuidavas das ovelhas, para que fosses o príncipe do meu povo Israel. Estive contigo por onde andaste e destruí todos os teus inimigos diante de ti. Agora te tornarei tão famoso quanto os poderosos da terra. Também estabelecerei o meu povo Israel num lugar e ali o plantarei, para que habite no seu lugar e não seja mais perturbado e nunca mais seja oprimido pelos perversos, como antes, como no tempo em que constitui juízes sobre o meu povo Israel. A ti, porém, darei descanso de todos os teus inimigos. Também o SENHOR te declara que ele te edificará uma casa.</a:t>
            </a:r>
          </a:p>
          <a:p>
            <a:pPr marL="0" indent="0">
              <a:buNone/>
            </a:pPr>
            <a:r>
              <a:rPr lang="pt-BR" sz="1800" dirty="0"/>
              <a:t>Quando os teus dias se completarem e descansares com teus pais, providenciarei um sucessor da tua descendência, que procederá de ti; e estabelecerei o reino dele. Ele edificará uma casa ao meu nome, e para sempre estabelecerei o trono do seu reino. </a:t>
            </a:r>
            <a:r>
              <a:rPr lang="pt-BR" sz="1800" b="1" dirty="0"/>
              <a:t>Eu serei seu pai, e ele será meu filho</a:t>
            </a:r>
            <a:r>
              <a:rPr lang="pt-BR" sz="1800" dirty="0"/>
              <a:t>. Caso venha a cometer alguma transgressão, eu o castigarei com castigos humanos e com açoites de homens; mas não retirarei dele o meu amor fiel, como fiz com Saul, a quem tirei da tua frente. Mas a tua casa e o teu reino serão firmados para sempre diante de ti; teu trono será estabelecido para sempre. Natã relatou a Davi todas essas palavras e toda essa visão. 2 Samuel 7.9-17</a:t>
            </a:r>
          </a:p>
          <a:p>
            <a:endParaRPr lang="en-US" sz="1800" dirty="0"/>
          </a:p>
        </p:txBody>
      </p:sp>
    </p:spTree>
    <p:extLst>
      <p:ext uri="{BB962C8B-B14F-4D97-AF65-F5344CB8AC3E}">
        <p14:creationId xmlns:p14="http://schemas.microsoft.com/office/powerpoint/2010/main" val="226820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9437" y="957695"/>
            <a:ext cx="3494362" cy="4930246"/>
          </a:xfrm>
        </p:spPr>
        <p:txBody>
          <a:bodyPr>
            <a:normAutofit/>
          </a:bodyPr>
          <a:lstStyle/>
          <a:p>
            <a:pPr algn="r"/>
            <a:r>
              <a:rPr lang="en-US">
                <a:solidFill>
                  <a:schemeClr val="accent1"/>
                </a:solidFill>
              </a:rPr>
              <a:t>Ser Filho de DEUS</a:t>
            </a:r>
          </a:p>
        </p:txBody>
      </p:sp>
      <p:sp>
        <p:nvSpPr>
          <p:cNvPr id="3" name="Content Placeholder 2"/>
          <p:cNvSpPr>
            <a:spLocks noGrp="1"/>
          </p:cNvSpPr>
          <p:nvPr>
            <p:ph idx="1"/>
          </p:nvPr>
        </p:nvSpPr>
        <p:spPr>
          <a:xfrm>
            <a:off x="857266" y="963877"/>
            <a:ext cx="6377769" cy="4930246"/>
          </a:xfrm>
        </p:spPr>
        <p:txBody>
          <a:bodyPr anchor="ctr">
            <a:normAutofit/>
          </a:bodyPr>
          <a:lstStyle/>
          <a:p>
            <a:pPr marL="0" indent="0">
              <a:buNone/>
            </a:pPr>
            <a:r>
              <a:rPr lang="pt-BR" sz="1700" dirty="0"/>
              <a:t>2 Os reis da terra se levantam, e os príncipes conspiram unidos contra o SENHOR e seu ungido, dizendo:</a:t>
            </a:r>
          </a:p>
          <a:p>
            <a:pPr marL="0" indent="0">
              <a:buNone/>
            </a:pPr>
            <a:r>
              <a:rPr lang="pt-BR" sz="1700" dirty="0"/>
              <a:t>3 Rompamos suas correntes e livremo-nos de suas algemas.</a:t>
            </a:r>
          </a:p>
          <a:p>
            <a:pPr marL="0" indent="0">
              <a:buNone/>
            </a:pPr>
            <a:r>
              <a:rPr lang="pt-BR" sz="1700" dirty="0"/>
              <a:t>4 Aquele que está sentado nos céus se ri; o Senhor zomba deles.</a:t>
            </a:r>
          </a:p>
          <a:p>
            <a:pPr marL="0" indent="0">
              <a:buNone/>
            </a:pPr>
            <a:r>
              <a:rPr lang="pt-BR" sz="1700" dirty="0"/>
              <a:t>5 Então ele os repreende na sua ira e os aterroriza no seu furor, dizendo:</a:t>
            </a:r>
          </a:p>
          <a:p>
            <a:pPr marL="0" indent="0">
              <a:buNone/>
            </a:pPr>
            <a:r>
              <a:rPr lang="pt-BR" sz="1700" dirty="0"/>
              <a:t>6 Eu mesmo constituí o meu rei em Sião, meu santo monte.</a:t>
            </a:r>
          </a:p>
          <a:p>
            <a:pPr marL="0" indent="0">
              <a:buNone/>
            </a:pPr>
            <a:r>
              <a:rPr lang="pt-BR" sz="1700" dirty="0"/>
              <a:t>7 </a:t>
            </a:r>
            <a:r>
              <a:rPr lang="pt-BR" sz="1700" b="1" dirty="0"/>
              <a:t>Proclamarei o decreto do SENHOR; ele me disse: Tu és meu filho, hoje te gerei.</a:t>
            </a:r>
          </a:p>
          <a:p>
            <a:pPr marL="0" indent="0">
              <a:buNone/>
            </a:pPr>
            <a:r>
              <a:rPr lang="pt-BR" sz="1700" dirty="0"/>
              <a:t>8 Pede-me, e te darei as nações como herança, e as extremidades da terra como propriedade.</a:t>
            </a:r>
          </a:p>
          <a:p>
            <a:pPr marL="0" indent="0">
              <a:buNone/>
            </a:pPr>
            <a:r>
              <a:rPr lang="pt-BR" sz="1700" dirty="0"/>
              <a:t>9 Tu as quebrarás com uma vara de ferro e as despedaçarás como se fossem um vaso de barro.</a:t>
            </a:r>
          </a:p>
          <a:p>
            <a:pPr marL="0" indent="0">
              <a:buNone/>
            </a:pPr>
            <a:r>
              <a:rPr lang="en-US" sz="1700" dirty="0"/>
              <a:t>Salmo 2.2-9</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8571"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11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dirty="0" err="1"/>
              <a:t>Importância</a:t>
            </a:r>
            <a:r>
              <a:rPr lang="en-US" dirty="0"/>
              <a:t> Do Rei</a:t>
            </a:r>
          </a:p>
        </p:txBody>
      </p:sp>
      <p:sp>
        <p:nvSpPr>
          <p:cNvPr id="3" name="Content Placeholder 2"/>
          <p:cNvSpPr>
            <a:spLocks noGrp="1"/>
          </p:cNvSpPr>
          <p:nvPr>
            <p:ph idx="1"/>
          </p:nvPr>
        </p:nvSpPr>
        <p:spPr/>
        <p:txBody>
          <a:bodyPr/>
          <a:lstStyle/>
          <a:p>
            <a:r>
              <a:rPr lang="en-US" dirty="0"/>
              <a:t>O </a:t>
            </a:r>
            <a:r>
              <a:rPr lang="en-US" dirty="0" err="1"/>
              <a:t>povo</a:t>
            </a:r>
            <a:r>
              <a:rPr lang="en-US" dirty="0"/>
              <a:t> </a:t>
            </a:r>
            <a:r>
              <a:rPr lang="en-US" dirty="0" err="1"/>
              <a:t>precisava</a:t>
            </a:r>
            <a:r>
              <a:rPr lang="en-US" dirty="0"/>
              <a:t> do rei do SENHOR.</a:t>
            </a:r>
          </a:p>
          <a:p>
            <a:endParaRPr lang="en-US" dirty="0"/>
          </a:p>
          <a:p>
            <a:pPr marL="0" indent="0">
              <a:buNone/>
            </a:pPr>
            <a:endParaRPr lang="en-US" dirty="0"/>
          </a:p>
          <a:p>
            <a:endParaRPr lang="en-US" dirty="0"/>
          </a:p>
          <a:p>
            <a:r>
              <a:rPr lang="en-US" dirty="0"/>
              <a:t>Como </a:t>
            </a:r>
            <a:r>
              <a:rPr lang="en-US" dirty="0" err="1"/>
              <a:t>vai</a:t>
            </a:r>
            <a:r>
              <a:rPr lang="en-US" dirty="0"/>
              <a:t> o rei, </a:t>
            </a:r>
            <a:r>
              <a:rPr lang="en-US" dirty="0" err="1"/>
              <a:t>assim</a:t>
            </a:r>
            <a:r>
              <a:rPr lang="en-US" dirty="0"/>
              <a:t> </a:t>
            </a:r>
            <a:r>
              <a:rPr lang="en-US" dirty="0" err="1"/>
              <a:t>vai</a:t>
            </a:r>
            <a:r>
              <a:rPr lang="en-US" dirty="0"/>
              <a:t> o </a:t>
            </a:r>
            <a:r>
              <a:rPr lang="en-US" dirty="0" err="1"/>
              <a:t>povo</a:t>
            </a:r>
            <a:r>
              <a:rPr lang="en-US" dirty="0"/>
              <a:t>. O </a:t>
            </a:r>
            <a:r>
              <a:rPr lang="en-US" dirty="0" err="1"/>
              <a:t>destino</a:t>
            </a:r>
            <a:r>
              <a:rPr lang="en-US" dirty="0"/>
              <a:t> do </a:t>
            </a:r>
            <a:r>
              <a:rPr lang="en-US" dirty="0" err="1"/>
              <a:t>povo</a:t>
            </a:r>
            <a:r>
              <a:rPr lang="en-US" dirty="0"/>
              <a:t> </a:t>
            </a:r>
            <a:r>
              <a:rPr lang="en-US" dirty="0" err="1"/>
              <a:t>inteiro</a:t>
            </a:r>
            <a:r>
              <a:rPr lang="en-US" dirty="0"/>
              <a:t> se </a:t>
            </a:r>
            <a:r>
              <a:rPr lang="en-US" dirty="0" err="1"/>
              <a:t>focaliza</a:t>
            </a:r>
            <a:r>
              <a:rPr lang="en-US" dirty="0"/>
              <a:t> num </a:t>
            </a:r>
            <a:r>
              <a:rPr lang="en-US" dirty="0" err="1"/>
              <a:t>único</a:t>
            </a:r>
            <a:r>
              <a:rPr lang="en-US" dirty="0"/>
              <a:t> </a:t>
            </a:r>
            <a:r>
              <a:rPr lang="en-US" dirty="0" err="1"/>
              <a:t>homem</a:t>
            </a:r>
            <a:r>
              <a:rPr lang="en-US" dirty="0"/>
              <a:t>. </a:t>
            </a:r>
          </a:p>
          <a:p>
            <a:r>
              <a:rPr lang="en-US" dirty="0"/>
              <a:t>Reis </a:t>
            </a:r>
            <a:r>
              <a:rPr lang="en-US" dirty="0" err="1"/>
              <a:t>tementes</a:t>
            </a:r>
            <a:r>
              <a:rPr lang="en-US" dirty="0"/>
              <a:t> a Deus </a:t>
            </a:r>
            <a:r>
              <a:rPr lang="en-US" dirty="0" err="1"/>
              <a:t>conduzem</a:t>
            </a:r>
            <a:r>
              <a:rPr lang="en-US" dirty="0"/>
              <a:t> o </a:t>
            </a:r>
            <a:r>
              <a:rPr lang="en-US" dirty="0" err="1"/>
              <a:t>povo</a:t>
            </a:r>
            <a:r>
              <a:rPr lang="en-US" dirty="0"/>
              <a:t> para </a:t>
            </a:r>
            <a:r>
              <a:rPr lang="en-US" dirty="0" err="1"/>
              <a:t>bênção</a:t>
            </a:r>
            <a:r>
              <a:rPr lang="en-US" dirty="0"/>
              <a:t> e </a:t>
            </a:r>
            <a:r>
              <a:rPr lang="en-US" dirty="0" err="1"/>
              <a:t>vitória</a:t>
            </a:r>
            <a:r>
              <a:rPr lang="en-US" dirty="0"/>
              <a:t>. Reis </a:t>
            </a:r>
            <a:r>
              <a:rPr lang="en-US" dirty="0" err="1"/>
              <a:t>maus</a:t>
            </a:r>
            <a:r>
              <a:rPr lang="en-US" dirty="0"/>
              <a:t> </a:t>
            </a:r>
            <a:r>
              <a:rPr lang="en-US" dirty="0" err="1"/>
              <a:t>levam</a:t>
            </a:r>
            <a:r>
              <a:rPr lang="en-US" dirty="0"/>
              <a:t> o </a:t>
            </a:r>
            <a:r>
              <a:rPr lang="en-US" dirty="0" err="1"/>
              <a:t>povo</a:t>
            </a:r>
            <a:r>
              <a:rPr lang="en-US" dirty="0"/>
              <a:t> para a </a:t>
            </a:r>
            <a:r>
              <a:rPr lang="en-US" dirty="0" err="1"/>
              <a:t>destruição</a:t>
            </a:r>
            <a:r>
              <a:rPr lang="en-US" dirty="0"/>
              <a:t> e o </a:t>
            </a:r>
            <a:r>
              <a:rPr lang="en-US" dirty="0" err="1"/>
              <a:t>exílio</a:t>
            </a:r>
            <a:r>
              <a:rPr lang="en-US" dirty="0"/>
              <a:t>,  </a:t>
            </a:r>
            <a:r>
              <a:rPr lang="en-US" dirty="0" err="1"/>
              <a:t>provenientes</a:t>
            </a:r>
            <a:r>
              <a:rPr lang="en-US" dirty="0"/>
              <a:t> da </a:t>
            </a:r>
            <a:r>
              <a:rPr lang="en-US" dirty="0" err="1"/>
              <a:t>infidelidade</a:t>
            </a:r>
            <a:r>
              <a:rPr lang="en-US" dirty="0"/>
              <a:t> </a:t>
            </a:r>
            <a:r>
              <a:rPr lang="en-US" dirty="0" err="1"/>
              <a:t>ao</a:t>
            </a:r>
            <a:r>
              <a:rPr lang="en-US" dirty="0"/>
              <a:t> SENHOR.</a:t>
            </a:r>
          </a:p>
          <a:p>
            <a:endParaRPr lang="en-US" dirty="0"/>
          </a:p>
        </p:txBody>
      </p:sp>
      <p:sp>
        <p:nvSpPr>
          <p:cNvPr id="4" name="TextBox 3"/>
          <p:cNvSpPr txBox="1"/>
          <p:nvPr/>
        </p:nvSpPr>
        <p:spPr>
          <a:xfrm>
            <a:off x="3013023" y="2908091"/>
            <a:ext cx="458699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pt-BR" dirty="0"/>
              <a:t>Naqueles dias não havia rei em Israel; cada um fazia o que lhe parecia certo. Jz 21.25</a:t>
            </a:r>
            <a:endParaRPr lang="en-US" dirty="0"/>
          </a:p>
        </p:txBody>
      </p:sp>
    </p:spTree>
    <p:extLst>
      <p:ext uri="{BB962C8B-B14F-4D97-AF65-F5344CB8AC3E}">
        <p14:creationId xmlns:p14="http://schemas.microsoft.com/office/powerpoint/2010/main" val="2589265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A Aliança com DAVÍ</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6"/>
            <a:ext cx="6629809" cy="5574083"/>
          </a:xfrm>
        </p:spPr>
        <p:txBody>
          <a:bodyPr anchor="ctr">
            <a:normAutofit/>
          </a:bodyPr>
          <a:lstStyle/>
          <a:p>
            <a:pPr marL="0" indent="0">
              <a:buNone/>
            </a:pPr>
            <a:r>
              <a:rPr lang="pt-BR" sz="2000" b="1" dirty="0"/>
              <a:t>“O cetro não se afastará de Judá, nem o bastão de autoridade, de entre seus pés, até que venha aquele a quem pertence; e os povos obedecerão a ele.” </a:t>
            </a:r>
            <a:r>
              <a:rPr lang="pt-BR" sz="2000" b="1" dirty="0" err="1"/>
              <a:t>Gn</a:t>
            </a:r>
            <a:r>
              <a:rPr lang="pt-BR" sz="2000" b="1" dirty="0"/>
              <a:t> 49.10</a:t>
            </a:r>
          </a:p>
          <a:p>
            <a:pPr marL="0" indent="0">
              <a:buNone/>
            </a:pPr>
            <a:endParaRPr lang="pt-BR" sz="2000" dirty="0"/>
          </a:p>
          <a:p>
            <a:pPr marL="0" indent="0">
              <a:buNone/>
            </a:pPr>
            <a:r>
              <a:rPr lang="pt-BR" sz="2000" dirty="0"/>
              <a:t>“Também o SENHOR te declara que ele te edificará uma casa. Quando os teus dias se completarem e descansares com teus pais, providenciarei um sucessor da tua descendência, que procederá de ti; e estabelecerei o reino dele. </a:t>
            </a:r>
            <a:r>
              <a:rPr lang="pt-BR" sz="2000" b="1" dirty="0"/>
              <a:t>Ele edificará uma casa ao meu nome, e para sempre estabelecerei o trono do seu reino.</a:t>
            </a:r>
          </a:p>
          <a:p>
            <a:pPr marL="0" indent="0">
              <a:buNone/>
            </a:pPr>
            <a:r>
              <a:rPr lang="pt-BR" sz="2000" b="1" dirty="0"/>
              <a:t>Eu serei seu pai, e ele será meu filho. </a:t>
            </a:r>
            <a:r>
              <a:rPr lang="pt-BR" sz="2000" dirty="0"/>
              <a:t>Caso venha a cometer alguma transgressão, eu o castigarei com castigos humanos e com açoites de homens; mas não retirarei dele o meu amor fiel, como fiz com Saul, a quem tirei da tua frente. Mas a tua casa e o teu reino serão firmados para sempre diante de ti; teu trono será estabelecido para sempre.” 2 Samuel 7.11b-16</a:t>
            </a:r>
          </a:p>
          <a:p>
            <a:endParaRPr lang="en-US" sz="1900" dirty="0"/>
          </a:p>
        </p:txBody>
      </p:sp>
    </p:spTree>
    <p:extLst>
      <p:ext uri="{BB962C8B-B14F-4D97-AF65-F5344CB8AC3E}">
        <p14:creationId xmlns:p14="http://schemas.microsoft.com/office/powerpoint/2010/main" val="675073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Jesus é o Filho de Deus: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endParaRPr lang="pt-BR" sz="2400" i="1" dirty="0"/>
          </a:p>
          <a:p>
            <a:pPr marL="0" indent="0">
              <a:buNone/>
            </a:pPr>
            <a:r>
              <a:rPr lang="pt-BR" sz="2400" dirty="0"/>
              <a:t>“Respondendo, Simão Pedro disse: Tu és o Cristo, o Filho do Deus vivo. E Jesus lhe disse: Simão Barjonas, tu és bem-aventurado, pois não foi carne e sangue que te revelaram isso, mas meu Pai, que está no céu.” Mateus 16.16-17 AS21</a:t>
            </a:r>
          </a:p>
          <a:p>
            <a:endParaRPr lang="en-US" sz="2400"/>
          </a:p>
        </p:txBody>
      </p:sp>
    </p:spTree>
    <p:extLst>
      <p:ext uri="{BB962C8B-B14F-4D97-AF65-F5344CB8AC3E}">
        <p14:creationId xmlns:p14="http://schemas.microsoft.com/office/powerpoint/2010/main" val="2423275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Jesus é o Filho de Deus: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buNone/>
            </a:pPr>
            <a:endParaRPr lang="pt-BR" sz="2400" i="1" dirty="0"/>
          </a:p>
          <a:p>
            <a:pPr marL="0" indent="0">
              <a:buNone/>
            </a:pPr>
            <a:r>
              <a:rPr lang="pt-BR" dirty="0"/>
              <a:t>Mas Jesus, dando um alto brado, expirou. Então o véu do santuário se rasgou em dois, de alto a baixo. E vendo-o expirar assim, o centurião, que estava diante dele, disse</a:t>
            </a:r>
            <a:r>
              <a:rPr lang="pt-BR" b="1" dirty="0"/>
              <a:t>: É verdade, este homem era o Filho de Deus!</a:t>
            </a:r>
          </a:p>
          <a:p>
            <a:pPr marL="0" indent="0">
              <a:buNone/>
            </a:pPr>
            <a:r>
              <a:rPr lang="pt-BR" dirty="0"/>
              <a:t>Marcos 15.37-39 AS21</a:t>
            </a:r>
          </a:p>
          <a:p>
            <a:pPr marL="0" indent="0">
              <a:buNone/>
            </a:pPr>
            <a:r>
              <a:rPr lang="pt-BR" sz="2400" dirty="0"/>
              <a:t> </a:t>
            </a:r>
          </a:p>
          <a:p>
            <a:endParaRPr lang="en-US" sz="2400" dirty="0"/>
          </a:p>
        </p:txBody>
      </p:sp>
    </p:spTree>
    <p:extLst>
      <p:ext uri="{BB962C8B-B14F-4D97-AF65-F5344CB8AC3E}">
        <p14:creationId xmlns:p14="http://schemas.microsoft.com/office/powerpoint/2010/main" val="1024236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Jesus é o Filho de Deus: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buNone/>
            </a:pPr>
            <a:endParaRPr lang="pt-BR" i="1" dirty="0"/>
          </a:p>
          <a:p>
            <a:pPr marL="0" indent="0">
              <a:buNone/>
            </a:pPr>
            <a:r>
              <a:rPr lang="pt-BR" i="1" dirty="0"/>
              <a:t>Depois que todo o povo fora batizado, e Jesus também, enquanto ele orava, o céu se abriu; e o Espírito Santo desceu sobre ele em forma corpórea, como uma pomba; e uma voz disse do céu: </a:t>
            </a:r>
            <a:r>
              <a:rPr lang="pt-BR" b="1" i="1" dirty="0"/>
              <a:t>Tu és o meu Filho amado; em ti me agrado. </a:t>
            </a:r>
            <a:r>
              <a:rPr lang="pt-BR" dirty="0"/>
              <a:t>Lucas 3.21-22</a:t>
            </a:r>
          </a:p>
          <a:p>
            <a:endParaRPr lang="en-US" sz="2400" dirty="0"/>
          </a:p>
        </p:txBody>
      </p:sp>
    </p:spTree>
    <p:extLst>
      <p:ext uri="{BB962C8B-B14F-4D97-AF65-F5344CB8AC3E}">
        <p14:creationId xmlns:p14="http://schemas.microsoft.com/office/powerpoint/2010/main" val="130824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Teologia</a:t>
            </a:r>
            <a:r>
              <a:rPr lang="en-US" dirty="0"/>
              <a:t> </a:t>
            </a:r>
            <a:r>
              <a:rPr lang="en-US" dirty="0" err="1"/>
              <a:t>Bíblica</a:t>
            </a:r>
            <a:r>
              <a:rPr lang="en-US" dirty="0"/>
              <a:t> </a:t>
            </a:r>
            <a:r>
              <a:rPr lang="en-US" dirty="0" err="1"/>
              <a:t>na</a:t>
            </a:r>
            <a:r>
              <a:rPr lang="en-US" dirty="0"/>
              <a:t> </a:t>
            </a:r>
            <a:r>
              <a:rPr lang="en-US" dirty="0" err="1"/>
              <a:t>Bíblia</a:t>
            </a:r>
            <a:endParaRPr lang="en-US" dirty="0"/>
          </a:p>
        </p:txBody>
      </p:sp>
      <p:sp>
        <p:nvSpPr>
          <p:cNvPr id="8" name="Content Placeholder 7"/>
          <p:cNvSpPr>
            <a:spLocks noGrp="1"/>
          </p:cNvSpPr>
          <p:nvPr>
            <p:ph idx="1"/>
          </p:nvPr>
        </p:nvSpPr>
        <p:spPr/>
        <p:txBody>
          <a:bodyPr>
            <a:normAutofit fontScale="92500" lnSpcReduction="20000"/>
          </a:bodyPr>
          <a:lstStyle/>
          <a:p>
            <a:r>
              <a:rPr lang="pt-BR" dirty="0"/>
              <a:t>“Porque não deixei de vos anunciar </a:t>
            </a:r>
            <a:r>
              <a:rPr lang="pt-BR" b="1" dirty="0"/>
              <a:t>todo o propósito de Deus</a:t>
            </a:r>
            <a:r>
              <a:rPr lang="pt-BR" dirty="0"/>
              <a:t>.” (Atos 20.27)</a:t>
            </a:r>
          </a:p>
          <a:p>
            <a:endParaRPr lang="pt-BR" dirty="0"/>
          </a:p>
          <a:p>
            <a:r>
              <a:rPr lang="pt-BR" dirty="0"/>
              <a:t>“Porque primeiro vos entreguei o que também recebi: Cristo morreu pelos nossos pecados, </a:t>
            </a:r>
            <a:r>
              <a:rPr lang="pt-BR" b="1" dirty="0"/>
              <a:t>segundo as Escrituras</a:t>
            </a:r>
            <a:r>
              <a:rPr lang="pt-BR" dirty="0"/>
              <a:t>; e foi sepultado; e ressuscitou ao terceiro dia, </a:t>
            </a:r>
            <a:r>
              <a:rPr lang="pt-BR" b="1" dirty="0"/>
              <a:t>segundo as Escrituras</a:t>
            </a:r>
            <a:r>
              <a:rPr lang="pt-BR" dirty="0"/>
              <a:t>; e apareceu a Cefas, e depois aos Doze.” (1 Co. 15.3-5)</a:t>
            </a:r>
          </a:p>
          <a:p>
            <a:endParaRPr lang="en-US" dirty="0"/>
          </a:p>
          <a:p>
            <a:r>
              <a:rPr lang="pt-BR" dirty="0"/>
              <a:t>“Então ele lhes disse: Ó tolos, que demorais a crer no coração em tudo que os profetas disseram! Acaso o Cristo não tinha de sofrer essas coisas e entrar na sua glória? E, começando por Moisés e todos os profetas, explicou-lhes </a:t>
            </a:r>
            <a:r>
              <a:rPr lang="pt-BR" b="1" dirty="0"/>
              <a:t>o que constava a seu respeito em todas as Escrituras</a:t>
            </a:r>
            <a:r>
              <a:rPr lang="pt-BR" dirty="0"/>
              <a:t>.” (Lucas 24.25-27)</a:t>
            </a:r>
          </a:p>
          <a:p>
            <a:endParaRPr lang="en-US" dirty="0"/>
          </a:p>
        </p:txBody>
      </p:sp>
    </p:spTree>
    <p:extLst>
      <p:ext uri="{BB962C8B-B14F-4D97-AF65-F5344CB8AC3E}">
        <p14:creationId xmlns:p14="http://schemas.microsoft.com/office/powerpoint/2010/main" val="3236747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Jesus é o Filho de Deus: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fontScale="92500" lnSpcReduction="20000"/>
          </a:bodyPr>
          <a:lstStyle/>
          <a:p>
            <a:pPr marL="0" indent="0">
              <a:buNone/>
            </a:pPr>
            <a:endParaRPr lang="pt-BR" i="1" dirty="0"/>
          </a:p>
          <a:p>
            <a:pPr marL="0" indent="0">
              <a:buNone/>
            </a:pPr>
            <a:r>
              <a:rPr lang="pt-BR" b="1" baseline="30000" dirty="0"/>
              <a:t>“</a:t>
            </a:r>
            <a:r>
              <a:rPr lang="pt-BR" dirty="0"/>
              <a:t>E o Verbo se fez carne e habitou entre nós, pleno de graça e de verdade; e vimos a sua glória, como a glória do unigênito do Pai. João testemunhou a respeito dele, exclamando: É sobre este que eu falei: Aquele que vem depois de mim está acima de mim, pois já existia antes de mim. Pois todos recebemos da sua plenitude, graça sobre graça. Porque a lei foi dada por meio de Moisés; a graça e a verdade vieram por meio de Jesus Cristo. Ninguém jamais viu a Deus. O Deus* unigênito, que está ao lado do Pai, foi quem o revelou.”</a:t>
            </a:r>
          </a:p>
          <a:p>
            <a:pPr marL="0" indent="0">
              <a:buNone/>
            </a:pPr>
            <a:r>
              <a:rPr lang="pt-BR" dirty="0"/>
              <a:t>João 1:14-18 AS21</a:t>
            </a:r>
          </a:p>
          <a:p>
            <a:pPr marL="0" indent="0">
              <a:buNone/>
            </a:pPr>
            <a:r>
              <a:rPr lang="pt-BR" sz="2200" dirty="0"/>
              <a:t> </a:t>
            </a:r>
          </a:p>
          <a:p>
            <a:endParaRPr lang="en-US" sz="2200" dirty="0"/>
          </a:p>
        </p:txBody>
      </p:sp>
    </p:spTree>
    <p:extLst>
      <p:ext uri="{BB962C8B-B14F-4D97-AF65-F5344CB8AC3E}">
        <p14:creationId xmlns:p14="http://schemas.microsoft.com/office/powerpoint/2010/main" val="2277852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Jesus é o Filho de Deus: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buNone/>
            </a:pPr>
            <a:endParaRPr lang="pt-BR" sz="2400" i="1" dirty="0"/>
          </a:p>
          <a:p>
            <a:pPr marL="0" indent="0">
              <a:buNone/>
            </a:pPr>
            <a:r>
              <a:rPr lang="pt-BR" sz="2400"/>
              <a:t>Paulo, servo de Jesus Cristo, chamado para ser apóstolo, separado para o evangelho de Deus, que ele antes havia prometido pelos seus profetas nas santas Escrituras, acerca de seu Filho, que, humanamente, nasceu da descendência de Davi, e com poder foi declarado Filho de Deus segundo o Espírito de santidade, pela ressurreição dentre os mortos, Jesus Cristo, nosso Senhor.</a:t>
            </a:r>
          </a:p>
          <a:p>
            <a:pPr marL="0" indent="0">
              <a:buNone/>
            </a:pPr>
            <a:r>
              <a:rPr lang="pt-BR" sz="2400"/>
              <a:t>Romanos 1.1-4 AS21</a:t>
            </a:r>
          </a:p>
          <a:p>
            <a:pPr marL="0" indent="0">
              <a:buNone/>
            </a:pPr>
            <a:r>
              <a:rPr lang="pt-BR" sz="2400"/>
              <a:t> </a:t>
            </a:r>
          </a:p>
          <a:p>
            <a:endParaRPr lang="en-US" sz="2400"/>
          </a:p>
        </p:txBody>
      </p:sp>
    </p:spTree>
    <p:extLst>
      <p:ext uri="{BB962C8B-B14F-4D97-AF65-F5344CB8AC3E}">
        <p14:creationId xmlns:p14="http://schemas.microsoft.com/office/powerpoint/2010/main" val="3990701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Jesus é o Filho de Deus: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buNone/>
            </a:pPr>
            <a:endParaRPr lang="pt-BR" sz="2400" i="1" dirty="0"/>
          </a:p>
          <a:p>
            <a:pPr marL="0" indent="0">
              <a:buNone/>
            </a:pPr>
            <a:r>
              <a:rPr lang="pt-BR" dirty="0"/>
              <a:t>“Ele é a </a:t>
            </a:r>
            <a:r>
              <a:rPr lang="pt-BR" b="1" dirty="0"/>
              <a:t>imagem do Deus </a:t>
            </a:r>
            <a:r>
              <a:rPr lang="pt-BR" dirty="0"/>
              <a:t>invisível, o primogênito sobre toda a criação;” Colossenses 1.15 AS21</a:t>
            </a:r>
          </a:p>
          <a:p>
            <a:pPr marL="0" indent="0">
              <a:buNone/>
            </a:pPr>
            <a:r>
              <a:rPr lang="pt-BR" sz="2400" dirty="0"/>
              <a:t> </a:t>
            </a:r>
          </a:p>
          <a:p>
            <a:endParaRPr lang="en-US" sz="2400" dirty="0"/>
          </a:p>
        </p:txBody>
      </p:sp>
    </p:spTree>
    <p:extLst>
      <p:ext uri="{BB962C8B-B14F-4D97-AF65-F5344CB8AC3E}">
        <p14:creationId xmlns:p14="http://schemas.microsoft.com/office/powerpoint/2010/main" val="2810300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Jesus é o Filho de Deus: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fontScale="92500" lnSpcReduction="20000"/>
          </a:bodyPr>
          <a:lstStyle/>
          <a:p>
            <a:endParaRPr lang="pt-BR" sz="2200" i="1" dirty="0"/>
          </a:p>
          <a:p>
            <a:pPr marL="0" indent="0">
              <a:buNone/>
            </a:pPr>
            <a:r>
              <a:rPr lang="pt-BR" dirty="0"/>
              <a:t>No passado, por meio dos profetas, Deus falou aos pais muitas vezes e de muitas maneiras; nestes últimos dias, porém, </a:t>
            </a:r>
            <a:r>
              <a:rPr lang="pt-BR" b="1" dirty="0"/>
              <a:t>ele nos falou pelo Filho</a:t>
            </a:r>
            <a:r>
              <a:rPr lang="pt-BR" dirty="0"/>
              <a:t>, a quem designou herdeiro de todas as coisas e por meio de quem também fez o universo. Ele é o resplendor da sua glória e a representação exata do seu Ser, sustentando todas as coisas pela palavra do seu poder e tendo feito a purificação* dos pecados, assentou-se à direita da Majestade nas alturas,</a:t>
            </a:r>
          </a:p>
          <a:p>
            <a:pPr marL="0" indent="0">
              <a:buNone/>
            </a:pPr>
            <a:r>
              <a:rPr lang="pt-BR" dirty="0"/>
              <a:t>Hebreus 1:1-3 AS21</a:t>
            </a:r>
          </a:p>
          <a:p>
            <a:pPr marL="0" indent="0">
              <a:buNone/>
            </a:pPr>
            <a:r>
              <a:rPr lang="pt-BR" sz="2200" dirty="0"/>
              <a:t> </a:t>
            </a:r>
          </a:p>
          <a:p>
            <a:pPr marL="0" indent="0">
              <a:buNone/>
            </a:pPr>
            <a:r>
              <a:rPr lang="pt-BR" sz="2200" dirty="0"/>
              <a:t> </a:t>
            </a:r>
          </a:p>
          <a:p>
            <a:endParaRPr lang="en-US" sz="2200" dirty="0"/>
          </a:p>
        </p:txBody>
      </p:sp>
    </p:spTree>
    <p:extLst>
      <p:ext uri="{BB962C8B-B14F-4D97-AF65-F5344CB8AC3E}">
        <p14:creationId xmlns:p14="http://schemas.microsoft.com/office/powerpoint/2010/main" val="812016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Jesus: FILHO DE DEUS; DEUS FILHO</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fontScale="92500" lnSpcReduction="10000"/>
          </a:bodyPr>
          <a:lstStyle/>
          <a:p>
            <a:pPr marL="0" indent="0">
              <a:buNone/>
            </a:pPr>
            <a:r>
              <a:rPr lang="en-US" dirty="0" err="1"/>
              <a:t>Cremos</a:t>
            </a:r>
            <a:r>
              <a:rPr lang="en-US" dirty="0"/>
              <a:t> </a:t>
            </a:r>
            <a:r>
              <a:rPr lang="en-US" dirty="0" err="1"/>
              <a:t>em</a:t>
            </a:r>
            <a:r>
              <a:rPr lang="en-US" dirty="0"/>
              <a:t> um </a:t>
            </a:r>
            <a:r>
              <a:rPr lang="en-US" dirty="0" err="1"/>
              <a:t>só</a:t>
            </a:r>
            <a:r>
              <a:rPr lang="en-US" dirty="0"/>
              <a:t> Deus, Pai </a:t>
            </a:r>
            <a:r>
              <a:rPr lang="en-US" dirty="0" err="1"/>
              <a:t>todo-poderoso</a:t>
            </a:r>
            <a:r>
              <a:rPr lang="en-US" dirty="0"/>
              <a:t>, </a:t>
            </a:r>
            <a:r>
              <a:rPr lang="en-US" dirty="0" err="1"/>
              <a:t>criador</a:t>
            </a:r>
            <a:r>
              <a:rPr lang="en-US" dirty="0"/>
              <a:t> de </a:t>
            </a:r>
            <a:r>
              <a:rPr lang="en-US" dirty="0" err="1"/>
              <a:t>todas</a:t>
            </a:r>
            <a:r>
              <a:rPr lang="en-US" dirty="0"/>
              <a:t> as </a:t>
            </a:r>
            <a:r>
              <a:rPr lang="en-US" dirty="0" err="1"/>
              <a:t>coisas</a:t>
            </a:r>
            <a:r>
              <a:rPr lang="en-US" dirty="0"/>
              <a:t> </a:t>
            </a:r>
            <a:r>
              <a:rPr lang="en-US" dirty="0" err="1"/>
              <a:t>visíveis</a:t>
            </a:r>
            <a:r>
              <a:rPr lang="en-US" dirty="0"/>
              <a:t> e </a:t>
            </a:r>
            <a:r>
              <a:rPr lang="en-US" dirty="0" err="1"/>
              <a:t>invisíveis</a:t>
            </a:r>
            <a:r>
              <a:rPr lang="en-US" dirty="0"/>
              <a:t>.</a:t>
            </a:r>
          </a:p>
          <a:p>
            <a:pPr marL="0" indent="0">
              <a:buNone/>
            </a:pPr>
            <a:r>
              <a:rPr lang="en-US" dirty="0" err="1"/>
              <a:t>Ε</a:t>
            </a:r>
            <a:r>
              <a:rPr lang="en-US" dirty="0"/>
              <a:t> </a:t>
            </a:r>
            <a:r>
              <a:rPr lang="en-US" dirty="0" err="1"/>
              <a:t>em</a:t>
            </a:r>
            <a:r>
              <a:rPr lang="en-US" dirty="0"/>
              <a:t> um </a:t>
            </a:r>
            <a:r>
              <a:rPr lang="en-US" dirty="0" err="1"/>
              <a:t>só</a:t>
            </a:r>
            <a:r>
              <a:rPr lang="en-US" dirty="0"/>
              <a:t> Senhor Jesus Cristo, o Filho de Deus, </a:t>
            </a:r>
            <a:r>
              <a:rPr lang="en-US" dirty="0" err="1"/>
              <a:t>gerado</a:t>
            </a:r>
            <a:r>
              <a:rPr lang="en-US" dirty="0"/>
              <a:t> </a:t>
            </a:r>
            <a:r>
              <a:rPr lang="en-US" b="1" dirty="0" err="1"/>
              <a:t>unigênito</a:t>
            </a:r>
            <a:r>
              <a:rPr lang="en-US" dirty="0"/>
              <a:t> do Pai, </a:t>
            </a:r>
            <a:r>
              <a:rPr lang="en-US" b="1" dirty="0" err="1"/>
              <a:t>isto</a:t>
            </a:r>
            <a:r>
              <a:rPr lang="en-US" b="1" dirty="0"/>
              <a:t> </a:t>
            </a:r>
            <a:r>
              <a:rPr lang="en-US" b="1" dirty="0" err="1"/>
              <a:t>é</a:t>
            </a:r>
            <a:r>
              <a:rPr lang="en-US" b="1" dirty="0"/>
              <a:t>, da </a:t>
            </a:r>
            <a:r>
              <a:rPr lang="en-US" b="1" dirty="0" err="1"/>
              <a:t>substância</a:t>
            </a:r>
            <a:r>
              <a:rPr lang="en-US" b="1" dirty="0"/>
              <a:t> do Pai</a:t>
            </a:r>
            <a:r>
              <a:rPr lang="en-US" dirty="0"/>
              <a:t>; </a:t>
            </a:r>
            <a:r>
              <a:rPr lang="en-US" b="1" dirty="0"/>
              <a:t>Deus de Deus</a:t>
            </a:r>
            <a:r>
              <a:rPr lang="en-US" dirty="0"/>
              <a:t>, luz de luz, Deus </a:t>
            </a:r>
            <a:r>
              <a:rPr lang="en-US" dirty="0" err="1"/>
              <a:t>verdadeiro</a:t>
            </a:r>
            <a:r>
              <a:rPr lang="en-US" dirty="0"/>
              <a:t> de Deus </a:t>
            </a:r>
            <a:r>
              <a:rPr lang="en-US" dirty="0" err="1"/>
              <a:t>verdadeiro</a:t>
            </a:r>
            <a:r>
              <a:rPr lang="en-US" dirty="0"/>
              <a:t>, </a:t>
            </a:r>
            <a:r>
              <a:rPr lang="en-US" dirty="0" err="1"/>
              <a:t>gerado</a:t>
            </a:r>
            <a:r>
              <a:rPr lang="en-US" dirty="0"/>
              <a:t>, </a:t>
            </a:r>
            <a:r>
              <a:rPr lang="en-US" dirty="0" err="1"/>
              <a:t>não</a:t>
            </a:r>
            <a:r>
              <a:rPr lang="en-US" dirty="0"/>
              <a:t> </a:t>
            </a:r>
            <a:r>
              <a:rPr lang="en-US" dirty="0" err="1"/>
              <a:t>feito</a:t>
            </a:r>
            <a:r>
              <a:rPr lang="en-US" dirty="0"/>
              <a:t>, </a:t>
            </a:r>
            <a:r>
              <a:rPr lang="en-US" dirty="0" err="1"/>
              <a:t>consubstancial</a:t>
            </a:r>
            <a:r>
              <a:rPr lang="en-US" dirty="0"/>
              <a:t> </a:t>
            </a:r>
            <a:r>
              <a:rPr lang="en-US" dirty="0" err="1"/>
              <a:t>ao</a:t>
            </a:r>
            <a:r>
              <a:rPr lang="en-US" dirty="0"/>
              <a:t> Pai; </a:t>
            </a:r>
            <a:r>
              <a:rPr lang="en-US" dirty="0" err="1"/>
              <a:t>por</a:t>
            </a:r>
            <a:r>
              <a:rPr lang="en-US" dirty="0"/>
              <a:t> </a:t>
            </a:r>
            <a:r>
              <a:rPr lang="en-US" dirty="0" err="1"/>
              <a:t>quem</a:t>
            </a:r>
            <a:r>
              <a:rPr lang="en-US" dirty="0"/>
              <a:t> </a:t>
            </a:r>
            <a:r>
              <a:rPr lang="en-US" dirty="0" err="1"/>
              <a:t>foram</a:t>
            </a:r>
            <a:r>
              <a:rPr lang="en-US" dirty="0"/>
              <a:t> </a:t>
            </a:r>
            <a:r>
              <a:rPr lang="en-US" dirty="0" err="1"/>
              <a:t>feitas</a:t>
            </a:r>
            <a:r>
              <a:rPr lang="en-US" dirty="0"/>
              <a:t> </a:t>
            </a:r>
            <a:r>
              <a:rPr lang="en-US" dirty="0" err="1"/>
              <a:t>todas</a:t>
            </a:r>
            <a:r>
              <a:rPr lang="en-US" dirty="0"/>
              <a:t> as </a:t>
            </a:r>
            <a:r>
              <a:rPr lang="en-US" dirty="0" err="1"/>
              <a:t>coisas</a:t>
            </a:r>
            <a:r>
              <a:rPr lang="en-US" dirty="0"/>
              <a:t> </a:t>
            </a:r>
            <a:r>
              <a:rPr lang="en-US" b="1" dirty="0"/>
              <a:t>que </a:t>
            </a:r>
            <a:r>
              <a:rPr lang="en-US" b="1" dirty="0" err="1"/>
              <a:t>estão</a:t>
            </a:r>
            <a:r>
              <a:rPr lang="en-US" b="1" dirty="0"/>
              <a:t> no </a:t>
            </a:r>
            <a:r>
              <a:rPr lang="en-US" b="1" dirty="0" err="1"/>
              <a:t>céu</a:t>
            </a:r>
            <a:r>
              <a:rPr lang="en-US" b="1" dirty="0"/>
              <a:t> </a:t>
            </a:r>
            <a:r>
              <a:rPr lang="en-US" b="1" dirty="0" err="1"/>
              <a:t>ou</a:t>
            </a:r>
            <a:r>
              <a:rPr lang="en-US" b="1" dirty="0"/>
              <a:t> </a:t>
            </a:r>
            <a:r>
              <a:rPr lang="en-US" b="1" dirty="0" err="1"/>
              <a:t>na</a:t>
            </a:r>
            <a:r>
              <a:rPr lang="en-US" b="1" dirty="0"/>
              <a:t> terra</a:t>
            </a:r>
            <a:r>
              <a:rPr lang="en-US" dirty="0"/>
              <a:t>. O qual </a:t>
            </a:r>
            <a:r>
              <a:rPr lang="en-US" dirty="0" err="1"/>
              <a:t>por</a:t>
            </a:r>
            <a:r>
              <a:rPr lang="en-US" dirty="0"/>
              <a:t> </a:t>
            </a:r>
            <a:r>
              <a:rPr lang="en-US" dirty="0" err="1"/>
              <a:t>nós</a:t>
            </a:r>
            <a:r>
              <a:rPr lang="en-US" dirty="0"/>
              <a:t> </a:t>
            </a:r>
            <a:r>
              <a:rPr lang="en-US" dirty="0" err="1"/>
              <a:t>homens</a:t>
            </a:r>
            <a:r>
              <a:rPr lang="en-US" dirty="0"/>
              <a:t> e para </a:t>
            </a:r>
            <a:r>
              <a:rPr lang="en-US" dirty="0" err="1"/>
              <a:t>nossa</a:t>
            </a:r>
            <a:r>
              <a:rPr lang="en-US" dirty="0"/>
              <a:t> </a:t>
            </a:r>
            <a:r>
              <a:rPr lang="en-US" dirty="0" err="1"/>
              <a:t>salvação</a:t>
            </a:r>
            <a:r>
              <a:rPr lang="en-US" dirty="0"/>
              <a:t>, </a:t>
            </a:r>
            <a:r>
              <a:rPr lang="en-US" dirty="0" err="1"/>
              <a:t>desceu</a:t>
            </a:r>
            <a:r>
              <a:rPr lang="en-US" dirty="0"/>
              <a:t>, se </a:t>
            </a:r>
            <a:r>
              <a:rPr lang="en-US" dirty="0" err="1"/>
              <a:t>encarnou</a:t>
            </a:r>
            <a:r>
              <a:rPr lang="en-US" dirty="0"/>
              <a:t> e se fez </a:t>
            </a:r>
            <a:r>
              <a:rPr lang="en-US" dirty="0" err="1"/>
              <a:t>homem</a:t>
            </a:r>
            <a:r>
              <a:rPr lang="en-US" dirty="0"/>
              <a:t>. </a:t>
            </a:r>
            <a:r>
              <a:rPr lang="en-US" dirty="0" err="1"/>
              <a:t>Padeceu</a:t>
            </a:r>
            <a:r>
              <a:rPr lang="en-US" dirty="0"/>
              <a:t> e </a:t>
            </a:r>
            <a:r>
              <a:rPr lang="en-US" dirty="0" err="1"/>
              <a:t>ressuscitou</a:t>
            </a:r>
            <a:r>
              <a:rPr lang="en-US" dirty="0"/>
              <a:t> </a:t>
            </a:r>
            <a:r>
              <a:rPr lang="en-US" dirty="0" err="1"/>
              <a:t>ao</a:t>
            </a:r>
            <a:r>
              <a:rPr lang="en-US" dirty="0"/>
              <a:t> </a:t>
            </a:r>
            <a:r>
              <a:rPr lang="en-US" dirty="0" err="1"/>
              <a:t>terceiro</a:t>
            </a:r>
            <a:r>
              <a:rPr lang="en-US" dirty="0"/>
              <a:t> </a:t>
            </a:r>
            <a:r>
              <a:rPr lang="en-US" dirty="0" err="1"/>
              <a:t>dia</a:t>
            </a:r>
            <a:r>
              <a:rPr lang="en-US" dirty="0"/>
              <a:t> e </a:t>
            </a:r>
            <a:r>
              <a:rPr lang="en-US" dirty="0" err="1"/>
              <a:t>subiu</a:t>
            </a:r>
            <a:r>
              <a:rPr lang="en-US" dirty="0"/>
              <a:t> </a:t>
            </a:r>
            <a:r>
              <a:rPr lang="en-US" dirty="0" err="1"/>
              <a:t>aos</a:t>
            </a:r>
            <a:r>
              <a:rPr lang="en-US" dirty="0"/>
              <a:t> </a:t>
            </a:r>
            <a:r>
              <a:rPr lang="en-US" dirty="0" err="1"/>
              <a:t>céus</a:t>
            </a:r>
            <a:r>
              <a:rPr lang="en-US" dirty="0"/>
              <a:t>. Ele </a:t>
            </a:r>
            <a:r>
              <a:rPr lang="en-US" dirty="0" err="1"/>
              <a:t>virá</a:t>
            </a:r>
            <a:r>
              <a:rPr lang="en-US" dirty="0"/>
              <a:t> para </a:t>
            </a:r>
            <a:r>
              <a:rPr lang="en-US" dirty="0" err="1"/>
              <a:t>julgar</a:t>
            </a:r>
            <a:r>
              <a:rPr lang="en-US" dirty="0"/>
              <a:t> </a:t>
            </a:r>
            <a:r>
              <a:rPr lang="en-US" dirty="0" err="1"/>
              <a:t>os</a:t>
            </a:r>
            <a:r>
              <a:rPr lang="en-US" dirty="0"/>
              <a:t> </a:t>
            </a:r>
            <a:r>
              <a:rPr lang="en-US" dirty="0" err="1"/>
              <a:t>vivos</a:t>
            </a:r>
            <a:r>
              <a:rPr lang="en-US" dirty="0"/>
              <a:t> e </a:t>
            </a:r>
            <a:r>
              <a:rPr lang="en-US" dirty="0" err="1"/>
              <a:t>os</a:t>
            </a:r>
            <a:r>
              <a:rPr lang="en-US" dirty="0"/>
              <a:t> </a:t>
            </a:r>
            <a:r>
              <a:rPr lang="en-US" dirty="0" err="1"/>
              <a:t>mortos</a:t>
            </a:r>
            <a:r>
              <a:rPr lang="en-US" dirty="0"/>
              <a:t>.</a:t>
            </a:r>
          </a:p>
          <a:p>
            <a:pPr marL="0" indent="0">
              <a:buNone/>
            </a:pPr>
            <a:r>
              <a:rPr lang="en-US" dirty="0"/>
              <a:t>Credo </a:t>
            </a:r>
            <a:r>
              <a:rPr lang="en-US" dirty="0" err="1"/>
              <a:t>Niceno</a:t>
            </a:r>
            <a:r>
              <a:rPr lang="en-US" dirty="0"/>
              <a:t> (325 </a:t>
            </a:r>
            <a:r>
              <a:rPr lang="en-US" dirty="0" err="1"/>
              <a:t>d.c.</a:t>
            </a:r>
            <a:r>
              <a:rPr lang="en-US" dirty="0"/>
              <a:t>)</a:t>
            </a:r>
          </a:p>
          <a:p>
            <a:endParaRPr lang="en-US" sz="2200" dirty="0"/>
          </a:p>
        </p:txBody>
      </p:sp>
    </p:spTree>
    <p:extLst>
      <p:ext uri="{BB962C8B-B14F-4D97-AF65-F5344CB8AC3E}">
        <p14:creationId xmlns:p14="http://schemas.microsoft.com/office/powerpoint/2010/main" val="4234652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a:t>O Filho De Deus Vive O Propósito Original De Deus</a:t>
            </a:r>
          </a:p>
        </p:txBody>
      </p:sp>
      <p:sp>
        <p:nvSpPr>
          <p:cNvPr id="3" name="Content Placeholder 2"/>
          <p:cNvSpPr>
            <a:spLocks noGrp="1"/>
          </p:cNvSpPr>
          <p:nvPr>
            <p:ph idx="1"/>
          </p:nvPr>
        </p:nvSpPr>
        <p:spPr>
          <a:xfrm>
            <a:off x="838200" y="2057400"/>
            <a:ext cx="10515600" cy="3871762"/>
          </a:xfrm>
        </p:spPr>
        <p:txBody>
          <a:bodyPr>
            <a:normAutofit/>
          </a:bodyPr>
          <a:lstStyle/>
          <a:p>
            <a:r>
              <a:rPr lang="pt-BR" dirty="0"/>
              <a:t>“E Deus criou o homem à sua imagem; à imagem de Deus o criou; homem e mulher os criou. Então Deus os abençoou e lhes disse: Frutificai e multiplicai-vos; enchei a terra e sujeitai-a; dominai sobre os peixes do mar, sobre as aves do céu e sobre todos os animais que rastejam sobre a terra.” </a:t>
            </a:r>
            <a:r>
              <a:rPr lang="pt-BR" dirty="0" err="1"/>
              <a:t>Gn</a:t>
            </a:r>
            <a:r>
              <a:rPr lang="pt-BR" dirty="0"/>
              <a:t> 1.27-28</a:t>
            </a:r>
          </a:p>
          <a:p>
            <a:endParaRPr lang="pt-BR" sz="2400" dirty="0"/>
          </a:p>
          <a:p>
            <a:endParaRPr lang="pt-BR" sz="2400" dirty="0"/>
          </a:p>
          <a:p>
            <a:endParaRPr lang="en-US" sz="2400" dirty="0"/>
          </a:p>
        </p:txBody>
      </p:sp>
    </p:spTree>
    <p:extLst>
      <p:ext uri="{BB962C8B-B14F-4D97-AF65-F5344CB8AC3E}">
        <p14:creationId xmlns:p14="http://schemas.microsoft.com/office/powerpoint/2010/main" val="1877561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68377"/>
            <a:ext cx="10515600" cy="1325563"/>
          </a:xfrm>
        </p:spPr>
        <p:txBody>
          <a:bodyPr>
            <a:normAutofit/>
          </a:bodyPr>
          <a:lstStyle/>
          <a:p>
            <a:r>
              <a:rPr lang="en-US" dirty="0"/>
              <a:t>O Filho De Deus </a:t>
            </a:r>
            <a:r>
              <a:rPr lang="en-US" dirty="0" err="1"/>
              <a:t>Vive</a:t>
            </a:r>
            <a:r>
              <a:rPr lang="en-US" dirty="0"/>
              <a:t> O </a:t>
            </a:r>
            <a:r>
              <a:rPr lang="en-US" dirty="0" err="1"/>
              <a:t>Propósito</a:t>
            </a:r>
            <a:r>
              <a:rPr lang="en-US" dirty="0"/>
              <a:t> Original De Deus</a:t>
            </a:r>
          </a:p>
        </p:txBody>
      </p:sp>
      <p:sp>
        <p:nvSpPr>
          <p:cNvPr id="3" name="Content Placeholder 2"/>
          <p:cNvSpPr>
            <a:spLocks noGrp="1"/>
          </p:cNvSpPr>
          <p:nvPr>
            <p:ph sz="half" idx="1"/>
          </p:nvPr>
        </p:nvSpPr>
        <p:spPr>
          <a:xfrm>
            <a:off x="838200" y="2177456"/>
            <a:ext cx="5097780" cy="4360504"/>
          </a:xfrm>
        </p:spPr>
        <p:txBody>
          <a:bodyPr>
            <a:normAutofit fontScale="85000" lnSpcReduction="20000"/>
          </a:bodyPr>
          <a:lstStyle/>
          <a:p>
            <a:pPr marL="0" indent="0">
              <a:buNone/>
            </a:pPr>
            <a:r>
              <a:rPr lang="pt-BR" sz="2600" dirty="0"/>
              <a:t>Foi a este Jesus que Deus ressuscitou; e todos somos testemunhas disso.</a:t>
            </a:r>
          </a:p>
          <a:p>
            <a:pPr marL="0" indent="0">
              <a:buNone/>
            </a:pPr>
            <a:r>
              <a:rPr lang="pt-BR" sz="2600" dirty="0"/>
              <a:t>Portanto, exaltado à direita de Deus e tendo recebido do Pai a promessa do Espírito Santo, derramou o que agora vedes e ouvis.</a:t>
            </a:r>
          </a:p>
          <a:p>
            <a:pPr marL="0" indent="0">
              <a:buNone/>
            </a:pPr>
            <a:r>
              <a:rPr lang="pt-BR" sz="2600" dirty="0"/>
              <a:t>Porque Davi não subiu aos céus, mas ele próprio afirma: O Senhor disse ao meu Senhor: Assenta-te à minha direita, até que eu ponha os teus inimigos como estrado dos teus pés.</a:t>
            </a:r>
          </a:p>
          <a:p>
            <a:pPr marL="0" indent="0">
              <a:buNone/>
            </a:pPr>
            <a:r>
              <a:rPr lang="pt-BR" sz="2600" dirty="0"/>
              <a:t>Portanto, toda a casa de Israel fique absolutamente certa de que esse mesmo Jesus, a quem crucificastes, Deus o fez Senhor e Cristo.</a:t>
            </a:r>
          </a:p>
          <a:p>
            <a:pPr marL="0" indent="0">
              <a:buNone/>
            </a:pPr>
            <a:r>
              <a:rPr lang="pt-BR" sz="2600" dirty="0"/>
              <a:t>Atos 2.32-36</a:t>
            </a:r>
          </a:p>
          <a:p>
            <a:endParaRPr lang="pt-BR" sz="1700" dirty="0"/>
          </a:p>
          <a:p>
            <a:endParaRPr lang="en-US" sz="1700" dirty="0"/>
          </a:p>
        </p:txBody>
      </p:sp>
      <p:sp>
        <p:nvSpPr>
          <p:cNvPr id="4" name="Content Placeholder 3"/>
          <p:cNvSpPr>
            <a:spLocks noGrp="1"/>
          </p:cNvSpPr>
          <p:nvPr>
            <p:ph sz="half" idx="2"/>
          </p:nvPr>
        </p:nvSpPr>
        <p:spPr>
          <a:xfrm>
            <a:off x="6256020" y="2177455"/>
            <a:ext cx="5097780" cy="4360503"/>
          </a:xfrm>
        </p:spPr>
        <p:txBody>
          <a:bodyPr>
            <a:noAutofit/>
          </a:bodyPr>
          <a:lstStyle/>
          <a:p>
            <a:pPr marL="0" indent="0">
              <a:buNone/>
            </a:pPr>
            <a:r>
              <a:rPr lang="pt-BR" sz="2200" dirty="0"/>
              <a:t>E os que se haviam reunido perguntaram-lhe: Senhor, é este o tempo em que restaurarás o reino para Israel?</a:t>
            </a:r>
          </a:p>
          <a:p>
            <a:pPr marL="0" indent="0">
              <a:buNone/>
            </a:pPr>
            <a:r>
              <a:rPr lang="pt-BR" sz="2200" dirty="0"/>
              <a:t>Ele lhes respondeu: Não vos compete saber os tempos ou as épocas que o Pai reservou por sua autoridade.</a:t>
            </a:r>
          </a:p>
          <a:p>
            <a:pPr marL="0" indent="0">
              <a:buNone/>
            </a:pPr>
            <a:r>
              <a:rPr lang="pt-BR" sz="2200" dirty="0"/>
              <a:t>Mas recebereis poder quando o Espírito Santo descer sobre vós; e sereis minhas testemunhas, tanto em Jerusalém como em toda a Judeia e Samaria, e até os confins da terra.</a:t>
            </a:r>
          </a:p>
          <a:p>
            <a:pPr marL="0" indent="0">
              <a:buNone/>
            </a:pPr>
            <a:r>
              <a:rPr lang="en-US" sz="2200" dirty="0"/>
              <a:t>Atos 1.6-8</a:t>
            </a:r>
          </a:p>
        </p:txBody>
      </p:sp>
    </p:spTree>
    <p:extLst>
      <p:ext uri="{BB962C8B-B14F-4D97-AF65-F5344CB8AC3E}">
        <p14:creationId xmlns:p14="http://schemas.microsoft.com/office/powerpoint/2010/main" val="2796959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dirty="0"/>
              <a:t>O Filho De Deus </a:t>
            </a:r>
            <a:r>
              <a:rPr lang="en-US" dirty="0" err="1"/>
              <a:t>Vive</a:t>
            </a:r>
            <a:r>
              <a:rPr lang="en-US" dirty="0"/>
              <a:t> O </a:t>
            </a:r>
            <a:r>
              <a:rPr lang="en-US" dirty="0" err="1"/>
              <a:t>Propósito</a:t>
            </a:r>
            <a:r>
              <a:rPr lang="en-US" dirty="0"/>
              <a:t> Original De Deus</a:t>
            </a:r>
          </a:p>
        </p:txBody>
      </p:sp>
      <p:sp>
        <p:nvSpPr>
          <p:cNvPr id="3" name="Content Placeholder 2"/>
          <p:cNvSpPr>
            <a:spLocks noGrp="1"/>
          </p:cNvSpPr>
          <p:nvPr>
            <p:ph idx="1"/>
          </p:nvPr>
        </p:nvSpPr>
        <p:spPr>
          <a:xfrm>
            <a:off x="838200" y="2057400"/>
            <a:ext cx="10515600" cy="3871762"/>
          </a:xfrm>
        </p:spPr>
        <p:txBody>
          <a:bodyPr>
            <a:normAutofit/>
          </a:bodyPr>
          <a:lstStyle/>
          <a:p>
            <a:r>
              <a:rPr lang="pt-BR" sz="2400"/>
              <a:t>“E Deus criou o homem à sua imagem; à imagem de Deus o criou; homem e mulher os criou. Então Deus os abençoou e lhes disse: Frutificai e multiplicai-vos; enchei a terra e sujeitai-a; dominai sobre os peixes do mar, sobre as aves do céu e sobre todos os animais que rastejam sobre a terra.” Gn 1.27-28</a:t>
            </a:r>
          </a:p>
          <a:p>
            <a:endParaRPr lang="pt-BR" sz="2400"/>
          </a:p>
          <a:p>
            <a:r>
              <a:rPr lang="pt-BR" sz="2400"/>
              <a:t>E a palavra de Deus era divulgada, de modo que o número dos discípulos em Jerusalém se multiplicava muito, e vários sacerdotes obedeciam à fé. At 6.7</a:t>
            </a:r>
          </a:p>
          <a:p>
            <a:r>
              <a:rPr lang="pt-BR" sz="2400"/>
              <a:t>Contudo, a palavra de Deus crescia e se multiplicava. At 12.24</a:t>
            </a:r>
          </a:p>
          <a:p>
            <a:r>
              <a:rPr lang="pt-BR" sz="2400"/>
              <a:t>Assim, a palavra do Senhor crescia e prevalecia com poder. At 19.20</a:t>
            </a:r>
          </a:p>
          <a:p>
            <a:endParaRPr lang="pt-BR" sz="2400"/>
          </a:p>
          <a:p>
            <a:endParaRPr lang="pt-BR" sz="2400"/>
          </a:p>
          <a:p>
            <a:endParaRPr lang="pt-BR" sz="2400"/>
          </a:p>
          <a:p>
            <a:endParaRPr lang="en-US" sz="2400"/>
          </a:p>
        </p:txBody>
      </p:sp>
    </p:spTree>
    <p:extLst>
      <p:ext uri="{BB962C8B-B14F-4D97-AF65-F5344CB8AC3E}">
        <p14:creationId xmlns:p14="http://schemas.microsoft.com/office/powerpoint/2010/main" val="4005251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dirty="0"/>
              <a:t>O Filho De Deus </a:t>
            </a:r>
            <a:r>
              <a:rPr lang="en-US" dirty="0" err="1"/>
              <a:t>Vive</a:t>
            </a:r>
            <a:r>
              <a:rPr lang="en-US" dirty="0"/>
              <a:t> O </a:t>
            </a:r>
            <a:r>
              <a:rPr lang="en-US" dirty="0" err="1"/>
              <a:t>Propósito</a:t>
            </a:r>
            <a:r>
              <a:rPr lang="en-US" dirty="0"/>
              <a:t> Original De Deus</a:t>
            </a:r>
          </a:p>
        </p:txBody>
      </p:sp>
      <p:sp>
        <p:nvSpPr>
          <p:cNvPr id="3" name="Content Placeholder 2"/>
          <p:cNvSpPr>
            <a:spLocks noGrp="1"/>
          </p:cNvSpPr>
          <p:nvPr>
            <p:ph idx="1"/>
          </p:nvPr>
        </p:nvSpPr>
        <p:spPr>
          <a:xfrm>
            <a:off x="838200" y="2057400"/>
            <a:ext cx="10515600" cy="3871762"/>
          </a:xfrm>
        </p:spPr>
        <p:txBody>
          <a:bodyPr>
            <a:normAutofit/>
          </a:bodyPr>
          <a:lstStyle/>
          <a:p>
            <a:endParaRPr lang="en-US" sz="3200" b="1" dirty="0"/>
          </a:p>
          <a:p>
            <a:r>
              <a:rPr lang="en-US" sz="3200" b="1" dirty="0"/>
              <a:t>Posição: </a:t>
            </a:r>
            <a:r>
              <a:rPr lang="en-US" sz="3200" dirty="0" err="1"/>
              <a:t>Privilegiado</a:t>
            </a:r>
            <a:r>
              <a:rPr lang="en-US" sz="3200" dirty="0"/>
              <a:t> </a:t>
            </a:r>
            <a:r>
              <a:rPr lang="en-US" sz="3200" dirty="0" err="1"/>
              <a:t>por</a:t>
            </a:r>
            <a:r>
              <a:rPr lang="en-US" sz="3200" dirty="0"/>
              <a:t> Deus a </a:t>
            </a:r>
            <a:r>
              <a:rPr lang="en-US" sz="3200" dirty="0" err="1"/>
              <a:t>uma</a:t>
            </a:r>
            <a:r>
              <a:rPr lang="en-US" sz="3200" dirty="0"/>
              <a:t> </a:t>
            </a:r>
            <a:r>
              <a:rPr lang="en-US" sz="3200" dirty="0" err="1"/>
              <a:t>posição</a:t>
            </a:r>
            <a:r>
              <a:rPr lang="en-US" sz="3200" dirty="0"/>
              <a:t> de </a:t>
            </a:r>
            <a:r>
              <a:rPr lang="en-US" sz="3200" dirty="0" err="1"/>
              <a:t>relacionamento</a:t>
            </a:r>
            <a:r>
              <a:rPr lang="en-US" sz="3200" dirty="0"/>
              <a:t>, de </a:t>
            </a:r>
            <a:r>
              <a:rPr lang="en-US" sz="3200" dirty="0" err="1"/>
              <a:t>autoridade</a:t>
            </a:r>
            <a:r>
              <a:rPr lang="en-US" sz="3200" dirty="0"/>
              <a:t>, e </a:t>
            </a:r>
            <a:r>
              <a:rPr lang="en-US" sz="3200" dirty="0" err="1"/>
              <a:t>portador</a:t>
            </a:r>
            <a:r>
              <a:rPr lang="en-US" sz="3200" dirty="0"/>
              <a:t> da </a:t>
            </a:r>
            <a:r>
              <a:rPr lang="en-US" sz="3200" dirty="0" err="1"/>
              <a:t>imagem</a:t>
            </a:r>
            <a:r>
              <a:rPr lang="en-US" sz="3200" dirty="0"/>
              <a:t> de Deus.  </a:t>
            </a:r>
          </a:p>
          <a:p>
            <a:endParaRPr lang="en-US" sz="3200" b="1" dirty="0"/>
          </a:p>
          <a:p>
            <a:r>
              <a:rPr lang="en-US" sz="3200" b="1" dirty="0" err="1"/>
              <a:t>Missão</a:t>
            </a:r>
            <a:r>
              <a:rPr lang="en-US" sz="3200" b="1" dirty="0"/>
              <a:t>: </a:t>
            </a:r>
            <a:r>
              <a:rPr lang="en-US" sz="3200" dirty="0" err="1"/>
              <a:t>Encher</a:t>
            </a:r>
            <a:r>
              <a:rPr lang="en-US" sz="3200" dirty="0"/>
              <a:t> a terra com a </a:t>
            </a:r>
            <a:r>
              <a:rPr lang="en-US" sz="3200" dirty="0" err="1"/>
              <a:t>imagem</a:t>
            </a:r>
            <a:r>
              <a:rPr lang="en-US" sz="3200" dirty="0"/>
              <a:t> de Deus e </a:t>
            </a:r>
            <a:r>
              <a:rPr lang="en-US" sz="3200" dirty="0" err="1"/>
              <a:t>colocar</a:t>
            </a:r>
            <a:r>
              <a:rPr lang="en-US" sz="3200" dirty="0"/>
              <a:t> </a:t>
            </a:r>
            <a:r>
              <a:rPr lang="en-US" sz="3200" dirty="0" err="1"/>
              <a:t>todas</a:t>
            </a:r>
            <a:r>
              <a:rPr lang="en-US" sz="3200" dirty="0"/>
              <a:t> as </a:t>
            </a:r>
            <a:r>
              <a:rPr lang="en-US" sz="3200" dirty="0" err="1"/>
              <a:t>coisas</a:t>
            </a:r>
            <a:r>
              <a:rPr lang="en-US" sz="3200" dirty="0"/>
              <a:t> </a:t>
            </a:r>
            <a:r>
              <a:rPr lang="en-US" sz="3200" dirty="0" err="1"/>
              <a:t>debaixo</a:t>
            </a:r>
            <a:r>
              <a:rPr lang="en-US" sz="3200" dirty="0"/>
              <a:t> do </a:t>
            </a:r>
            <a:r>
              <a:rPr lang="en-US" sz="3200" dirty="0" err="1"/>
              <a:t>domínio</a:t>
            </a:r>
            <a:r>
              <a:rPr lang="en-US" sz="3200" dirty="0"/>
              <a:t> de Deus.    </a:t>
            </a:r>
          </a:p>
        </p:txBody>
      </p:sp>
    </p:spTree>
    <p:extLst>
      <p:ext uri="{BB962C8B-B14F-4D97-AF65-F5344CB8AC3E}">
        <p14:creationId xmlns:p14="http://schemas.microsoft.com/office/powerpoint/2010/main" val="2238030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11281" cy="1499616"/>
          </a:xfrm>
        </p:spPr>
        <p:txBody>
          <a:bodyPr/>
          <a:lstStyle/>
          <a:p>
            <a:r>
              <a:rPr lang="en-US" dirty="0"/>
              <a:t>Um </a:t>
            </a:r>
            <a:r>
              <a:rPr lang="en-US" dirty="0" err="1"/>
              <a:t>Tema</a:t>
            </a:r>
            <a:r>
              <a:rPr lang="en-US" dirty="0"/>
              <a:t> </a:t>
            </a:r>
            <a:r>
              <a:rPr lang="en-US" dirty="0" err="1"/>
              <a:t>Rápido</a:t>
            </a:r>
            <a:r>
              <a:rPr lang="en-US" dirty="0"/>
              <a:t>: “Do </a:t>
            </a:r>
            <a:r>
              <a:rPr lang="en-US" dirty="0" err="1"/>
              <a:t>egito</a:t>
            </a:r>
            <a:r>
              <a:rPr lang="en-US" dirty="0"/>
              <a:t> </a:t>
            </a:r>
            <a:r>
              <a:rPr lang="en-US" dirty="0" err="1"/>
              <a:t>chamei</a:t>
            </a:r>
            <a:r>
              <a:rPr lang="en-US" dirty="0"/>
              <a:t> o meu </a:t>
            </a:r>
            <a:r>
              <a:rPr lang="en-US" dirty="0" err="1"/>
              <a:t>filho</a:t>
            </a:r>
            <a:r>
              <a:rPr lang="en-US" dirty="0"/>
              <a:t>”</a:t>
            </a:r>
          </a:p>
        </p:txBody>
      </p:sp>
      <p:graphicFrame>
        <p:nvGraphicFramePr>
          <p:cNvPr id="4" name="Content Placeholder 3"/>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lipart - &lt;strong&gt;Cross&lt;/strong&gt; and thorns icon"/>
          <p:cNvPicPr>
            <a:picLocks noChangeAspect="1"/>
          </p:cNvPicPr>
          <p:nvPr/>
        </p:nvPicPr>
        <p:blipFill>
          <a:blip r:embed="rId8"/>
          <a:stretch>
            <a:fillRect/>
          </a:stretch>
        </p:blipFill>
        <p:spPr>
          <a:xfrm>
            <a:off x="6703391" y="1665096"/>
            <a:ext cx="1269539" cy="1904309"/>
          </a:xfrm>
          <a:prstGeom prst="rect">
            <a:avLst/>
          </a:prstGeom>
        </p:spPr>
      </p:pic>
    </p:spTree>
    <p:extLst>
      <p:ext uri="{BB962C8B-B14F-4D97-AF65-F5344CB8AC3E}">
        <p14:creationId xmlns:p14="http://schemas.microsoft.com/office/powerpoint/2010/main" val="189124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en-US" dirty="0" err="1"/>
              <a:t>História</a:t>
            </a:r>
            <a:r>
              <a:rPr lang="en-US" dirty="0"/>
              <a:t> Global</a:t>
            </a:r>
            <a:endParaRPr lang="pt-BR" dirty="0"/>
          </a:p>
        </p:txBody>
      </p:sp>
      <p:sp>
        <p:nvSpPr>
          <p:cNvPr id="3" name="Content Placeholder 2"/>
          <p:cNvSpPr>
            <a:spLocks noGrp="1"/>
          </p:cNvSpPr>
          <p:nvPr>
            <p:ph idx="1"/>
          </p:nvPr>
        </p:nvSpPr>
        <p:spPr/>
        <p:txBody>
          <a:bodyPr/>
          <a:lstStyle/>
          <a:p>
            <a:r>
              <a:rPr lang="pt-BR" dirty="0"/>
              <a:t>Teologia bíblica ajuda a ver:</a:t>
            </a:r>
          </a:p>
          <a:p>
            <a:pPr marL="514350" indent="-514350">
              <a:buFont typeface="+mj-lt"/>
              <a:buAutoNum type="arabicPeriod"/>
            </a:pPr>
            <a:r>
              <a:rPr lang="pt-BR" dirty="0"/>
              <a:t>A ligação entre </a:t>
            </a:r>
            <a:r>
              <a:rPr lang="pt-BR" b="1" dirty="0"/>
              <a:t>cada parte menor e todo</a:t>
            </a:r>
          </a:p>
          <a:p>
            <a:pPr marL="514350" indent="-514350">
              <a:buFont typeface="+mj-lt"/>
              <a:buAutoNum type="arabicPeriod"/>
            </a:pPr>
            <a:r>
              <a:rPr lang="pt-BR" dirty="0"/>
              <a:t>O </a:t>
            </a:r>
            <a:r>
              <a:rPr lang="pt-BR" b="1" dirty="0"/>
              <a:t>desenvolvimento da história</a:t>
            </a:r>
            <a:r>
              <a:rPr lang="pt-BR" dirty="0"/>
              <a:t> da mensagem da bíblia </a:t>
            </a:r>
          </a:p>
        </p:txBody>
      </p:sp>
      <p:sp>
        <p:nvSpPr>
          <p:cNvPr id="6" name="Footer Placeholder 5"/>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CA6EF0-9FFA-44C1-9FCE-29DDB96463DE}" type="slidenum">
              <a:rPr lang="en-US" smtClean="0"/>
              <a:t>5</a:t>
            </a:fld>
            <a:endParaRPr lang="en-US"/>
          </a:p>
        </p:txBody>
      </p:sp>
      <p:pic>
        <p:nvPicPr>
          <p:cNvPr id="1028" name="Picture 4" descr="Image result for 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42392">
            <a:off x="635061" y="3664222"/>
            <a:ext cx="5792229" cy="25823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5560189" y="4309241"/>
            <a:ext cx="4246967" cy="1513490"/>
          </a:xfrm>
          <a:prstGeom prst="wedgeRectCallout">
            <a:avLst>
              <a:gd name="adj1" fmla="val -55822"/>
              <a:gd name="adj2" fmla="val -20658"/>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ts val="3100"/>
              </a:lnSpc>
            </a:pPr>
            <a:r>
              <a:rPr lang="pt-BR" sz="3200" i="1" dirty="0">
                <a:solidFill>
                  <a:schemeClr val="tx1">
                    <a:lumMod val="85000"/>
                    <a:lumOff val="15000"/>
                  </a:schemeClr>
                </a:solidFill>
              </a:rPr>
              <a:t>A Bíblia é como uma corda, que tem muitos fios, </a:t>
            </a:r>
            <a:r>
              <a:rPr lang="pt-BR" sz="3200" b="1" i="1" dirty="0">
                <a:solidFill>
                  <a:schemeClr val="tx1">
                    <a:lumMod val="85000"/>
                    <a:lumOff val="15000"/>
                  </a:schemeClr>
                </a:solidFill>
              </a:rPr>
              <a:t>mas é uma só</a:t>
            </a:r>
            <a:r>
              <a:rPr lang="pt-BR" sz="3200" i="1" dirty="0">
                <a:solidFill>
                  <a:schemeClr val="tx1">
                    <a:lumMod val="85000"/>
                    <a:lumOff val="15000"/>
                  </a:schemeClr>
                </a:solidFill>
              </a:rPr>
              <a:t>.</a:t>
            </a:r>
          </a:p>
        </p:txBody>
      </p:sp>
      <p:grpSp>
        <p:nvGrpSpPr>
          <p:cNvPr id="51" name="Group 50"/>
          <p:cNvGrpSpPr/>
          <p:nvPr/>
        </p:nvGrpSpPr>
        <p:grpSpPr>
          <a:xfrm>
            <a:off x="1517776" y="3598301"/>
            <a:ext cx="954290" cy="2446721"/>
            <a:chOff x="1517776" y="3598301"/>
            <a:chExt cx="954290" cy="2446721"/>
          </a:xfrm>
        </p:grpSpPr>
        <p:sp>
          <p:nvSpPr>
            <p:cNvPr id="30" name="Oval 4"/>
            <p:cNvSpPr/>
            <p:nvPr/>
          </p:nvSpPr>
          <p:spPr>
            <a:xfrm rot="21259624">
              <a:off x="1517776" y="4381664"/>
              <a:ext cx="954290" cy="1663358"/>
            </a:xfrm>
            <a:custGeom>
              <a:avLst/>
              <a:gdLst>
                <a:gd name="connsiteX0" fmla="*/ 0 w 1091682"/>
                <a:gd name="connsiteY0" fmla="*/ 951345 h 1902690"/>
                <a:gd name="connsiteX1" fmla="*/ 545841 w 1091682"/>
                <a:gd name="connsiteY1" fmla="*/ 0 h 1902690"/>
                <a:gd name="connsiteX2" fmla="*/ 1091682 w 1091682"/>
                <a:gd name="connsiteY2" fmla="*/ 951345 h 1902690"/>
                <a:gd name="connsiteX3" fmla="*/ 545841 w 1091682"/>
                <a:gd name="connsiteY3" fmla="*/ 1902690 h 1902690"/>
                <a:gd name="connsiteX4" fmla="*/ 0 w 1091682"/>
                <a:gd name="connsiteY4" fmla="*/ 951345 h 1902690"/>
                <a:gd name="connsiteX0" fmla="*/ 0 w 1091682"/>
                <a:gd name="connsiteY0" fmla="*/ 951345 h 1902837"/>
                <a:gd name="connsiteX1" fmla="*/ 545841 w 1091682"/>
                <a:gd name="connsiteY1" fmla="*/ 0 h 1902837"/>
                <a:gd name="connsiteX2" fmla="*/ 1091682 w 1091682"/>
                <a:gd name="connsiteY2" fmla="*/ 951345 h 1902837"/>
                <a:gd name="connsiteX3" fmla="*/ 545841 w 1091682"/>
                <a:gd name="connsiteY3" fmla="*/ 1902690 h 1902837"/>
                <a:gd name="connsiteX4" fmla="*/ 0 w 1091682"/>
                <a:gd name="connsiteY4" fmla="*/ 951345 h 190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682" h="1902837">
                  <a:moveTo>
                    <a:pt x="0" y="951345"/>
                  </a:moveTo>
                  <a:cubicBezTo>
                    <a:pt x="0" y="425932"/>
                    <a:pt x="244381" y="0"/>
                    <a:pt x="545841" y="0"/>
                  </a:cubicBezTo>
                  <a:cubicBezTo>
                    <a:pt x="847301" y="0"/>
                    <a:pt x="1091682" y="425932"/>
                    <a:pt x="1091682" y="951345"/>
                  </a:cubicBezTo>
                  <a:cubicBezTo>
                    <a:pt x="1091682" y="1476758"/>
                    <a:pt x="968599" y="1912021"/>
                    <a:pt x="545841" y="1902690"/>
                  </a:cubicBezTo>
                  <a:cubicBezTo>
                    <a:pt x="123083" y="1893359"/>
                    <a:pt x="0" y="1476758"/>
                    <a:pt x="0" y="951345"/>
                  </a:cubicBez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Oval 30"/>
            <p:cNvSpPr/>
            <p:nvPr/>
          </p:nvSpPr>
          <p:spPr>
            <a:xfrm rot="21259624">
              <a:off x="1536504" y="4382466"/>
              <a:ext cx="881444" cy="127517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Oval 31"/>
            <p:cNvSpPr/>
            <p:nvPr/>
          </p:nvSpPr>
          <p:spPr>
            <a:xfrm rot="21259624">
              <a:off x="1616955" y="4383152"/>
              <a:ext cx="684758" cy="83161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Oval 32"/>
            <p:cNvSpPr/>
            <p:nvPr/>
          </p:nvSpPr>
          <p:spPr>
            <a:xfrm rot="21259624">
              <a:off x="1525031" y="3845529"/>
              <a:ext cx="758950" cy="847763"/>
            </a:xfrm>
            <a:prstGeom prst="ellipse">
              <a:avLst/>
            </a:prstGeom>
            <a:gradFill flip="none" rotWithShape="1">
              <a:gsLst>
                <a:gs pos="0">
                  <a:srgbClr val="996633"/>
                </a:gs>
                <a:gs pos="50000">
                  <a:srgbClr val="C29D88"/>
                </a:gs>
                <a:gs pos="100000">
                  <a:srgbClr val="DAC4B8"/>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4" name="Group 33"/>
            <p:cNvGrpSpPr/>
            <p:nvPr/>
          </p:nvGrpSpPr>
          <p:grpSpPr>
            <a:xfrm rot="21259624">
              <a:off x="1700502" y="4384309"/>
              <a:ext cx="475319" cy="447858"/>
              <a:chOff x="4752089" y="3156414"/>
              <a:chExt cx="1316541" cy="1240482"/>
            </a:xfrm>
          </p:grpSpPr>
          <p:sp>
            <p:nvSpPr>
              <p:cNvPr id="36" name="Freeform 35"/>
              <p:cNvSpPr/>
              <p:nvPr/>
            </p:nvSpPr>
            <p:spPr>
              <a:xfrm>
                <a:off x="4752089" y="3156414"/>
                <a:ext cx="1316541" cy="981476"/>
              </a:xfrm>
              <a:custGeom>
                <a:avLst/>
                <a:gdLst>
                  <a:gd name="connsiteX0" fmla="*/ 0 w 1330036"/>
                  <a:gd name="connsiteY0" fmla="*/ 406400 h 960582"/>
                  <a:gd name="connsiteX1" fmla="*/ 286327 w 1330036"/>
                  <a:gd name="connsiteY1" fmla="*/ 0 h 960582"/>
                  <a:gd name="connsiteX2" fmla="*/ 692727 w 1330036"/>
                  <a:gd name="connsiteY2" fmla="*/ 83128 h 960582"/>
                  <a:gd name="connsiteX3" fmla="*/ 1154545 w 1330036"/>
                  <a:gd name="connsiteY3" fmla="*/ 46182 h 960582"/>
                  <a:gd name="connsiteX4" fmla="*/ 1330036 w 1330036"/>
                  <a:gd name="connsiteY4" fmla="*/ 360219 h 960582"/>
                  <a:gd name="connsiteX5" fmla="*/ 1283854 w 1330036"/>
                  <a:gd name="connsiteY5" fmla="*/ 544946 h 960582"/>
                  <a:gd name="connsiteX6" fmla="*/ 775854 w 1330036"/>
                  <a:gd name="connsiteY6" fmla="*/ 960582 h 960582"/>
                  <a:gd name="connsiteX7" fmla="*/ 0 w 1330036"/>
                  <a:gd name="connsiteY7" fmla="*/ 406400 h 960582"/>
                  <a:gd name="connsiteX0" fmla="*/ 0 w 1311564"/>
                  <a:gd name="connsiteY0" fmla="*/ 443345 h 960582"/>
                  <a:gd name="connsiteX1" fmla="*/ 267855 w 1311564"/>
                  <a:gd name="connsiteY1" fmla="*/ 0 h 960582"/>
                  <a:gd name="connsiteX2" fmla="*/ 674255 w 1311564"/>
                  <a:gd name="connsiteY2" fmla="*/ 83128 h 960582"/>
                  <a:gd name="connsiteX3" fmla="*/ 1136073 w 1311564"/>
                  <a:gd name="connsiteY3" fmla="*/ 46182 h 960582"/>
                  <a:gd name="connsiteX4" fmla="*/ 1311564 w 1311564"/>
                  <a:gd name="connsiteY4" fmla="*/ 360219 h 960582"/>
                  <a:gd name="connsiteX5" fmla="*/ 1265382 w 1311564"/>
                  <a:gd name="connsiteY5" fmla="*/ 544946 h 960582"/>
                  <a:gd name="connsiteX6" fmla="*/ 757382 w 1311564"/>
                  <a:gd name="connsiteY6" fmla="*/ 960582 h 960582"/>
                  <a:gd name="connsiteX7" fmla="*/ 0 w 1311564"/>
                  <a:gd name="connsiteY7" fmla="*/ 443345 h 960582"/>
                  <a:gd name="connsiteX0" fmla="*/ 0 w 1311564"/>
                  <a:gd name="connsiteY0" fmla="*/ 443345 h 960582"/>
                  <a:gd name="connsiteX1" fmla="*/ 267855 w 1311564"/>
                  <a:gd name="connsiteY1" fmla="*/ 0 h 960582"/>
                  <a:gd name="connsiteX2" fmla="*/ 674255 w 1311564"/>
                  <a:gd name="connsiteY2" fmla="*/ 83128 h 960582"/>
                  <a:gd name="connsiteX3" fmla="*/ 1136073 w 1311564"/>
                  <a:gd name="connsiteY3" fmla="*/ 46182 h 960582"/>
                  <a:gd name="connsiteX4" fmla="*/ 1311564 w 1311564"/>
                  <a:gd name="connsiteY4" fmla="*/ 360219 h 960582"/>
                  <a:gd name="connsiteX5" fmla="*/ 1265382 w 1311564"/>
                  <a:gd name="connsiteY5" fmla="*/ 544946 h 960582"/>
                  <a:gd name="connsiteX6" fmla="*/ 757382 w 1311564"/>
                  <a:gd name="connsiteY6" fmla="*/ 960582 h 960582"/>
                  <a:gd name="connsiteX7" fmla="*/ 0 w 1311564"/>
                  <a:gd name="connsiteY7" fmla="*/ 443345 h 960582"/>
                  <a:gd name="connsiteX0" fmla="*/ 3062 w 1314626"/>
                  <a:gd name="connsiteY0" fmla="*/ 443345 h 960582"/>
                  <a:gd name="connsiteX1" fmla="*/ 270917 w 1314626"/>
                  <a:gd name="connsiteY1" fmla="*/ 0 h 960582"/>
                  <a:gd name="connsiteX2" fmla="*/ 677317 w 1314626"/>
                  <a:gd name="connsiteY2" fmla="*/ 83128 h 960582"/>
                  <a:gd name="connsiteX3" fmla="*/ 1139135 w 1314626"/>
                  <a:gd name="connsiteY3" fmla="*/ 46182 h 960582"/>
                  <a:gd name="connsiteX4" fmla="*/ 1314626 w 1314626"/>
                  <a:gd name="connsiteY4" fmla="*/ 360219 h 960582"/>
                  <a:gd name="connsiteX5" fmla="*/ 1268444 w 1314626"/>
                  <a:gd name="connsiteY5" fmla="*/ 544946 h 960582"/>
                  <a:gd name="connsiteX6" fmla="*/ 760444 w 1314626"/>
                  <a:gd name="connsiteY6" fmla="*/ 960582 h 960582"/>
                  <a:gd name="connsiteX7" fmla="*/ 3062 w 1314626"/>
                  <a:gd name="connsiteY7" fmla="*/ 443345 h 960582"/>
                  <a:gd name="connsiteX0" fmla="*/ 4637 w 1316201"/>
                  <a:gd name="connsiteY0" fmla="*/ 443345 h 960582"/>
                  <a:gd name="connsiteX1" fmla="*/ 272492 w 1316201"/>
                  <a:gd name="connsiteY1" fmla="*/ 0 h 960582"/>
                  <a:gd name="connsiteX2" fmla="*/ 678892 w 1316201"/>
                  <a:gd name="connsiteY2" fmla="*/ 83128 h 960582"/>
                  <a:gd name="connsiteX3" fmla="*/ 1140710 w 1316201"/>
                  <a:gd name="connsiteY3" fmla="*/ 46182 h 960582"/>
                  <a:gd name="connsiteX4" fmla="*/ 1316201 w 1316201"/>
                  <a:gd name="connsiteY4" fmla="*/ 360219 h 960582"/>
                  <a:gd name="connsiteX5" fmla="*/ 1270019 w 1316201"/>
                  <a:gd name="connsiteY5" fmla="*/ 544946 h 960582"/>
                  <a:gd name="connsiteX6" fmla="*/ 762019 w 1316201"/>
                  <a:gd name="connsiteY6" fmla="*/ 960582 h 960582"/>
                  <a:gd name="connsiteX7" fmla="*/ 4637 w 1316201"/>
                  <a:gd name="connsiteY7" fmla="*/ 443345 h 960582"/>
                  <a:gd name="connsiteX0" fmla="*/ 4637 w 1316201"/>
                  <a:gd name="connsiteY0" fmla="*/ 446272 h 963509"/>
                  <a:gd name="connsiteX1" fmla="*/ 272492 w 1316201"/>
                  <a:gd name="connsiteY1" fmla="*/ 2927 h 963509"/>
                  <a:gd name="connsiteX2" fmla="*/ 678892 w 1316201"/>
                  <a:gd name="connsiteY2" fmla="*/ 86055 h 963509"/>
                  <a:gd name="connsiteX3" fmla="*/ 1140710 w 1316201"/>
                  <a:gd name="connsiteY3" fmla="*/ 49109 h 963509"/>
                  <a:gd name="connsiteX4" fmla="*/ 1316201 w 1316201"/>
                  <a:gd name="connsiteY4" fmla="*/ 363146 h 963509"/>
                  <a:gd name="connsiteX5" fmla="*/ 1270019 w 1316201"/>
                  <a:gd name="connsiteY5" fmla="*/ 547873 h 963509"/>
                  <a:gd name="connsiteX6" fmla="*/ 762019 w 1316201"/>
                  <a:gd name="connsiteY6" fmla="*/ 963509 h 963509"/>
                  <a:gd name="connsiteX7" fmla="*/ 4637 w 1316201"/>
                  <a:gd name="connsiteY7" fmla="*/ 446272 h 963509"/>
                  <a:gd name="connsiteX0" fmla="*/ 4637 w 1316201"/>
                  <a:gd name="connsiteY0" fmla="*/ 445575 h 962812"/>
                  <a:gd name="connsiteX1" fmla="*/ 272492 w 1316201"/>
                  <a:gd name="connsiteY1" fmla="*/ 2230 h 962812"/>
                  <a:gd name="connsiteX2" fmla="*/ 632710 w 1316201"/>
                  <a:gd name="connsiteY2" fmla="*/ 113067 h 962812"/>
                  <a:gd name="connsiteX3" fmla="*/ 1140710 w 1316201"/>
                  <a:gd name="connsiteY3" fmla="*/ 48412 h 962812"/>
                  <a:gd name="connsiteX4" fmla="*/ 1316201 w 1316201"/>
                  <a:gd name="connsiteY4" fmla="*/ 362449 h 962812"/>
                  <a:gd name="connsiteX5" fmla="*/ 1270019 w 1316201"/>
                  <a:gd name="connsiteY5" fmla="*/ 547176 h 962812"/>
                  <a:gd name="connsiteX6" fmla="*/ 762019 w 1316201"/>
                  <a:gd name="connsiteY6" fmla="*/ 962812 h 962812"/>
                  <a:gd name="connsiteX7" fmla="*/ 4637 w 1316201"/>
                  <a:gd name="connsiteY7" fmla="*/ 445575 h 962812"/>
                  <a:gd name="connsiteX0" fmla="*/ 4637 w 1316201"/>
                  <a:gd name="connsiteY0" fmla="*/ 445575 h 962812"/>
                  <a:gd name="connsiteX1" fmla="*/ 272492 w 1316201"/>
                  <a:gd name="connsiteY1" fmla="*/ 2230 h 962812"/>
                  <a:gd name="connsiteX2" fmla="*/ 632710 w 1316201"/>
                  <a:gd name="connsiteY2" fmla="*/ 113067 h 962812"/>
                  <a:gd name="connsiteX3" fmla="*/ 1140710 w 1316201"/>
                  <a:gd name="connsiteY3" fmla="*/ 48412 h 962812"/>
                  <a:gd name="connsiteX4" fmla="*/ 1316201 w 1316201"/>
                  <a:gd name="connsiteY4" fmla="*/ 362449 h 962812"/>
                  <a:gd name="connsiteX5" fmla="*/ 1270019 w 1316201"/>
                  <a:gd name="connsiteY5" fmla="*/ 547176 h 962812"/>
                  <a:gd name="connsiteX6" fmla="*/ 762019 w 1316201"/>
                  <a:gd name="connsiteY6" fmla="*/ 962812 h 962812"/>
                  <a:gd name="connsiteX7" fmla="*/ 4637 w 1316201"/>
                  <a:gd name="connsiteY7" fmla="*/ 445575 h 962812"/>
                  <a:gd name="connsiteX0" fmla="*/ 4637 w 1316201"/>
                  <a:gd name="connsiteY0" fmla="*/ 445575 h 962812"/>
                  <a:gd name="connsiteX1" fmla="*/ 272492 w 1316201"/>
                  <a:gd name="connsiteY1" fmla="*/ 2230 h 962812"/>
                  <a:gd name="connsiteX2" fmla="*/ 632710 w 1316201"/>
                  <a:gd name="connsiteY2" fmla="*/ 113067 h 962812"/>
                  <a:gd name="connsiteX3" fmla="*/ 1140710 w 1316201"/>
                  <a:gd name="connsiteY3" fmla="*/ 48412 h 962812"/>
                  <a:gd name="connsiteX4" fmla="*/ 1316201 w 1316201"/>
                  <a:gd name="connsiteY4" fmla="*/ 362449 h 962812"/>
                  <a:gd name="connsiteX5" fmla="*/ 1270019 w 1316201"/>
                  <a:gd name="connsiteY5" fmla="*/ 547176 h 962812"/>
                  <a:gd name="connsiteX6" fmla="*/ 762019 w 1316201"/>
                  <a:gd name="connsiteY6" fmla="*/ 962812 h 962812"/>
                  <a:gd name="connsiteX7" fmla="*/ 4637 w 1316201"/>
                  <a:gd name="connsiteY7" fmla="*/ 445575 h 962812"/>
                  <a:gd name="connsiteX0" fmla="*/ 4637 w 1316201"/>
                  <a:gd name="connsiteY0" fmla="*/ 470961 h 988198"/>
                  <a:gd name="connsiteX1" fmla="*/ 272492 w 1316201"/>
                  <a:gd name="connsiteY1" fmla="*/ 27616 h 988198"/>
                  <a:gd name="connsiteX2" fmla="*/ 632710 w 1316201"/>
                  <a:gd name="connsiteY2" fmla="*/ 138453 h 988198"/>
                  <a:gd name="connsiteX3" fmla="*/ 1057582 w 1316201"/>
                  <a:gd name="connsiteY3" fmla="*/ 36853 h 988198"/>
                  <a:gd name="connsiteX4" fmla="*/ 1316201 w 1316201"/>
                  <a:gd name="connsiteY4" fmla="*/ 387835 h 988198"/>
                  <a:gd name="connsiteX5" fmla="*/ 1270019 w 1316201"/>
                  <a:gd name="connsiteY5" fmla="*/ 572562 h 988198"/>
                  <a:gd name="connsiteX6" fmla="*/ 762019 w 1316201"/>
                  <a:gd name="connsiteY6" fmla="*/ 988198 h 988198"/>
                  <a:gd name="connsiteX7" fmla="*/ 4637 w 1316201"/>
                  <a:gd name="connsiteY7" fmla="*/ 470961 h 988198"/>
                  <a:gd name="connsiteX0" fmla="*/ 4637 w 1316201"/>
                  <a:gd name="connsiteY0" fmla="*/ 470961 h 988198"/>
                  <a:gd name="connsiteX1" fmla="*/ 272492 w 1316201"/>
                  <a:gd name="connsiteY1" fmla="*/ 27616 h 988198"/>
                  <a:gd name="connsiteX2" fmla="*/ 632710 w 1316201"/>
                  <a:gd name="connsiteY2" fmla="*/ 138453 h 988198"/>
                  <a:gd name="connsiteX3" fmla="*/ 1057582 w 1316201"/>
                  <a:gd name="connsiteY3" fmla="*/ 36853 h 988198"/>
                  <a:gd name="connsiteX4" fmla="*/ 1316201 w 1316201"/>
                  <a:gd name="connsiteY4" fmla="*/ 387835 h 988198"/>
                  <a:gd name="connsiteX5" fmla="*/ 1270019 w 1316201"/>
                  <a:gd name="connsiteY5" fmla="*/ 572562 h 988198"/>
                  <a:gd name="connsiteX6" fmla="*/ 762019 w 1316201"/>
                  <a:gd name="connsiteY6" fmla="*/ 988198 h 988198"/>
                  <a:gd name="connsiteX7" fmla="*/ 4637 w 1316201"/>
                  <a:gd name="connsiteY7" fmla="*/ 470961 h 988198"/>
                  <a:gd name="connsiteX0" fmla="*/ 4637 w 1316201"/>
                  <a:gd name="connsiteY0" fmla="*/ 445575 h 962812"/>
                  <a:gd name="connsiteX1" fmla="*/ 272492 w 1316201"/>
                  <a:gd name="connsiteY1" fmla="*/ 2230 h 962812"/>
                  <a:gd name="connsiteX2" fmla="*/ 632710 w 1316201"/>
                  <a:gd name="connsiteY2" fmla="*/ 113067 h 962812"/>
                  <a:gd name="connsiteX3" fmla="*/ 1057582 w 1316201"/>
                  <a:gd name="connsiteY3" fmla="*/ 11467 h 962812"/>
                  <a:gd name="connsiteX4" fmla="*/ 1316201 w 1316201"/>
                  <a:gd name="connsiteY4" fmla="*/ 362449 h 962812"/>
                  <a:gd name="connsiteX5" fmla="*/ 1270019 w 1316201"/>
                  <a:gd name="connsiteY5" fmla="*/ 547176 h 962812"/>
                  <a:gd name="connsiteX6" fmla="*/ 762019 w 1316201"/>
                  <a:gd name="connsiteY6" fmla="*/ 962812 h 962812"/>
                  <a:gd name="connsiteX7" fmla="*/ 4637 w 1316201"/>
                  <a:gd name="connsiteY7" fmla="*/ 445575 h 962812"/>
                  <a:gd name="connsiteX0" fmla="*/ 4637 w 1316201"/>
                  <a:gd name="connsiteY0" fmla="*/ 445575 h 981284"/>
                  <a:gd name="connsiteX1" fmla="*/ 272492 w 1316201"/>
                  <a:gd name="connsiteY1" fmla="*/ 2230 h 981284"/>
                  <a:gd name="connsiteX2" fmla="*/ 632710 w 1316201"/>
                  <a:gd name="connsiteY2" fmla="*/ 113067 h 981284"/>
                  <a:gd name="connsiteX3" fmla="*/ 1057582 w 1316201"/>
                  <a:gd name="connsiteY3" fmla="*/ 11467 h 981284"/>
                  <a:gd name="connsiteX4" fmla="*/ 1316201 w 1316201"/>
                  <a:gd name="connsiteY4" fmla="*/ 362449 h 981284"/>
                  <a:gd name="connsiteX5" fmla="*/ 1270019 w 1316201"/>
                  <a:gd name="connsiteY5" fmla="*/ 547176 h 981284"/>
                  <a:gd name="connsiteX6" fmla="*/ 614237 w 1316201"/>
                  <a:gd name="connsiteY6" fmla="*/ 981284 h 981284"/>
                  <a:gd name="connsiteX7" fmla="*/ 4637 w 1316201"/>
                  <a:gd name="connsiteY7" fmla="*/ 445575 h 981284"/>
                  <a:gd name="connsiteX0" fmla="*/ 4637 w 1316201"/>
                  <a:gd name="connsiteY0" fmla="*/ 445575 h 981284"/>
                  <a:gd name="connsiteX1" fmla="*/ 272492 w 1316201"/>
                  <a:gd name="connsiteY1" fmla="*/ 2230 h 981284"/>
                  <a:gd name="connsiteX2" fmla="*/ 632710 w 1316201"/>
                  <a:gd name="connsiteY2" fmla="*/ 113067 h 981284"/>
                  <a:gd name="connsiteX3" fmla="*/ 1057582 w 1316201"/>
                  <a:gd name="connsiteY3" fmla="*/ 11467 h 981284"/>
                  <a:gd name="connsiteX4" fmla="*/ 1316201 w 1316201"/>
                  <a:gd name="connsiteY4" fmla="*/ 362449 h 981284"/>
                  <a:gd name="connsiteX5" fmla="*/ 1270019 w 1316201"/>
                  <a:gd name="connsiteY5" fmla="*/ 547176 h 981284"/>
                  <a:gd name="connsiteX6" fmla="*/ 614237 w 1316201"/>
                  <a:gd name="connsiteY6" fmla="*/ 981284 h 981284"/>
                  <a:gd name="connsiteX7" fmla="*/ 4637 w 1316201"/>
                  <a:gd name="connsiteY7" fmla="*/ 445575 h 981284"/>
                  <a:gd name="connsiteX0" fmla="*/ 4637 w 1316201"/>
                  <a:gd name="connsiteY0" fmla="*/ 445575 h 981284"/>
                  <a:gd name="connsiteX1" fmla="*/ 272492 w 1316201"/>
                  <a:gd name="connsiteY1" fmla="*/ 2230 h 981284"/>
                  <a:gd name="connsiteX2" fmla="*/ 632710 w 1316201"/>
                  <a:gd name="connsiteY2" fmla="*/ 113067 h 981284"/>
                  <a:gd name="connsiteX3" fmla="*/ 1057582 w 1316201"/>
                  <a:gd name="connsiteY3" fmla="*/ 11467 h 981284"/>
                  <a:gd name="connsiteX4" fmla="*/ 1316201 w 1316201"/>
                  <a:gd name="connsiteY4" fmla="*/ 362449 h 981284"/>
                  <a:gd name="connsiteX5" fmla="*/ 1270019 w 1316201"/>
                  <a:gd name="connsiteY5" fmla="*/ 547176 h 981284"/>
                  <a:gd name="connsiteX6" fmla="*/ 614237 w 1316201"/>
                  <a:gd name="connsiteY6" fmla="*/ 981284 h 981284"/>
                  <a:gd name="connsiteX7" fmla="*/ 4637 w 1316201"/>
                  <a:gd name="connsiteY7" fmla="*/ 445575 h 981284"/>
                  <a:gd name="connsiteX0" fmla="*/ 4637 w 1316201"/>
                  <a:gd name="connsiteY0" fmla="*/ 445575 h 981284"/>
                  <a:gd name="connsiteX1" fmla="*/ 272492 w 1316201"/>
                  <a:gd name="connsiteY1" fmla="*/ 2230 h 981284"/>
                  <a:gd name="connsiteX2" fmla="*/ 632710 w 1316201"/>
                  <a:gd name="connsiteY2" fmla="*/ 113067 h 981284"/>
                  <a:gd name="connsiteX3" fmla="*/ 1057582 w 1316201"/>
                  <a:gd name="connsiteY3" fmla="*/ 11467 h 981284"/>
                  <a:gd name="connsiteX4" fmla="*/ 1316201 w 1316201"/>
                  <a:gd name="connsiteY4" fmla="*/ 362449 h 981284"/>
                  <a:gd name="connsiteX5" fmla="*/ 614237 w 1316201"/>
                  <a:gd name="connsiteY5" fmla="*/ 981284 h 981284"/>
                  <a:gd name="connsiteX6" fmla="*/ 4637 w 1316201"/>
                  <a:gd name="connsiteY6" fmla="*/ 445575 h 981284"/>
                  <a:gd name="connsiteX0" fmla="*/ 4637 w 1316201"/>
                  <a:gd name="connsiteY0" fmla="*/ 445575 h 981284"/>
                  <a:gd name="connsiteX1" fmla="*/ 272492 w 1316201"/>
                  <a:gd name="connsiteY1" fmla="*/ 2230 h 981284"/>
                  <a:gd name="connsiteX2" fmla="*/ 632710 w 1316201"/>
                  <a:gd name="connsiteY2" fmla="*/ 113067 h 981284"/>
                  <a:gd name="connsiteX3" fmla="*/ 1057582 w 1316201"/>
                  <a:gd name="connsiteY3" fmla="*/ 11467 h 981284"/>
                  <a:gd name="connsiteX4" fmla="*/ 1316201 w 1316201"/>
                  <a:gd name="connsiteY4" fmla="*/ 362449 h 981284"/>
                  <a:gd name="connsiteX5" fmla="*/ 614237 w 1316201"/>
                  <a:gd name="connsiteY5" fmla="*/ 981284 h 981284"/>
                  <a:gd name="connsiteX6" fmla="*/ 4637 w 1316201"/>
                  <a:gd name="connsiteY6" fmla="*/ 445575 h 981284"/>
                  <a:gd name="connsiteX0" fmla="*/ 4637 w 1316201"/>
                  <a:gd name="connsiteY0" fmla="*/ 445575 h 981284"/>
                  <a:gd name="connsiteX1" fmla="*/ 272492 w 1316201"/>
                  <a:gd name="connsiteY1" fmla="*/ 2230 h 981284"/>
                  <a:gd name="connsiteX2" fmla="*/ 632710 w 1316201"/>
                  <a:gd name="connsiteY2" fmla="*/ 113067 h 981284"/>
                  <a:gd name="connsiteX3" fmla="*/ 1057582 w 1316201"/>
                  <a:gd name="connsiteY3" fmla="*/ 11467 h 981284"/>
                  <a:gd name="connsiteX4" fmla="*/ 1316201 w 1316201"/>
                  <a:gd name="connsiteY4" fmla="*/ 362449 h 981284"/>
                  <a:gd name="connsiteX5" fmla="*/ 614237 w 1316201"/>
                  <a:gd name="connsiteY5" fmla="*/ 981284 h 981284"/>
                  <a:gd name="connsiteX6" fmla="*/ 4637 w 1316201"/>
                  <a:gd name="connsiteY6" fmla="*/ 445575 h 981284"/>
                  <a:gd name="connsiteX0" fmla="*/ 4637 w 1316541"/>
                  <a:gd name="connsiteY0" fmla="*/ 445575 h 981284"/>
                  <a:gd name="connsiteX1" fmla="*/ 272492 w 1316541"/>
                  <a:gd name="connsiteY1" fmla="*/ 2230 h 981284"/>
                  <a:gd name="connsiteX2" fmla="*/ 632710 w 1316541"/>
                  <a:gd name="connsiteY2" fmla="*/ 113067 h 981284"/>
                  <a:gd name="connsiteX3" fmla="*/ 1057582 w 1316541"/>
                  <a:gd name="connsiteY3" fmla="*/ 11467 h 981284"/>
                  <a:gd name="connsiteX4" fmla="*/ 1316201 w 1316541"/>
                  <a:gd name="connsiteY4" fmla="*/ 362449 h 981284"/>
                  <a:gd name="connsiteX5" fmla="*/ 614237 w 1316541"/>
                  <a:gd name="connsiteY5" fmla="*/ 981284 h 981284"/>
                  <a:gd name="connsiteX6" fmla="*/ 4637 w 1316541"/>
                  <a:gd name="connsiteY6" fmla="*/ 445575 h 981284"/>
                  <a:gd name="connsiteX0" fmla="*/ 4637 w 1316541"/>
                  <a:gd name="connsiteY0" fmla="*/ 445767 h 981476"/>
                  <a:gd name="connsiteX1" fmla="*/ 272492 w 1316541"/>
                  <a:gd name="connsiteY1" fmla="*/ 2422 h 981476"/>
                  <a:gd name="connsiteX2" fmla="*/ 669655 w 1316541"/>
                  <a:gd name="connsiteY2" fmla="*/ 104022 h 981476"/>
                  <a:gd name="connsiteX3" fmla="*/ 1057582 w 1316541"/>
                  <a:gd name="connsiteY3" fmla="*/ 11659 h 981476"/>
                  <a:gd name="connsiteX4" fmla="*/ 1316201 w 1316541"/>
                  <a:gd name="connsiteY4" fmla="*/ 362641 h 981476"/>
                  <a:gd name="connsiteX5" fmla="*/ 614237 w 1316541"/>
                  <a:gd name="connsiteY5" fmla="*/ 981476 h 981476"/>
                  <a:gd name="connsiteX6" fmla="*/ 4637 w 1316541"/>
                  <a:gd name="connsiteY6" fmla="*/ 445767 h 9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41" h="981476">
                    <a:moveTo>
                      <a:pt x="4637" y="445767"/>
                    </a:moveTo>
                    <a:cubicBezTo>
                      <a:pt x="-26150" y="177912"/>
                      <a:pt x="100080" y="76313"/>
                      <a:pt x="272492" y="2422"/>
                    </a:cubicBezTo>
                    <a:cubicBezTo>
                      <a:pt x="407959" y="-16051"/>
                      <a:pt x="534188" y="76313"/>
                      <a:pt x="669655" y="104022"/>
                    </a:cubicBezTo>
                    <a:cubicBezTo>
                      <a:pt x="838988" y="82470"/>
                      <a:pt x="842067" y="-31444"/>
                      <a:pt x="1057582" y="11659"/>
                    </a:cubicBezTo>
                    <a:cubicBezTo>
                      <a:pt x="1245388" y="42447"/>
                      <a:pt x="1322359" y="211780"/>
                      <a:pt x="1316201" y="362641"/>
                    </a:cubicBezTo>
                    <a:cubicBezTo>
                      <a:pt x="1294649" y="707465"/>
                      <a:pt x="1134552" y="978398"/>
                      <a:pt x="614237" y="981476"/>
                    </a:cubicBezTo>
                    <a:cubicBezTo>
                      <a:pt x="213995" y="938373"/>
                      <a:pt x="63135" y="692070"/>
                      <a:pt x="4637" y="445767"/>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Freeform 36"/>
              <p:cNvSpPr/>
              <p:nvPr/>
            </p:nvSpPr>
            <p:spPr>
              <a:xfrm>
                <a:off x="4832571" y="3472488"/>
                <a:ext cx="1155576" cy="924408"/>
              </a:xfrm>
              <a:custGeom>
                <a:avLst/>
                <a:gdLst>
                  <a:gd name="connsiteX0" fmla="*/ 591126 w 1155576"/>
                  <a:gd name="connsiteY0" fmla="*/ 139316 h 924408"/>
                  <a:gd name="connsiteX1" fmla="*/ 212435 w 1155576"/>
                  <a:gd name="connsiteY1" fmla="*/ 462589 h 924408"/>
                  <a:gd name="connsiteX2" fmla="*/ 600363 w 1155576"/>
                  <a:gd name="connsiteY2" fmla="*/ 785862 h 924408"/>
                  <a:gd name="connsiteX3" fmla="*/ 979053 w 1155576"/>
                  <a:gd name="connsiteY3" fmla="*/ 407171 h 924408"/>
                  <a:gd name="connsiteX4" fmla="*/ 591126 w 1155576"/>
                  <a:gd name="connsiteY4" fmla="*/ 139316 h 924408"/>
                  <a:gd name="connsiteX5" fmla="*/ 572654 w 1155576"/>
                  <a:gd name="connsiteY5" fmla="*/ 771 h 924408"/>
                  <a:gd name="connsiteX6" fmla="*/ 1154545 w 1155576"/>
                  <a:gd name="connsiteY6" fmla="*/ 379462 h 924408"/>
                  <a:gd name="connsiteX7" fmla="*/ 618836 w 1155576"/>
                  <a:gd name="connsiteY7" fmla="*/ 924408 h 924408"/>
                  <a:gd name="connsiteX8" fmla="*/ 0 w 1155576"/>
                  <a:gd name="connsiteY8" fmla="*/ 471825 h 924408"/>
                  <a:gd name="connsiteX9" fmla="*/ 572654 w 1155576"/>
                  <a:gd name="connsiteY9" fmla="*/ 771 h 924408"/>
                  <a:gd name="connsiteX0" fmla="*/ 591126 w 1155576"/>
                  <a:gd name="connsiteY0" fmla="*/ 139316 h 924408"/>
                  <a:gd name="connsiteX1" fmla="*/ 212435 w 1155576"/>
                  <a:gd name="connsiteY1" fmla="*/ 462589 h 924408"/>
                  <a:gd name="connsiteX2" fmla="*/ 591033 w 1155576"/>
                  <a:gd name="connsiteY2" fmla="*/ 627241 h 924408"/>
                  <a:gd name="connsiteX3" fmla="*/ 979053 w 1155576"/>
                  <a:gd name="connsiteY3" fmla="*/ 407171 h 924408"/>
                  <a:gd name="connsiteX4" fmla="*/ 591126 w 1155576"/>
                  <a:gd name="connsiteY4" fmla="*/ 139316 h 924408"/>
                  <a:gd name="connsiteX5" fmla="*/ 572654 w 1155576"/>
                  <a:gd name="connsiteY5" fmla="*/ 771 h 924408"/>
                  <a:gd name="connsiteX6" fmla="*/ 1154545 w 1155576"/>
                  <a:gd name="connsiteY6" fmla="*/ 379462 h 924408"/>
                  <a:gd name="connsiteX7" fmla="*/ 618836 w 1155576"/>
                  <a:gd name="connsiteY7" fmla="*/ 924408 h 924408"/>
                  <a:gd name="connsiteX8" fmla="*/ 0 w 1155576"/>
                  <a:gd name="connsiteY8" fmla="*/ 471825 h 924408"/>
                  <a:gd name="connsiteX9" fmla="*/ 572654 w 1155576"/>
                  <a:gd name="connsiteY9" fmla="*/ 771 h 924408"/>
                  <a:gd name="connsiteX0" fmla="*/ 591126 w 1155576"/>
                  <a:gd name="connsiteY0" fmla="*/ 139316 h 924408"/>
                  <a:gd name="connsiteX1" fmla="*/ 221766 w 1155576"/>
                  <a:gd name="connsiteY1" fmla="*/ 369283 h 924408"/>
                  <a:gd name="connsiteX2" fmla="*/ 591033 w 1155576"/>
                  <a:gd name="connsiteY2" fmla="*/ 627241 h 924408"/>
                  <a:gd name="connsiteX3" fmla="*/ 979053 w 1155576"/>
                  <a:gd name="connsiteY3" fmla="*/ 407171 h 924408"/>
                  <a:gd name="connsiteX4" fmla="*/ 591126 w 1155576"/>
                  <a:gd name="connsiteY4" fmla="*/ 139316 h 924408"/>
                  <a:gd name="connsiteX5" fmla="*/ 572654 w 1155576"/>
                  <a:gd name="connsiteY5" fmla="*/ 771 h 924408"/>
                  <a:gd name="connsiteX6" fmla="*/ 1154545 w 1155576"/>
                  <a:gd name="connsiteY6" fmla="*/ 379462 h 924408"/>
                  <a:gd name="connsiteX7" fmla="*/ 618836 w 1155576"/>
                  <a:gd name="connsiteY7" fmla="*/ 924408 h 924408"/>
                  <a:gd name="connsiteX8" fmla="*/ 0 w 1155576"/>
                  <a:gd name="connsiteY8" fmla="*/ 471825 h 924408"/>
                  <a:gd name="connsiteX9" fmla="*/ 572654 w 1155576"/>
                  <a:gd name="connsiteY9" fmla="*/ 771 h 924408"/>
                  <a:gd name="connsiteX0" fmla="*/ 591126 w 1155576"/>
                  <a:gd name="connsiteY0" fmla="*/ 139316 h 924408"/>
                  <a:gd name="connsiteX1" fmla="*/ 221766 w 1155576"/>
                  <a:gd name="connsiteY1" fmla="*/ 369283 h 924408"/>
                  <a:gd name="connsiteX2" fmla="*/ 591033 w 1155576"/>
                  <a:gd name="connsiteY2" fmla="*/ 627241 h 924408"/>
                  <a:gd name="connsiteX3" fmla="*/ 979053 w 1155576"/>
                  <a:gd name="connsiteY3" fmla="*/ 407171 h 924408"/>
                  <a:gd name="connsiteX4" fmla="*/ 591126 w 1155576"/>
                  <a:gd name="connsiteY4" fmla="*/ 139316 h 924408"/>
                  <a:gd name="connsiteX5" fmla="*/ 572654 w 1155576"/>
                  <a:gd name="connsiteY5" fmla="*/ 771 h 924408"/>
                  <a:gd name="connsiteX6" fmla="*/ 1154545 w 1155576"/>
                  <a:gd name="connsiteY6" fmla="*/ 379462 h 924408"/>
                  <a:gd name="connsiteX7" fmla="*/ 618836 w 1155576"/>
                  <a:gd name="connsiteY7" fmla="*/ 924408 h 924408"/>
                  <a:gd name="connsiteX8" fmla="*/ 0 w 1155576"/>
                  <a:gd name="connsiteY8" fmla="*/ 471825 h 924408"/>
                  <a:gd name="connsiteX9" fmla="*/ 572654 w 1155576"/>
                  <a:gd name="connsiteY9" fmla="*/ 771 h 924408"/>
                  <a:gd name="connsiteX0" fmla="*/ 591126 w 1155576"/>
                  <a:gd name="connsiteY0" fmla="*/ 139316 h 924408"/>
                  <a:gd name="connsiteX1" fmla="*/ 221766 w 1155576"/>
                  <a:gd name="connsiteY1" fmla="*/ 369283 h 924408"/>
                  <a:gd name="connsiteX2" fmla="*/ 591033 w 1155576"/>
                  <a:gd name="connsiteY2" fmla="*/ 627241 h 924408"/>
                  <a:gd name="connsiteX3" fmla="*/ 979053 w 1155576"/>
                  <a:gd name="connsiteY3" fmla="*/ 407171 h 924408"/>
                  <a:gd name="connsiteX4" fmla="*/ 591126 w 1155576"/>
                  <a:gd name="connsiteY4" fmla="*/ 139316 h 924408"/>
                  <a:gd name="connsiteX5" fmla="*/ 572654 w 1155576"/>
                  <a:gd name="connsiteY5" fmla="*/ 771 h 924408"/>
                  <a:gd name="connsiteX6" fmla="*/ 1154545 w 1155576"/>
                  <a:gd name="connsiteY6" fmla="*/ 379462 h 924408"/>
                  <a:gd name="connsiteX7" fmla="*/ 618836 w 1155576"/>
                  <a:gd name="connsiteY7" fmla="*/ 924408 h 924408"/>
                  <a:gd name="connsiteX8" fmla="*/ 0 w 1155576"/>
                  <a:gd name="connsiteY8" fmla="*/ 471825 h 924408"/>
                  <a:gd name="connsiteX9" fmla="*/ 572654 w 1155576"/>
                  <a:gd name="connsiteY9" fmla="*/ 771 h 924408"/>
                  <a:gd name="connsiteX0" fmla="*/ 591126 w 1155576"/>
                  <a:gd name="connsiteY0" fmla="*/ 139316 h 924408"/>
                  <a:gd name="connsiteX1" fmla="*/ 221766 w 1155576"/>
                  <a:gd name="connsiteY1" fmla="*/ 369283 h 924408"/>
                  <a:gd name="connsiteX2" fmla="*/ 591033 w 1155576"/>
                  <a:gd name="connsiteY2" fmla="*/ 627241 h 924408"/>
                  <a:gd name="connsiteX3" fmla="*/ 979053 w 1155576"/>
                  <a:gd name="connsiteY3" fmla="*/ 407171 h 924408"/>
                  <a:gd name="connsiteX4" fmla="*/ 591126 w 1155576"/>
                  <a:gd name="connsiteY4" fmla="*/ 139316 h 924408"/>
                  <a:gd name="connsiteX5" fmla="*/ 572654 w 1155576"/>
                  <a:gd name="connsiteY5" fmla="*/ 771 h 924408"/>
                  <a:gd name="connsiteX6" fmla="*/ 1154545 w 1155576"/>
                  <a:gd name="connsiteY6" fmla="*/ 379462 h 924408"/>
                  <a:gd name="connsiteX7" fmla="*/ 618836 w 1155576"/>
                  <a:gd name="connsiteY7" fmla="*/ 924408 h 924408"/>
                  <a:gd name="connsiteX8" fmla="*/ 0 w 1155576"/>
                  <a:gd name="connsiteY8" fmla="*/ 471825 h 924408"/>
                  <a:gd name="connsiteX9" fmla="*/ 572654 w 1155576"/>
                  <a:gd name="connsiteY9" fmla="*/ 771 h 924408"/>
                  <a:gd name="connsiteX0" fmla="*/ 591126 w 1155576"/>
                  <a:gd name="connsiteY0" fmla="*/ 139316 h 924408"/>
                  <a:gd name="connsiteX1" fmla="*/ 221766 w 1155576"/>
                  <a:gd name="connsiteY1" fmla="*/ 369283 h 924408"/>
                  <a:gd name="connsiteX2" fmla="*/ 591033 w 1155576"/>
                  <a:gd name="connsiteY2" fmla="*/ 627241 h 924408"/>
                  <a:gd name="connsiteX3" fmla="*/ 969722 w 1155576"/>
                  <a:gd name="connsiteY3" fmla="*/ 379179 h 924408"/>
                  <a:gd name="connsiteX4" fmla="*/ 591126 w 1155576"/>
                  <a:gd name="connsiteY4" fmla="*/ 139316 h 924408"/>
                  <a:gd name="connsiteX5" fmla="*/ 572654 w 1155576"/>
                  <a:gd name="connsiteY5" fmla="*/ 771 h 924408"/>
                  <a:gd name="connsiteX6" fmla="*/ 1154545 w 1155576"/>
                  <a:gd name="connsiteY6" fmla="*/ 379462 h 924408"/>
                  <a:gd name="connsiteX7" fmla="*/ 618836 w 1155576"/>
                  <a:gd name="connsiteY7" fmla="*/ 924408 h 924408"/>
                  <a:gd name="connsiteX8" fmla="*/ 0 w 1155576"/>
                  <a:gd name="connsiteY8" fmla="*/ 471825 h 924408"/>
                  <a:gd name="connsiteX9" fmla="*/ 572654 w 1155576"/>
                  <a:gd name="connsiteY9" fmla="*/ 771 h 92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576" h="924408">
                    <a:moveTo>
                      <a:pt x="591126" y="139316"/>
                    </a:moveTo>
                    <a:cubicBezTo>
                      <a:pt x="314035" y="127002"/>
                      <a:pt x="212529" y="262279"/>
                      <a:pt x="221766" y="369283"/>
                    </a:cubicBezTo>
                    <a:cubicBezTo>
                      <a:pt x="234082" y="513986"/>
                      <a:pt x="347808" y="611847"/>
                      <a:pt x="591033" y="627241"/>
                    </a:cubicBezTo>
                    <a:cubicBezTo>
                      <a:pt x="837336" y="611847"/>
                      <a:pt x="954046" y="550930"/>
                      <a:pt x="969722" y="379179"/>
                    </a:cubicBezTo>
                    <a:cubicBezTo>
                      <a:pt x="960957" y="197437"/>
                      <a:pt x="822035" y="136237"/>
                      <a:pt x="591126" y="139316"/>
                    </a:cubicBezTo>
                    <a:close/>
                    <a:moveTo>
                      <a:pt x="572654" y="771"/>
                    </a:moveTo>
                    <a:cubicBezTo>
                      <a:pt x="942109" y="-11545"/>
                      <a:pt x="1173017" y="123923"/>
                      <a:pt x="1154545" y="379462"/>
                    </a:cubicBezTo>
                    <a:cubicBezTo>
                      <a:pt x="1148387" y="758152"/>
                      <a:pt x="920557" y="896700"/>
                      <a:pt x="618836" y="924408"/>
                    </a:cubicBezTo>
                    <a:cubicBezTo>
                      <a:pt x="341745" y="918250"/>
                      <a:pt x="0" y="828965"/>
                      <a:pt x="0" y="471825"/>
                    </a:cubicBezTo>
                    <a:cubicBezTo>
                      <a:pt x="15394" y="102371"/>
                      <a:pt x="270932" y="19243"/>
                      <a:pt x="572654" y="77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5" name="Freeform 34"/>
            <p:cNvSpPr/>
            <p:nvPr/>
          </p:nvSpPr>
          <p:spPr>
            <a:xfrm rot="21259624">
              <a:off x="1758381" y="3598301"/>
              <a:ext cx="293729" cy="308213"/>
            </a:xfrm>
            <a:custGeom>
              <a:avLst/>
              <a:gdLst>
                <a:gd name="connsiteX0" fmla="*/ 9616 w 224236"/>
                <a:gd name="connsiteY0" fmla="*/ 345233 h 345233"/>
                <a:gd name="connsiteX1" fmla="*/ 224220 w 224236"/>
                <a:gd name="connsiteY1" fmla="*/ 130629 h 345233"/>
                <a:gd name="connsiteX2" fmla="*/ 285 w 224236"/>
                <a:gd name="connsiteY2" fmla="*/ 102637 h 345233"/>
                <a:gd name="connsiteX3" fmla="*/ 186898 w 224236"/>
                <a:gd name="connsiteY3" fmla="*/ 0 h 345233"/>
                <a:gd name="connsiteX0" fmla="*/ 9616 w 224236"/>
                <a:gd name="connsiteY0" fmla="*/ 345233 h 345233"/>
                <a:gd name="connsiteX1" fmla="*/ 224220 w 224236"/>
                <a:gd name="connsiteY1" fmla="*/ 167951 h 345233"/>
                <a:gd name="connsiteX2" fmla="*/ 285 w 224236"/>
                <a:gd name="connsiteY2" fmla="*/ 102637 h 345233"/>
                <a:gd name="connsiteX3" fmla="*/ 186898 w 224236"/>
                <a:gd name="connsiteY3" fmla="*/ 0 h 345233"/>
                <a:gd name="connsiteX0" fmla="*/ 0 w 251999"/>
                <a:gd name="connsiteY0" fmla="*/ 289250 h 289250"/>
                <a:gd name="connsiteX1" fmla="*/ 251927 w 251999"/>
                <a:gd name="connsiteY1" fmla="*/ 167951 h 289250"/>
                <a:gd name="connsiteX2" fmla="*/ 27992 w 251999"/>
                <a:gd name="connsiteY2" fmla="*/ 102637 h 289250"/>
                <a:gd name="connsiteX3" fmla="*/ 214605 w 251999"/>
                <a:gd name="connsiteY3" fmla="*/ 0 h 289250"/>
                <a:gd name="connsiteX0" fmla="*/ 0 w 251999"/>
                <a:gd name="connsiteY0" fmla="*/ 289250 h 297883"/>
                <a:gd name="connsiteX1" fmla="*/ 251927 w 251999"/>
                <a:gd name="connsiteY1" fmla="*/ 167951 h 297883"/>
                <a:gd name="connsiteX2" fmla="*/ 27992 w 251999"/>
                <a:gd name="connsiteY2" fmla="*/ 102637 h 297883"/>
                <a:gd name="connsiteX3" fmla="*/ 214605 w 251999"/>
                <a:gd name="connsiteY3" fmla="*/ 0 h 297883"/>
                <a:gd name="connsiteX0" fmla="*/ 65464 w 318365"/>
                <a:gd name="connsiteY0" fmla="*/ 289250 h 297310"/>
                <a:gd name="connsiteX1" fmla="*/ 317391 w 318365"/>
                <a:gd name="connsiteY1" fmla="*/ 167951 h 297310"/>
                <a:gd name="connsiteX2" fmla="*/ 149 w 318365"/>
                <a:gd name="connsiteY2" fmla="*/ 177282 h 297310"/>
                <a:gd name="connsiteX3" fmla="*/ 280069 w 318365"/>
                <a:gd name="connsiteY3" fmla="*/ 0 h 297310"/>
                <a:gd name="connsiteX0" fmla="*/ 65464 w 334691"/>
                <a:gd name="connsiteY0" fmla="*/ 289250 h 302324"/>
                <a:gd name="connsiteX1" fmla="*/ 317391 w 334691"/>
                <a:gd name="connsiteY1" fmla="*/ 167951 h 302324"/>
                <a:gd name="connsiteX2" fmla="*/ 149 w 334691"/>
                <a:gd name="connsiteY2" fmla="*/ 177282 h 302324"/>
                <a:gd name="connsiteX3" fmla="*/ 280069 w 334691"/>
                <a:gd name="connsiteY3" fmla="*/ 0 h 302324"/>
                <a:gd name="connsiteX0" fmla="*/ 102762 w 356815"/>
                <a:gd name="connsiteY0" fmla="*/ 289250 h 296987"/>
                <a:gd name="connsiteX1" fmla="*/ 354689 w 356815"/>
                <a:gd name="connsiteY1" fmla="*/ 167951 h 296987"/>
                <a:gd name="connsiteX2" fmla="*/ 125 w 356815"/>
                <a:gd name="connsiteY2" fmla="*/ 223936 h 296987"/>
                <a:gd name="connsiteX3" fmla="*/ 317367 w 356815"/>
                <a:gd name="connsiteY3" fmla="*/ 0 h 296987"/>
                <a:gd name="connsiteX0" fmla="*/ 93437 w 347173"/>
                <a:gd name="connsiteY0" fmla="*/ 289250 h 297310"/>
                <a:gd name="connsiteX1" fmla="*/ 345364 w 347173"/>
                <a:gd name="connsiteY1" fmla="*/ 167951 h 297310"/>
                <a:gd name="connsiteX2" fmla="*/ 131 w 347173"/>
                <a:gd name="connsiteY2" fmla="*/ 177283 h 297310"/>
                <a:gd name="connsiteX3" fmla="*/ 308042 w 347173"/>
                <a:gd name="connsiteY3" fmla="*/ 0 h 297310"/>
                <a:gd name="connsiteX0" fmla="*/ 112087 w 366473"/>
                <a:gd name="connsiteY0" fmla="*/ 289250 h 297516"/>
                <a:gd name="connsiteX1" fmla="*/ 364014 w 366473"/>
                <a:gd name="connsiteY1" fmla="*/ 167951 h 297516"/>
                <a:gd name="connsiteX2" fmla="*/ 120 w 366473"/>
                <a:gd name="connsiteY2" fmla="*/ 149291 h 297516"/>
                <a:gd name="connsiteX3" fmla="*/ 326692 w 366473"/>
                <a:gd name="connsiteY3" fmla="*/ 0 h 297516"/>
                <a:gd name="connsiteX0" fmla="*/ 74788 w 327946"/>
                <a:gd name="connsiteY0" fmla="*/ 289250 h 297587"/>
                <a:gd name="connsiteX1" fmla="*/ 326715 w 327946"/>
                <a:gd name="connsiteY1" fmla="*/ 167951 h 297587"/>
                <a:gd name="connsiteX2" fmla="*/ 143 w 327946"/>
                <a:gd name="connsiteY2" fmla="*/ 139960 h 297587"/>
                <a:gd name="connsiteX3" fmla="*/ 289393 w 327946"/>
                <a:gd name="connsiteY3" fmla="*/ 0 h 297587"/>
                <a:gd name="connsiteX0" fmla="*/ 74788 w 327946"/>
                <a:gd name="connsiteY0" fmla="*/ 289250 h 297587"/>
                <a:gd name="connsiteX1" fmla="*/ 326715 w 327946"/>
                <a:gd name="connsiteY1" fmla="*/ 167951 h 297587"/>
                <a:gd name="connsiteX2" fmla="*/ 143 w 327946"/>
                <a:gd name="connsiteY2" fmla="*/ 139960 h 297587"/>
                <a:gd name="connsiteX3" fmla="*/ 289393 w 327946"/>
                <a:gd name="connsiteY3" fmla="*/ 0 h 297587"/>
                <a:gd name="connsiteX0" fmla="*/ 74957 w 346579"/>
                <a:gd name="connsiteY0" fmla="*/ 289250 h 298599"/>
                <a:gd name="connsiteX1" fmla="*/ 345545 w 346579"/>
                <a:gd name="connsiteY1" fmla="*/ 186613 h 298599"/>
                <a:gd name="connsiteX2" fmla="*/ 312 w 346579"/>
                <a:gd name="connsiteY2" fmla="*/ 139960 h 298599"/>
                <a:gd name="connsiteX3" fmla="*/ 289562 w 346579"/>
                <a:gd name="connsiteY3" fmla="*/ 0 h 298599"/>
                <a:gd name="connsiteX0" fmla="*/ 87314 w 347057"/>
                <a:gd name="connsiteY0" fmla="*/ 268655 h 279189"/>
                <a:gd name="connsiteX1" fmla="*/ 345545 w 347057"/>
                <a:gd name="connsiteY1" fmla="*/ 186613 h 279189"/>
                <a:gd name="connsiteX2" fmla="*/ 312 w 347057"/>
                <a:gd name="connsiteY2" fmla="*/ 139960 h 279189"/>
                <a:gd name="connsiteX3" fmla="*/ 289562 w 347057"/>
                <a:gd name="connsiteY3" fmla="*/ 0 h 279189"/>
                <a:gd name="connsiteX0" fmla="*/ 87272 w 342956"/>
                <a:gd name="connsiteY0" fmla="*/ 268655 h 277142"/>
                <a:gd name="connsiteX1" fmla="*/ 341384 w 342956"/>
                <a:gd name="connsiteY1" fmla="*/ 153662 h 277142"/>
                <a:gd name="connsiteX2" fmla="*/ 270 w 342956"/>
                <a:gd name="connsiteY2" fmla="*/ 139960 h 277142"/>
                <a:gd name="connsiteX3" fmla="*/ 289520 w 342956"/>
                <a:gd name="connsiteY3" fmla="*/ 0 h 277142"/>
                <a:gd name="connsiteX0" fmla="*/ 83158 w 338715"/>
                <a:gd name="connsiteY0" fmla="*/ 268655 h 277110"/>
                <a:gd name="connsiteX1" fmla="*/ 337270 w 338715"/>
                <a:gd name="connsiteY1" fmla="*/ 153662 h 277110"/>
                <a:gd name="connsiteX2" fmla="*/ 275 w 338715"/>
                <a:gd name="connsiteY2" fmla="*/ 144079 h 277110"/>
                <a:gd name="connsiteX3" fmla="*/ 285406 w 338715"/>
                <a:gd name="connsiteY3" fmla="*/ 0 h 277110"/>
                <a:gd name="connsiteX0" fmla="*/ 83862 w 339419"/>
                <a:gd name="connsiteY0" fmla="*/ 268655 h 277110"/>
                <a:gd name="connsiteX1" fmla="*/ 337974 w 339419"/>
                <a:gd name="connsiteY1" fmla="*/ 153662 h 277110"/>
                <a:gd name="connsiteX2" fmla="*/ 979 w 339419"/>
                <a:gd name="connsiteY2" fmla="*/ 144079 h 277110"/>
                <a:gd name="connsiteX3" fmla="*/ 286110 w 339419"/>
                <a:gd name="connsiteY3" fmla="*/ 0 h 277110"/>
                <a:gd name="connsiteX0" fmla="*/ 84745 w 521772"/>
                <a:gd name="connsiteY0" fmla="*/ 133619 h 142074"/>
                <a:gd name="connsiteX1" fmla="*/ 338857 w 521772"/>
                <a:gd name="connsiteY1" fmla="*/ 18626 h 142074"/>
                <a:gd name="connsiteX2" fmla="*/ 1862 w 521772"/>
                <a:gd name="connsiteY2" fmla="*/ 9043 h 142074"/>
                <a:gd name="connsiteX3" fmla="*/ 521772 w 521772"/>
                <a:gd name="connsiteY3" fmla="*/ 107981 h 142074"/>
                <a:gd name="connsiteX0" fmla="*/ 83099 w 520126"/>
                <a:gd name="connsiteY0" fmla="*/ 157197 h 165652"/>
                <a:gd name="connsiteX1" fmla="*/ 337211 w 520126"/>
                <a:gd name="connsiteY1" fmla="*/ 42204 h 165652"/>
                <a:gd name="connsiteX2" fmla="*/ 216 w 520126"/>
                <a:gd name="connsiteY2" fmla="*/ 32621 h 165652"/>
                <a:gd name="connsiteX3" fmla="*/ 520126 w 520126"/>
                <a:gd name="connsiteY3" fmla="*/ 131559 h 165652"/>
                <a:gd name="connsiteX0" fmla="*/ 84845 w 521872"/>
                <a:gd name="connsiteY0" fmla="*/ 152548 h 159773"/>
                <a:gd name="connsiteX1" fmla="*/ 334839 w 521872"/>
                <a:gd name="connsiteY1" fmla="*/ 8723 h 159773"/>
                <a:gd name="connsiteX2" fmla="*/ 1962 w 521872"/>
                <a:gd name="connsiteY2" fmla="*/ 27972 h 159773"/>
                <a:gd name="connsiteX3" fmla="*/ 521872 w 521872"/>
                <a:gd name="connsiteY3" fmla="*/ 126910 h 159773"/>
                <a:gd name="connsiteX0" fmla="*/ 85008 w 522035"/>
                <a:gd name="connsiteY0" fmla="*/ 170788 h 179782"/>
                <a:gd name="connsiteX1" fmla="*/ 335002 w 522035"/>
                <a:gd name="connsiteY1" fmla="*/ 26963 h 179782"/>
                <a:gd name="connsiteX2" fmla="*/ 2125 w 522035"/>
                <a:gd name="connsiteY2" fmla="*/ 46212 h 179782"/>
                <a:gd name="connsiteX3" fmla="*/ 522035 w 522035"/>
                <a:gd name="connsiteY3" fmla="*/ 145150 h 179782"/>
                <a:gd name="connsiteX0" fmla="*/ 83708 w 520735"/>
                <a:gd name="connsiteY0" fmla="*/ 182727 h 191721"/>
                <a:gd name="connsiteX1" fmla="*/ 333702 w 520735"/>
                <a:gd name="connsiteY1" fmla="*/ 38902 h 191721"/>
                <a:gd name="connsiteX2" fmla="*/ 825 w 520735"/>
                <a:gd name="connsiteY2" fmla="*/ 58151 h 191721"/>
                <a:gd name="connsiteX3" fmla="*/ 520735 w 520735"/>
                <a:gd name="connsiteY3" fmla="*/ 157089 h 191721"/>
                <a:gd name="connsiteX0" fmla="*/ 86462 w 585272"/>
                <a:gd name="connsiteY0" fmla="*/ 169025 h 178019"/>
                <a:gd name="connsiteX1" fmla="*/ 336456 w 585272"/>
                <a:gd name="connsiteY1" fmla="*/ 25200 h 178019"/>
                <a:gd name="connsiteX2" fmla="*/ 3579 w 585272"/>
                <a:gd name="connsiteY2" fmla="*/ 44449 h 178019"/>
                <a:gd name="connsiteX3" fmla="*/ 585272 w 585272"/>
                <a:gd name="connsiteY3" fmla="*/ 89841 h 178019"/>
                <a:gd name="connsiteX0" fmla="*/ 86462 w 585272"/>
                <a:gd name="connsiteY0" fmla="*/ 169025 h 178019"/>
                <a:gd name="connsiteX1" fmla="*/ 336456 w 585272"/>
                <a:gd name="connsiteY1" fmla="*/ 25200 h 178019"/>
                <a:gd name="connsiteX2" fmla="*/ 3579 w 585272"/>
                <a:gd name="connsiteY2" fmla="*/ 44449 h 178019"/>
                <a:gd name="connsiteX3" fmla="*/ 585272 w 585272"/>
                <a:gd name="connsiteY3" fmla="*/ 89841 h 178019"/>
                <a:gd name="connsiteX0" fmla="*/ 83544 w 582354"/>
                <a:gd name="connsiteY0" fmla="*/ 185182 h 194176"/>
                <a:gd name="connsiteX1" fmla="*/ 333538 w 582354"/>
                <a:gd name="connsiteY1" fmla="*/ 41357 h 194176"/>
                <a:gd name="connsiteX2" fmla="*/ 661 w 582354"/>
                <a:gd name="connsiteY2" fmla="*/ 60606 h 194176"/>
                <a:gd name="connsiteX3" fmla="*/ 582354 w 582354"/>
                <a:gd name="connsiteY3" fmla="*/ 105998 h 194176"/>
                <a:gd name="connsiteX0" fmla="*/ 86355 w 581046"/>
                <a:gd name="connsiteY0" fmla="*/ 166976 h 175970"/>
                <a:gd name="connsiteX1" fmla="*/ 336349 w 581046"/>
                <a:gd name="connsiteY1" fmla="*/ 23151 h 175970"/>
                <a:gd name="connsiteX2" fmla="*/ 3472 w 581046"/>
                <a:gd name="connsiteY2" fmla="*/ 42400 h 175970"/>
                <a:gd name="connsiteX3" fmla="*/ 581046 w 581046"/>
                <a:gd name="connsiteY3" fmla="*/ 17770 h 175970"/>
                <a:gd name="connsiteX0" fmla="*/ 85184 w 579875"/>
                <a:gd name="connsiteY0" fmla="*/ 181438 h 190432"/>
                <a:gd name="connsiteX1" fmla="*/ 335178 w 579875"/>
                <a:gd name="connsiteY1" fmla="*/ 37613 h 190432"/>
                <a:gd name="connsiteX2" fmla="*/ 2301 w 579875"/>
                <a:gd name="connsiteY2" fmla="*/ 56862 h 190432"/>
                <a:gd name="connsiteX3" fmla="*/ 579875 w 579875"/>
                <a:gd name="connsiteY3" fmla="*/ 32232 h 190432"/>
                <a:gd name="connsiteX0" fmla="*/ 83123 w 392463"/>
                <a:gd name="connsiteY0" fmla="*/ 281011 h 290005"/>
                <a:gd name="connsiteX1" fmla="*/ 333117 w 392463"/>
                <a:gd name="connsiteY1" fmla="*/ 137186 h 290005"/>
                <a:gd name="connsiteX2" fmla="*/ 240 w 392463"/>
                <a:gd name="connsiteY2" fmla="*/ 156435 h 290005"/>
                <a:gd name="connsiteX3" fmla="*/ 392463 w 392463"/>
                <a:gd name="connsiteY3" fmla="*/ 0 h 290005"/>
                <a:gd name="connsiteX0" fmla="*/ 83123 w 397400"/>
                <a:gd name="connsiteY0" fmla="*/ 281011 h 290005"/>
                <a:gd name="connsiteX1" fmla="*/ 333117 w 397400"/>
                <a:gd name="connsiteY1" fmla="*/ 137186 h 290005"/>
                <a:gd name="connsiteX2" fmla="*/ 240 w 397400"/>
                <a:gd name="connsiteY2" fmla="*/ 156435 h 290005"/>
                <a:gd name="connsiteX3" fmla="*/ 392463 w 397400"/>
                <a:gd name="connsiteY3" fmla="*/ 0 h 290005"/>
                <a:gd name="connsiteX0" fmla="*/ 83102 w 397379"/>
                <a:gd name="connsiteY0" fmla="*/ 281011 h 288165"/>
                <a:gd name="connsiteX1" fmla="*/ 333096 w 397379"/>
                <a:gd name="connsiteY1" fmla="*/ 137186 h 288165"/>
                <a:gd name="connsiteX2" fmla="*/ 219 w 397379"/>
                <a:gd name="connsiteY2" fmla="*/ 168792 h 288165"/>
                <a:gd name="connsiteX3" fmla="*/ 392442 w 397379"/>
                <a:gd name="connsiteY3" fmla="*/ 0 h 288165"/>
                <a:gd name="connsiteX0" fmla="*/ 91335 w 405528"/>
                <a:gd name="connsiteY0" fmla="*/ 281011 h 288212"/>
                <a:gd name="connsiteX1" fmla="*/ 341329 w 405528"/>
                <a:gd name="connsiteY1" fmla="*/ 137186 h 288212"/>
                <a:gd name="connsiteX2" fmla="*/ 214 w 405528"/>
                <a:gd name="connsiteY2" fmla="*/ 160554 h 288212"/>
                <a:gd name="connsiteX3" fmla="*/ 400675 w 405528"/>
                <a:gd name="connsiteY3" fmla="*/ 0 h 288212"/>
                <a:gd name="connsiteX0" fmla="*/ 91812 w 406088"/>
                <a:gd name="connsiteY0" fmla="*/ 281011 h 288212"/>
                <a:gd name="connsiteX1" fmla="*/ 341806 w 406088"/>
                <a:gd name="connsiteY1" fmla="*/ 137186 h 288212"/>
                <a:gd name="connsiteX2" fmla="*/ 691 w 406088"/>
                <a:gd name="connsiteY2" fmla="*/ 160554 h 288212"/>
                <a:gd name="connsiteX3" fmla="*/ 401152 w 406088"/>
                <a:gd name="connsiteY3" fmla="*/ 0 h 288212"/>
                <a:gd name="connsiteX0" fmla="*/ 91336 w 405529"/>
                <a:gd name="connsiteY0" fmla="*/ 281011 h 288212"/>
                <a:gd name="connsiteX1" fmla="*/ 341330 w 405529"/>
                <a:gd name="connsiteY1" fmla="*/ 137186 h 288212"/>
                <a:gd name="connsiteX2" fmla="*/ 215 w 405529"/>
                <a:gd name="connsiteY2" fmla="*/ 160554 h 288212"/>
                <a:gd name="connsiteX3" fmla="*/ 400676 w 405529"/>
                <a:gd name="connsiteY3" fmla="*/ 0 h 288212"/>
                <a:gd name="connsiteX0" fmla="*/ 91354 w 405547"/>
                <a:gd name="connsiteY0" fmla="*/ 281011 h 289759"/>
                <a:gd name="connsiteX1" fmla="*/ 341348 w 405547"/>
                <a:gd name="connsiteY1" fmla="*/ 137186 h 289759"/>
                <a:gd name="connsiteX2" fmla="*/ 233 w 405547"/>
                <a:gd name="connsiteY2" fmla="*/ 160554 h 289759"/>
                <a:gd name="connsiteX3" fmla="*/ 400694 w 405547"/>
                <a:gd name="connsiteY3" fmla="*/ 0 h 289759"/>
                <a:gd name="connsiteX0" fmla="*/ 94846 w 409385"/>
                <a:gd name="connsiteY0" fmla="*/ 281011 h 289759"/>
                <a:gd name="connsiteX1" fmla="*/ 344840 w 409385"/>
                <a:gd name="connsiteY1" fmla="*/ 137186 h 289759"/>
                <a:gd name="connsiteX2" fmla="*/ 3725 w 409385"/>
                <a:gd name="connsiteY2" fmla="*/ 160554 h 289759"/>
                <a:gd name="connsiteX3" fmla="*/ 404186 w 409385"/>
                <a:gd name="connsiteY3" fmla="*/ 0 h 289759"/>
                <a:gd name="connsiteX0" fmla="*/ 94582 w 409121"/>
                <a:gd name="connsiteY0" fmla="*/ 281011 h 288441"/>
                <a:gd name="connsiteX1" fmla="*/ 344576 w 409121"/>
                <a:gd name="connsiteY1" fmla="*/ 137186 h 288441"/>
                <a:gd name="connsiteX2" fmla="*/ 3461 w 409121"/>
                <a:gd name="connsiteY2" fmla="*/ 122169 h 288441"/>
                <a:gd name="connsiteX3" fmla="*/ 403922 w 409121"/>
                <a:gd name="connsiteY3" fmla="*/ 0 h 288441"/>
                <a:gd name="connsiteX0" fmla="*/ 91892 w 343656"/>
                <a:gd name="connsiteY0" fmla="*/ 319395 h 326825"/>
                <a:gd name="connsiteX1" fmla="*/ 341886 w 343656"/>
                <a:gd name="connsiteY1" fmla="*/ 175570 h 326825"/>
                <a:gd name="connsiteX2" fmla="*/ 771 w 343656"/>
                <a:gd name="connsiteY2" fmla="*/ 160553 h 326825"/>
                <a:gd name="connsiteX3" fmla="*/ 233374 w 343656"/>
                <a:gd name="connsiteY3" fmla="*/ 0 h 326825"/>
                <a:gd name="connsiteX0" fmla="*/ 91513 w 349370"/>
                <a:gd name="connsiteY0" fmla="*/ 319395 h 326825"/>
                <a:gd name="connsiteX1" fmla="*/ 341507 w 349370"/>
                <a:gd name="connsiteY1" fmla="*/ 175570 h 326825"/>
                <a:gd name="connsiteX2" fmla="*/ 392 w 349370"/>
                <a:gd name="connsiteY2" fmla="*/ 160553 h 326825"/>
                <a:gd name="connsiteX3" fmla="*/ 232995 w 349370"/>
                <a:gd name="connsiteY3" fmla="*/ 0 h 326825"/>
                <a:gd name="connsiteX0" fmla="*/ 92665 w 356344"/>
                <a:gd name="connsiteY0" fmla="*/ 319395 h 326825"/>
                <a:gd name="connsiteX1" fmla="*/ 342659 w 356344"/>
                <a:gd name="connsiteY1" fmla="*/ 175570 h 326825"/>
                <a:gd name="connsiteX2" fmla="*/ 1544 w 356344"/>
                <a:gd name="connsiteY2" fmla="*/ 160553 h 326825"/>
                <a:gd name="connsiteX3" fmla="*/ 234147 w 356344"/>
                <a:gd name="connsiteY3" fmla="*/ 0 h 326825"/>
                <a:gd name="connsiteX0" fmla="*/ 92665 w 377674"/>
                <a:gd name="connsiteY0" fmla="*/ 319395 h 326825"/>
                <a:gd name="connsiteX1" fmla="*/ 342659 w 377674"/>
                <a:gd name="connsiteY1" fmla="*/ 175570 h 326825"/>
                <a:gd name="connsiteX2" fmla="*/ 1544 w 377674"/>
                <a:gd name="connsiteY2" fmla="*/ 160553 h 326825"/>
                <a:gd name="connsiteX3" fmla="*/ 234147 w 377674"/>
                <a:gd name="connsiteY3" fmla="*/ 0 h 326825"/>
                <a:gd name="connsiteX0" fmla="*/ 91391 w 370542"/>
                <a:gd name="connsiteY0" fmla="*/ 319395 h 326407"/>
                <a:gd name="connsiteX1" fmla="*/ 326125 w 370542"/>
                <a:gd name="connsiteY1" fmla="*/ 164055 h 326407"/>
                <a:gd name="connsiteX2" fmla="*/ 270 w 370542"/>
                <a:gd name="connsiteY2" fmla="*/ 160553 h 326407"/>
                <a:gd name="connsiteX3" fmla="*/ 232873 w 370542"/>
                <a:gd name="connsiteY3" fmla="*/ 0 h 326407"/>
                <a:gd name="connsiteX0" fmla="*/ 91708 w 373584"/>
                <a:gd name="connsiteY0" fmla="*/ 319395 h 327297"/>
                <a:gd name="connsiteX1" fmla="*/ 372221 w 373584"/>
                <a:gd name="connsiteY1" fmla="*/ 187086 h 327297"/>
                <a:gd name="connsiteX2" fmla="*/ 587 w 373584"/>
                <a:gd name="connsiteY2" fmla="*/ 160553 h 327297"/>
                <a:gd name="connsiteX3" fmla="*/ 233190 w 373584"/>
                <a:gd name="connsiteY3" fmla="*/ 0 h 327297"/>
                <a:gd name="connsiteX0" fmla="*/ 91708 w 382298"/>
                <a:gd name="connsiteY0" fmla="*/ 319395 h 328579"/>
                <a:gd name="connsiteX1" fmla="*/ 372221 w 382298"/>
                <a:gd name="connsiteY1" fmla="*/ 187086 h 328579"/>
                <a:gd name="connsiteX2" fmla="*/ 587 w 382298"/>
                <a:gd name="connsiteY2" fmla="*/ 160553 h 328579"/>
                <a:gd name="connsiteX3" fmla="*/ 233190 w 382298"/>
                <a:gd name="connsiteY3" fmla="*/ 0 h 328579"/>
                <a:gd name="connsiteX0" fmla="*/ 114395 w 414959"/>
                <a:gd name="connsiteY0" fmla="*/ 319395 h 328579"/>
                <a:gd name="connsiteX1" fmla="*/ 394908 w 414959"/>
                <a:gd name="connsiteY1" fmla="*/ 187086 h 328579"/>
                <a:gd name="connsiteX2" fmla="*/ 23274 w 414959"/>
                <a:gd name="connsiteY2" fmla="*/ 160553 h 328579"/>
                <a:gd name="connsiteX3" fmla="*/ 255877 w 414959"/>
                <a:gd name="connsiteY3" fmla="*/ 0 h 328579"/>
              </a:gdLst>
              <a:ahLst/>
              <a:cxnLst>
                <a:cxn ang="0">
                  <a:pos x="connsiteX0" y="connsiteY0"/>
                </a:cxn>
                <a:cxn ang="0">
                  <a:pos x="connsiteX1" y="connsiteY1"/>
                </a:cxn>
                <a:cxn ang="0">
                  <a:pos x="connsiteX2" y="connsiteY2"/>
                </a:cxn>
                <a:cxn ang="0">
                  <a:pos x="connsiteX3" y="connsiteY3"/>
                </a:cxn>
              </a:cxnLst>
              <a:rect l="l" t="t" r="r" b="b"/>
              <a:pathLst>
                <a:path w="414959" h="328579">
                  <a:moveTo>
                    <a:pt x="114395" y="319395"/>
                  </a:moveTo>
                  <a:cubicBezTo>
                    <a:pt x="297119" y="362937"/>
                    <a:pt x="445702" y="240428"/>
                    <a:pt x="394908" y="187086"/>
                  </a:cubicBezTo>
                  <a:cubicBezTo>
                    <a:pt x="344114" y="133744"/>
                    <a:pt x="-106153" y="53550"/>
                    <a:pt x="23274" y="160553"/>
                  </a:cubicBezTo>
                  <a:cubicBezTo>
                    <a:pt x="152701" y="267556"/>
                    <a:pt x="673009" y="132068"/>
                    <a:pt x="25587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8" name="Group 37"/>
          <p:cNvGrpSpPr/>
          <p:nvPr/>
        </p:nvGrpSpPr>
        <p:grpSpPr>
          <a:xfrm>
            <a:off x="3740440" y="3599665"/>
            <a:ext cx="1261929" cy="2590130"/>
            <a:chOff x="4484914" y="2774569"/>
            <a:chExt cx="1443613" cy="2963040"/>
          </a:xfrm>
        </p:grpSpPr>
        <p:grpSp>
          <p:nvGrpSpPr>
            <p:cNvPr id="39" name="Group 38"/>
            <p:cNvGrpSpPr/>
            <p:nvPr/>
          </p:nvGrpSpPr>
          <p:grpSpPr>
            <a:xfrm>
              <a:off x="4484914" y="3312722"/>
              <a:ext cx="1443613" cy="2424887"/>
              <a:chOff x="4484914" y="3312722"/>
              <a:chExt cx="1580940" cy="2581955"/>
            </a:xfrm>
          </p:grpSpPr>
          <p:sp>
            <p:nvSpPr>
              <p:cNvPr id="41" name="Freeform 40"/>
              <p:cNvSpPr/>
              <p:nvPr/>
            </p:nvSpPr>
            <p:spPr>
              <a:xfrm>
                <a:off x="4484914" y="3312722"/>
                <a:ext cx="1580940" cy="2565565"/>
              </a:xfrm>
              <a:custGeom>
                <a:avLst/>
                <a:gdLst>
                  <a:gd name="connsiteX0" fmla="*/ 231112 w 1949380"/>
                  <a:gd name="connsiteY0" fmla="*/ 1889090 h 3054699"/>
                  <a:gd name="connsiteX1" fmla="*/ 572756 w 1949380"/>
                  <a:gd name="connsiteY1" fmla="*/ 1678075 h 3054699"/>
                  <a:gd name="connsiteX2" fmla="*/ 50242 w 1949380"/>
                  <a:gd name="connsiteY2" fmla="*/ 1235947 h 3054699"/>
                  <a:gd name="connsiteX3" fmla="*/ 763675 w 1949380"/>
                  <a:gd name="connsiteY3" fmla="*/ 753626 h 3054699"/>
                  <a:gd name="connsiteX4" fmla="*/ 763675 w 1949380"/>
                  <a:gd name="connsiteY4" fmla="*/ 2059912 h 3054699"/>
                  <a:gd name="connsiteX5" fmla="*/ 442127 w 1949380"/>
                  <a:gd name="connsiteY5" fmla="*/ 3014506 h 3054699"/>
                  <a:gd name="connsiteX6" fmla="*/ 140677 w 1949380"/>
                  <a:gd name="connsiteY6" fmla="*/ 3014506 h 3054699"/>
                  <a:gd name="connsiteX7" fmla="*/ 150725 w 1949380"/>
                  <a:gd name="connsiteY7" fmla="*/ 3054699 h 3054699"/>
                  <a:gd name="connsiteX8" fmla="*/ 512466 w 1949380"/>
                  <a:gd name="connsiteY8" fmla="*/ 3054699 h 3054699"/>
                  <a:gd name="connsiteX9" fmla="*/ 773723 w 1949380"/>
                  <a:gd name="connsiteY9" fmla="*/ 2160396 h 3054699"/>
                  <a:gd name="connsiteX10" fmla="*/ 1386672 w 1949380"/>
                  <a:gd name="connsiteY10" fmla="*/ 2311121 h 3054699"/>
                  <a:gd name="connsiteX11" fmla="*/ 1346479 w 1949380"/>
                  <a:gd name="connsiteY11" fmla="*/ 2582426 h 3054699"/>
                  <a:gd name="connsiteX12" fmla="*/ 1326382 w 1949380"/>
                  <a:gd name="connsiteY12" fmla="*/ 2713055 h 3054699"/>
                  <a:gd name="connsiteX13" fmla="*/ 1708220 w 1949380"/>
                  <a:gd name="connsiteY13" fmla="*/ 2743200 h 3054699"/>
                  <a:gd name="connsiteX14" fmla="*/ 1698171 w 1949380"/>
                  <a:gd name="connsiteY14" fmla="*/ 2682910 h 3054699"/>
                  <a:gd name="connsiteX15" fmla="*/ 1396721 w 1949380"/>
                  <a:gd name="connsiteY15" fmla="*/ 2672862 h 3054699"/>
                  <a:gd name="connsiteX16" fmla="*/ 1446963 w 1949380"/>
                  <a:gd name="connsiteY16" fmla="*/ 2280976 h 3054699"/>
                  <a:gd name="connsiteX17" fmla="*/ 823965 w 1949380"/>
                  <a:gd name="connsiteY17" fmla="*/ 2120202 h 3054699"/>
                  <a:gd name="connsiteX18" fmla="*/ 803868 w 1949380"/>
                  <a:gd name="connsiteY18" fmla="*/ 854110 h 3054699"/>
                  <a:gd name="connsiteX19" fmla="*/ 1527349 w 1949380"/>
                  <a:gd name="connsiteY19" fmla="*/ 974690 h 3054699"/>
                  <a:gd name="connsiteX20" fmla="*/ 1949380 w 1949380"/>
                  <a:gd name="connsiteY20" fmla="*/ 351692 h 3054699"/>
                  <a:gd name="connsiteX21" fmla="*/ 1949380 w 1949380"/>
                  <a:gd name="connsiteY21" fmla="*/ 0 h 3054699"/>
                  <a:gd name="connsiteX22" fmla="*/ 1868993 w 1949380"/>
                  <a:gd name="connsiteY22" fmla="*/ 10048 h 3054699"/>
                  <a:gd name="connsiteX23" fmla="*/ 1848897 w 1949380"/>
                  <a:gd name="connsiteY23" fmla="*/ 200967 h 3054699"/>
                  <a:gd name="connsiteX24" fmla="*/ 1788607 w 1949380"/>
                  <a:gd name="connsiteY24" fmla="*/ 160774 h 3054699"/>
                  <a:gd name="connsiteX25" fmla="*/ 1758462 w 1949380"/>
                  <a:gd name="connsiteY25" fmla="*/ 241161 h 3054699"/>
                  <a:gd name="connsiteX26" fmla="*/ 1909187 w 1949380"/>
                  <a:gd name="connsiteY26" fmla="*/ 321547 h 3054699"/>
                  <a:gd name="connsiteX27" fmla="*/ 1507253 w 1949380"/>
                  <a:gd name="connsiteY27" fmla="*/ 904352 h 3054699"/>
                  <a:gd name="connsiteX28" fmla="*/ 834013 w 1949380"/>
                  <a:gd name="connsiteY28" fmla="*/ 723481 h 3054699"/>
                  <a:gd name="connsiteX29" fmla="*/ 683288 w 1949380"/>
                  <a:gd name="connsiteY29" fmla="*/ 753626 h 3054699"/>
                  <a:gd name="connsiteX30" fmla="*/ 0 w 1949380"/>
                  <a:gd name="connsiteY30" fmla="*/ 1225899 h 3054699"/>
                  <a:gd name="connsiteX31" fmla="*/ 472272 w 1949380"/>
                  <a:gd name="connsiteY31" fmla="*/ 1668026 h 3054699"/>
                  <a:gd name="connsiteX32" fmla="*/ 231112 w 1949380"/>
                  <a:gd name="connsiteY32" fmla="*/ 1808703 h 3054699"/>
                  <a:gd name="connsiteX33" fmla="*/ 231112 w 1949380"/>
                  <a:gd name="connsiteY33" fmla="*/ 1889090 h 3054699"/>
                  <a:gd name="connsiteX0" fmla="*/ 231112 w 1949380"/>
                  <a:gd name="connsiteY0" fmla="*/ 1889090 h 3054699"/>
                  <a:gd name="connsiteX1" fmla="*/ 572756 w 1949380"/>
                  <a:gd name="connsiteY1" fmla="*/ 1678075 h 3054699"/>
                  <a:gd name="connsiteX2" fmla="*/ 50242 w 1949380"/>
                  <a:gd name="connsiteY2" fmla="*/ 1235947 h 3054699"/>
                  <a:gd name="connsiteX3" fmla="*/ 763675 w 1949380"/>
                  <a:gd name="connsiteY3" fmla="*/ 753626 h 3054699"/>
                  <a:gd name="connsiteX4" fmla="*/ 763675 w 1949380"/>
                  <a:gd name="connsiteY4" fmla="*/ 2059912 h 3054699"/>
                  <a:gd name="connsiteX5" fmla="*/ 442127 w 1949380"/>
                  <a:gd name="connsiteY5" fmla="*/ 3014506 h 3054699"/>
                  <a:gd name="connsiteX6" fmla="*/ 140677 w 1949380"/>
                  <a:gd name="connsiteY6" fmla="*/ 3014506 h 3054699"/>
                  <a:gd name="connsiteX7" fmla="*/ 150725 w 1949380"/>
                  <a:gd name="connsiteY7" fmla="*/ 3054699 h 3054699"/>
                  <a:gd name="connsiteX8" fmla="*/ 512466 w 1949380"/>
                  <a:gd name="connsiteY8" fmla="*/ 3054699 h 3054699"/>
                  <a:gd name="connsiteX9" fmla="*/ 773723 w 1949380"/>
                  <a:gd name="connsiteY9" fmla="*/ 2160396 h 3054699"/>
                  <a:gd name="connsiteX10" fmla="*/ 1386672 w 1949380"/>
                  <a:gd name="connsiteY10" fmla="*/ 2311121 h 3054699"/>
                  <a:gd name="connsiteX11" fmla="*/ 1346479 w 1949380"/>
                  <a:gd name="connsiteY11" fmla="*/ 2582426 h 3054699"/>
                  <a:gd name="connsiteX12" fmla="*/ 1326382 w 1949380"/>
                  <a:gd name="connsiteY12" fmla="*/ 2713055 h 3054699"/>
                  <a:gd name="connsiteX13" fmla="*/ 1708220 w 1949380"/>
                  <a:gd name="connsiteY13" fmla="*/ 2743200 h 3054699"/>
                  <a:gd name="connsiteX14" fmla="*/ 1698171 w 1949380"/>
                  <a:gd name="connsiteY14" fmla="*/ 2682910 h 3054699"/>
                  <a:gd name="connsiteX15" fmla="*/ 1396721 w 1949380"/>
                  <a:gd name="connsiteY15" fmla="*/ 2672862 h 3054699"/>
                  <a:gd name="connsiteX16" fmla="*/ 1446963 w 1949380"/>
                  <a:gd name="connsiteY16" fmla="*/ 2280976 h 3054699"/>
                  <a:gd name="connsiteX17" fmla="*/ 823965 w 1949380"/>
                  <a:gd name="connsiteY17" fmla="*/ 2120202 h 3054699"/>
                  <a:gd name="connsiteX18" fmla="*/ 813917 w 1949380"/>
                  <a:gd name="connsiteY18" fmla="*/ 793820 h 3054699"/>
                  <a:gd name="connsiteX19" fmla="*/ 1527349 w 1949380"/>
                  <a:gd name="connsiteY19" fmla="*/ 974690 h 3054699"/>
                  <a:gd name="connsiteX20" fmla="*/ 1949380 w 1949380"/>
                  <a:gd name="connsiteY20" fmla="*/ 351692 h 3054699"/>
                  <a:gd name="connsiteX21" fmla="*/ 1949380 w 1949380"/>
                  <a:gd name="connsiteY21" fmla="*/ 0 h 3054699"/>
                  <a:gd name="connsiteX22" fmla="*/ 1868993 w 1949380"/>
                  <a:gd name="connsiteY22" fmla="*/ 10048 h 3054699"/>
                  <a:gd name="connsiteX23" fmla="*/ 1848897 w 1949380"/>
                  <a:gd name="connsiteY23" fmla="*/ 200967 h 3054699"/>
                  <a:gd name="connsiteX24" fmla="*/ 1788607 w 1949380"/>
                  <a:gd name="connsiteY24" fmla="*/ 160774 h 3054699"/>
                  <a:gd name="connsiteX25" fmla="*/ 1758462 w 1949380"/>
                  <a:gd name="connsiteY25" fmla="*/ 241161 h 3054699"/>
                  <a:gd name="connsiteX26" fmla="*/ 1909187 w 1949380"/>
                  <a:gd name="connsiteY26" fmla="*/ 321547 h 3054699"/>
                  <a:gd name="connsiteX27" fmla="*/ 1507253 w 1949380"/>
                  <a:gd name="connsiteY27" fmla="*/ 904352 h 3054699"/>
                  <a:gd name="connsiteX28" fmla="*/ 834013 w 1949380"/>
                  <a:gd name="connsiteY28" fmla="*/ 723481 h 3054699"/>
                  <a:gd name="connsiteX29" fmla="*/ 683288 w 1949380"/>
                  <a:gd name="connsiteY29" fmla="*/ 753626 h 3054699"/>
                  <a:gd name="connsiteX30" fmla="*/ 0 w 1949380"/>
                  <a:gd name="connsiteY30" fmla="*/ 1225899 h 3054699"/>
                  <a:gd name="connsiteX31" fmla="*/ 472272 w 1949380"/>
                  <a:gd name="connsiteY31" fmla="*/ 1668026 h 3054699"/>
                  <a:gd name="connsiteX32" fmla="*/ 231112 w 1949380"/>
                  <a:gd name="connsiteY32" fmla="*/ 1808703 h 3054699"/>
                  <a:gd name="connsiteX33" fmla="*/ 231112 w 1949380"/>
                  <a:gd name="connsiteY33" fmla="*/ 1889090 h 3054699"/>
                  <a:gd name="connsiteX0" fmla="*/ 231112 w 2053810"/>
                  <a:gd name="connsiteY0" fmla="*/ 1879042 h 3044651"/>
                  <a:gd name="connsiteX1" fmla="*/ 572756 w 2053810"/>
                  <a:gd name="connsiteY1" fmla="*/ 1668027 h 3044651"/>
                  <a:gd name="connsiteX2" fmla="*/ 50242 w 2053810"/>
                  <a:gd name="connsiteY2" fmla="*/ 1225899 h 3044651"/>
                  <a:gd name="connsiteX3" fmla="*/ 763675 w 2053810"/>
                  <a:gd name="connsiteY3" fmla="*/ 743578 h 3044651"/>
                  <a:gd name="connsiteX4" fmla="*/ 763675 w 2053810"/>
                  <a:gd name="connsiteY4" fmla="*/ 2049864 h 3044651"/>
                  <a:gd name="connsiteX5" fmla="*/ 442127 w 2053810"/>
                  <a:gd name="connsiteY5" fmla="*/ 3004458 h 3044651"/>
                  <a:gd name="connsiteX6" fmla="*/ 140677 w 2053810"/>
                  <a:gd name="connsiteY6" fmla="*/ 3004458 h 3044651"/>
                  <a:gd name="connsiteX7" fmla="*/ 150725 w 2053810"/>
                  <a:gd name="connsiteY7" fmla="*/ 3044651 h 3044651"/>
                  <a:gd name="connsiteX8" fmla="*/ 512466 w 2053810"/>
                  <a:gd name="connsiteY8" fmla="*/ 3044651 h 3044651"/>
                  <a:gd name="connsiteX9" fmla="*/ 773723 w 2053810"/>
                  <a:gd name="connsiteY9" fmla="*/ 2150348 h 3044651"/>
                  <a:gd name="connsiteX10" fmla="*/ 1386672 w 2053810"/>
                  <a:gd name="connsiteY10" fmla="*/ 2301073 h 3044651"/>
                  <a:gd name="connsiteX11" fmla="*/ 1346479 w 2053810"/>
                  <a:gd name="connsiteY11" fmla="*/ 2572378 h 3044651"/>
                  <a:gd name="connsiteX12" fmla="*/ 1326382 w 2053810"/>
                  <a:gd name="connsiteY12" fmla="*/ 2703007 h 3044651"/>
                  <a:gd name="connsiteX13" fmla="*/ 1708220 w 2053810"/>
                  <a:gd name="connsiteY13" fmla="*/ 2733152 h 3044651"/>
                  <a:gd name="connsiteX14" fmla="*/ 1698171 w 2053810"/>
                  <a:gd name="connsiteY14" fmla="*/ 2672862 h 3044651"/>
                  <a:gd name="connsiteX15" fmla="*/ 1396721 w 2053810"/>
                  <a:gd name="connsiteY15" fmla="*/ 2662814 h 3044651"/>
                  <a:gd name="connsiteX16" fmla="*/ 1446963 w 2053810"/>
                  <a:gd name="connsiteY16" fmla="*/ 2270928 h 3044651"/>
                  <a:gd name="connsiteX17" fmla="*/ 823965 w 2053810"/>
                  <a:gd name="connsiteY17" fmla="*/ 2110154 h 3044651"/>
                  <a:gd name="connsiteX18" fmla="*/ 813917 w 2053810"/>
                  <a:gd name="connsiteY18" fmla="*/ 783772 h 3044651"/>
                  <a:gd name="connsiteX19" fmla="*/ 1527349 w 2053810"/>
                  <a:gd name="connsiteY19" fmla="*/ 964642 h 3044651"/>
                  <a:gd name="connsiteX20" fmla="*/ 1949380 w 2053810"/>
                  <a:gd name="connsiteY20" fmla="*/ 341644 h 3044651"/>
                  <a:gd name="connsiteX21" fmla="*/ 2053810 w 2053810"/>
                  <a:gd name="connsiteY21" fmla="*/ 27184 h 3044651"/>
                  <a:gd name="connsiteX22" fmla="*/ 1868993 w 2053810"/>
                  <a:gd name="connsiteY22" fmla="*/ 0 h 3044651"/>
                  <a:gd name="connsiteX23" fmla="*/ 1848897 w 2053810"/>
                  <a:gd name="connsiteY23" fmla="*/ 190919 h 3044651"/>
                  <a:gd name="connsiteX24" fmla="*/ 1788607 w 2053810"/>
                  <a:gd name="connsiteY24" fmla="*/ 150726 h 3044651"/>
                  <a:gd name="connsiteX25" fmla="*/ 1758462 w 2053810"/>
                  <a:gd name="connsiteY25" fmla="*/ 231113 h 3044651"/>
                  <a:gd name="connsiteX26" fmla="*/ 1909187 w 2053810"/>
                  <a:gd name="connsiteY26" fmla="*/ 311499 h 3044651"/>
                  <a:gd name="connsiteX27" fmla="*/ 1507253 w 2053810"/>
                  <a:gd name="connsiteY27" fmla="*/ 894304 h 3044651"/>
                  <a:gd name="connsiteX28" fmla="*/ 834013 w 2053810"/>
                  <a:gd name="connsiteY28" fmla="*/ 713433 h 3044651"/>
                  <a:gd name="connsiteX29" fmla="*/ 683288 w 2053810"/>
                  <a:gd name="connsiteY29" fmla="*/ 743578 h 3044651"/>
                  <a:gd name="connsiteX30" fmla="*/ 0 w 2053810"/>
                  <a:gd name="connsiteY30" fmla="*/ 1215851 h 3044651"/>
                  <a:gd name="connsiteX31" fmla="*/ 472272 w 2053810"/>
                  <a:gd name="connsiteY31" fmla="*/ 1657978 h 3044651"/>
                  <a:gd name="connsiteX32" fmla="*/ 231112 w 2053810"/>
                  <a:gd name="connsiteY32" fmla="*/ 1798655 h 3044651"/>
                  <a:gd name="connsiteX33" fmla="*/ 231112 w 2053810"/>
                  <a:gd name="connsiteY33" fmla="*/ 1879042 h 3044651"/>
                  <a:gd name="connsiteX0" fmla="*/ 231112 w 2053810"/>
                  <a:gd name="connsiteY0" fmla="*/ 1879042 h 3156348"/>
                  <a:gd name="connsiteX1" fmla="*/ 572756 w 2053810"/>
                  <a:gd name="connsiteY1" fmla="*/ 1668027 h 3156348"/>
                  <a:gd name="connsiteX2" fmla="*/ 50242 w 2053810"/>
                  <a:gd name="connsiteY2" fmla="*/ 1225899 h 3156348"/>
                  <a:gd name="connsiteX3" fmla="*/ 763675 w 2053810"/>
                  <a:gd name="connsiteY3" fmla="*/ 743578 h 3156348"/>
                  <a:gd name="connsiteX4" fmla="*/ 763675 w 2053810"/>
                  <a:gd name="connsiteY4" fmla="*/ 2049864 h 3156348"/>
                  <a:gd name="connsiteX5" fmla="*/ 442127 w 2053810"/>
                  <a:gd name="connsiteY5" fmla="*/ 3004458 h 3156348"/>
                  <a:gd name="connsiteX6" fmla="*/ 140677 w 2053810"/>
                  <a:gd name="connsiteY6" fmla="*/ 3004458 h 3156348"/>
                  <a:gd name="connsiteX7" fmla="*/ 150725 w 2053810"/>
                  <a:gd name="connsiteY7" fmla="*/ 3044651 h 3156348"/>
                  <a:gd name="connsiteX8" fmla="*/ 551628 w 2053810"/>
                  <a:gd name="connsiteY8" fmla="*/ 3156348 h 3156348"/>
                  <a:gd name="connsiteX9" fmla="*/ 773723 w 2053810"/>
                  <a:gd name="connsiteY9" fmla="*/ 2150348 h 3156348"/>
                  <a:gd name="connsiteX10" fmla="*/ 1386672 w 2053810"/>
                  <a:gd name="connsiteY10" fmla="*/ 2301073 h 3156348"/>
                  <a:gd name="connsiteX11" fmla="*/ 1346479 w 2053810"/>
                  <a:gd name="connsiteY11" fmla="*/ 2572378 h 3156348"/>
                  <a:gd name="connsiteX12" fmla="*/ 1326382 w 2053810"/>
                  <a:gd name="connsiteY12" fmla="*/ 2703007 h 3156348"/>
                  <a:gd name="connsiteX13" fmla="*/ 1708220 w 2053810"/>
                  <a:gd name="connsiteY13" fmla="*/ 2733152 h 3156348"/>
                  <a:gd name="connsiteX14" fmla="*/ 1698171 w 2053810"/>
                  <a:gd name="connsiteY14" fmla="*/ 2672862 h 3156348"/>
                  <a:gd name="connsiteX15" fmla="*/ 1396721 w 2053810"/>
                  <a:gd name="connsiteY15" fmla="*/ 2662814 h 3156348"/>
                  <a:gd name="connsiteX16" fmla="*/ 1446963 w 2053810"/>
                  <a:gd name="connsiteY16" fmla="*/ 2270928 h 3156348"/>
                  <a:gd name="connsiteX17" fmla="*/ 823965 w 2053810"/>
                  <a:gd name="connsiteY17" fmla="*/ 2110154 h 3156348"/>
                  <a:gd name="connsiteX18" fmla="*/ 813917 w 2053810"/>
                  <a:gd name="connsiteY18" fmla="*/ 783772 h 3156348"/>
                  <a:gd name="connsiteX19" fmla="*/ 1527349 w 2053810"/>
                  <a:gd name="connsiteY19" fmla="*/ 964642 h 3156348"/>
                  <a:gd name="connsiteX20" fmla="*/ 1949380 w 2053810"/>
                  <a:gd name="connsiteY20" fmla="*/ 341644 h 3156348"/>
                  <a:gd name="connsiteX21" fmla="*/ 2053810 w 2053810"/>
                  <a:gd name="connsiteY21" fmla="*/ 27184 h 3156348"/>
                  <a:gd name="connsiteX22" fmla="*/ 1868993 w 2053810"/>
                  <a:gd name="connsiteY22" fmla="*/ 0 h 3156348"/>
                  <a:gd name="connsiteX23" fmla="*/ 1848897 w 2053810"/>
                  <a:gd name="connsiteY23" fmla="*/ 190919 h 3156348"/>
                  <a:gd name="connsiteX24" fmla="*/ 1788607 w 2053810"/>
                  <a:gd name="connsiteY24" fmla="*/ 150726 h 3156348"/>
                  <a:gd name="connsiteX25" fmla="*/ 1758462 w 2053810"/>
                  <a:gd name="connsiteY25" fmla="*/ 231113 h 3156348"/>
                  <a:gd name="connsiteX26" fmla="*/ 1909187 w 2053810"/>
                  <a:gd name="connsiteY26" fmla="*/ 311499 h 3156348"/>
                  <a:gd name="connsiteX27" fmla="*/ 1507253 w 2053810"/>
                  <a:gd name="connsiteY27" fmla="*/ 894304 h 3156348"/>
                  <a:gd name="connsiteX28" fmla="*/ 834013 w 2053810"/>
                  <a:gd name="connsiteY28" fmla="*/ 713433 h 3156348"/>
                  <a:gd name="connsiteX29" fmla="*/ 683288 w 2053810"/>
                  <a:gd name="connsiteY29" fmla="*/ 743578 h 3156348"/>
                  <a:gd name="connsiteX30" fmla="*/ 0 w 2053810"/>
                  <a:gd name="connsiteY30" fmla="*/ 1215851 h 3156348"/>
                  <a:gd name="connsiteX31" fmla="*/ 472272 w 2053810"/>
                  <a:gd name="connsiteY31" fmla="*/ 1657978 h 3156348"/>
                  <a:gd name="connsiteX32" fmla="*/ 231112 w 2053810"/>
                  <a:gd name="connsiteY32" fmla="*/ 1798655 h 3156348"/>
                  <a:gd name="connsiteX33" fmla="*/ 231112 w 2053810"/>
                  <a:gd name="connsiteY33" fmla="*/ 1879042 h 3156348"/>
                  <a:gd name="connsiteX0" fmla="*/ 231112 w 2053810"/>
                  <a:gd name="connsiteY0" fmla="*/ 1879042 h 3168760"/>
                  <a:gd name="connsiteX1" fmla="*/ 572756 w 2053810"/>
                  <a:gd name="connsiteY1" fmla="*/ 1668027 h 3168760"/>
                  <a:gd name="connsiteX2" fmla="*/ 50242 w 2053810"/>
                  <a:gd name="connsiteY2" fmla="*/ 1225899 h 3168760"/>
                  <a:gd name="connsiteX3" fmla="*/ 763675 w 2053810"/>
                  <a:gd name="connsiteY3" fmla="*/ 743578 h 3168760"/>
                  <a:gd name="connsiteX4" fmla="*/ 763675 w 2053810"/>
                  <a:gd name="connsiteY4" fmla="*/ 2049864 h 3168760"/>
                  <a:gd name="connsiteX5" fmla="*/ 442127 w 2053810"/>
                  <a:gd name="connsiteY5" fmla="*/ 3004458 h 3168760"/>
                  <a:gd name="connsiteX6" fmla="*/ 140677 w 2053810"/>
                  <a:gd name="connsiteY6" fmla="*/ 3004458 h 3168760"/>
                  <a:gd name="connsiteX7" fmla="*/ 176833 w 2053810"/>
                  <a:gd name="connsiteY7" fmla="*/ 3168760 h 3168760"/>
                  <a:gd name="connsiteX8" fmla="*/ 551628 w 2053810"/>
                  <a:gd name="connsiteY8" fmla="*/ 3156348 h 3168760"/>
                  <a:gd name="connsiteX9" fmla="*/ 773723 w 2053810"/>
                  <a:gd name="connsiteY9" fmla="*/ 2150348 h 3168760"/>
                  <a:gd name="connsiteX10" fmla="*/ 1386672 w 2053810"/>
                  <a:gd name="connsiteY10" fmla="*/ 2301073 h 3168760"/>
                  <a:gd name="connsiteX11" fmla="*/ 1346479 w 2053810"/>
                  <a:gd name="connsiteY11" fmla="*/ 2572378 h 3168760"/>
                  <a:gd name="connsiteX12" fmla="*/ 1326382 w 2053810"/>
                  <a:gd name="connsiteY12" fmla="*/ 2703007 h 3168760"/>
                  <a:gd name="connsiteX13" fmla="*/ 1708220 w 2053810"/>
                  <a:gd name="connsiteY13" fmla="*/ 2733152 h 3168760"/>
                  <a:gd name="connsiteX14" fmla="*/ 1698171 w 2053810"/>
                  <a:gd name="connsiteY14" fmla="*/ 2672862 h 3168760"/>
                  <a:gd name="connsiteX15" fmla="*/ 1396721 w 2053810"/>
                  <a:gd name="connsiteY15" fmla="*/ 2662814 h 3168760"/>
                  <a:gd name="connsiteX16" fmla="*/ 1446963 w 2053810"/>
                  <a:gd name="connsiteY16" fmla="*/ 2270928 h 3168760"/>
                  <a:gd name="connsiteX17" fmla="*/ 823965 w 2053810"/>
                  <a:gd name="connsiteY17" fmla="*/ 2110154 h 3168760"/>
                  <a:gd name="connsiteX18" fmla="*/ 813917 w 2053810"/>
                  <a:gd name="connsiteY18" fmla="*/ 783772 h 3168760"/>
                  <a:gd name="connsiteX19" fmla="*/ 1527349 w 2053810"/>
                  <a:gd name="connsiteY19" fmla="*/ 964642 h 3168760"/>
                  <a:gd name="connsiteX20" fmla="*/ 1949380 w 2053810"/>
                  <a:gd name="connsiteY20" fmla="*/ 341644 h 3168760"/>
                  <a:gd name="connsiteX21" fmla="*/ 2053810 w 2053810"/>
                  <a:gd name="connsiteY21" fmla="*/ 27184 h 3168760"/>
                  <a:gd name="connsiteX22" fmla="*/ 1868993 w 2053810"/>
                  <a:gd name="connsiteY22" fmla="*/ 0 h 3168760"/>
                  <a:gd name="connsiteX23" fmla="*/ 1848897 w 2053810"/>
                  <a:gd name="connsiteY23" fmla="*/ 190919 h 3168760"/>
                  <a:gd name="connsiteX24" fmla="*/ 1788607 w 2053810"/>
                  <a:gd name="connsiteY24" fmla="*/ 150726 h 3168760"/>
                  <a:gd name="connsiteX25" fmla="*/ 1758462 w 2053810"/>
                  <a:gd name="connsiteY25" fmla="*/ 231113 h 3168760"/>
                  <a:gd name="connsiteX26" fmla="*/ 1909187 w 2053810"/>
                  <a:gd name="connsiteY26" fmla="*/ 311499 h 3168760"/>
                  <a:gd name="connsiteX27" fmla="*/ 1507253 w 2053810"/>
                  <a:gd name="connsiteY27" fmla="*/ 894304 h 3168760"/>
                  <a:gd name="connsiteX28" fmla="*/ 834013 w 2053810"/>
                  <a:gd name="connsiteY28" fmla="*/ 713433 h 3168760"/>
                  <a:gd name="connsiteX29" fmla="*/ 683288 w 2053810"/>
                  <a:gd name="connsiteY29" fmla="*/ 743578 h 3168760"/>
                  <a:gd name="connsiteX30" fmla="*/ 0 w 2053810"/>
                  <a:gd name="connsiteY30" fmla="*/ 1215851 h 3168760"/>
                  <a:gd name="connsiteX31" fmla="*/ 472272 w 2053810"/>
                  <a:gd name="connsiteY31" fmla="*/ 1657978 h 3168760"/>
                  <a:gd name="connsiteX32" fmla="*/ 231112 w 2053810"/>
                  <a:gd name="connsiteY32" fmla="*/ 1798655 h 3168760"/>
                  <a:gd name="connsiteX33" fmla="*/ 231112 w 2053810"/>
                  <a:gd name="connsiteY33" fmla="*/ 1879042 h 3168760"/>
                  <a:gd name="connsiteX0" fmla="*/ 231112 w 2053810"/>
                  <a:gd name="connsiteY0" fmla="*/ 1879042 h 3168760"/>
                  <a:gd name="connsiteX1" fmla="*/ 572756 w 2053810"/>
                  <a:gd name="connsiteY1" fmla="*/ 1668027 h 3168760"/>
                  <a:gd name="connsiteX2" fmla="*/ 50242 w 2053810"/>
                  <a:gd name="connsiteY2" fmla="*/ 1225899 h 3168760"/>
                  <a:gd name="connsiteX3" fmla="*/ 763675 w 2053810"/>
                  <a:gd name="connsiteY3" fmla="*/ 743578 h 3168760"/>
                  <a:gd name="connsiteX4" fmla="*/ 763675 w 2053810"/>
                  <a:gd name="connsiteY4" fmla="*/ 2049864 h 3168760"/>
                  <a:gd name="connsiteX5" fmla="*/ 442127 w 2053810"/>
                  <a:gd name="connsiteY5" fmla="*/ 3004458 h 3168760"/>
                  <a:gd name="connsiteX6" fmla="*/ 166785 w 2053810"/>
                  <a:gd name="connsiteY6" fmla="*/ 3103745 h 3168760"/>
                  <a:gd name="connsiteX7" fmla="*/ 176833 w 2053810"/>
                  <a:gd name="connsiteY7" fmla="*/ 3168760 h 3168760"/>
                  <a:gd name="connsiteX8" fmla="*/ 551628 w 2053810"/>
                  <a:gd name="connsiteY8" fmla="*/ 3156348 h 3168760"/>
                  <a:gd name="connsiteX9" fmla="*/ 773723 w 2053810"/>
                  <a:gd name="connsiteY9" fmla="*/ 2150348 h 3168760"/>
                  <a:gd name="connsiteX10" fmla="*/ 1386672 w 2053810"/>
                  <a:gd name="connsiteY10" fmla="*/ 2301073 h 3168760"/>
                  <a:gd name="connsiteX11" fmla="*/ 1346479 w 2053810"/>
                  <a:gd name="connsiteY11" fmla="*/ 2572378 h 3168760"/>
                  <a:gd name="connsiteX12" fmla="*/ 1326382 w 2053810"/>
                  <a:gd name="connsiteY12" fmla="*/ 2703007 h 3168760"/>
                  <a:gd name="connsiteX13" fmla="*/ 1708220 w 2053810"/>
                  <a:gd name="connsiteY13" fmla="*/ 2733152 h 3168760"/>
                  <a:gd name="connsiteX14" fmla="*/ 1698171 w 2053810"/>
                  <a:gd name="connsiteY14" fmla="*/ 2672862 h 3168760"/>
                  <a:gd name="connsiteX15" fmla="*/ 1396721 w 2053810"/>
                  <a:gd name="connsiteY15" fmla="*/ 2662814 h 3168760"/>
                  <a:gd name="connsiteX16" fmla="*/ 1446963 w 2053810"/>
                  <a:gd name="connsiteY16" fmla="*/ 2270928 h 3168760"/>
                  <a:gd name="connsiteX17" fmla="*/ 823965 w 2053810"/>
                  <a:gd name="connsiteY17" fmla="*/ 2110154 h 3168760"/>
                  <a:gd name="connsiteX18" fmla="*/ 813917 w 2053810"/>
                  <a:gd name="connsiteY18" fmla="*/ 783772 h 3168760"/>
                  <a:gd name="connsiteX19" fmla="*/ 1527349 w 2053810"/>
                  <a:gd name="connsiteY19" fmla="*/ 964642 h 3168760"/>
                  <a:gd name="connsiteX20" fmla="*/ 1949380 w 2053810"/>
                  <a:gd name="connsiteY20" fmla="*/ 341644 h 3168760"/>
                  <a:gd name="connsiteX21" fmla="*/ 2053810 w 2053810"/>
                  <a:gd name="connsiteY21" fmla="*/ 27184 h 3168760"/>
                  <a:gd name="connsiteX22" fmla="*/ 1868993 w 2053810"/>
                  <a:gd name="connsiteY22" fmla="*/ 0 h 3168760"/>
                  <a:gd name="connsiteX23" fmla="*/ 1848897 w 2053810"/>
                  <a:gd name="connsiteY23" fmla="*/ 190919 h 3168760"/>
                  <a:gd name="connsiteX24" fmla="*/ 1788607 w 2053810"/>
                  <a:gd name="connsiteY24" fmla="*/ 150726 h 3168760"/>
                  <a:gd name="connsiteX25" fmla="*/ 1758462 w 2053810"/>
                  <a:gd name="connsiteY25" fmla="*/ 231113 h 3168760"/>
                  <a:gd name="connsiteX26" fmla="*/ 1909187 w 2053810"/>
                  <a:gd name="connsiteY26" fmla="*/ 311499 h 3168760"/>
                  <a:gd name="connsiteX27" fmla="*/ 1507253 w 2053810"/>
                  <a:gd name="connsiteY27" fmla="*/ 894304 h 3168760"/>
                  <a:gd name="connsiteX28" fmla="*/ 834013 w 2053810"/>
                  <a:gd name="connsiteY28" fmla="*/ 713433 h 3168760"/>
                  <a:gd name="connsiteX29" fmla="*/ 683288 w 2053810"/>
                  <a:gd name="connsiteY29" fmla="*/ 743578 h 3168760"/>
                  <a:gd name="connsiteX30" fmla="*/ 0 w 2053810"/>
                  <a:gd name="connsiteY30" fmla="*/ 1215851 h 3168760"/>
                  <a:gd name="connsiteX31" fmla="*/ 472272 w 2053810"/>
                  <a:gd name="connsiteY31" fmla="*/ 1657978 h 3168760"/>
                  <a:gd name="connsiteX32" fmla="*/ 231112 w 2053810"/>
                  <a:gd name="connsiteY32" fmla="*/ 1798655 h 3168760"/>
                  <a:gd name="connsiteX33" fmla="*/ 231112 w 2053810"/>
                  <a:gd name="connsiteY33" fmla="*/ 1879042 h 3168760"/>
                  <a:gd name="connsiteX0" fmla="*/ 231112 w 2053810"/>
                  <a:gd name="connsiteY0" fmla="*/ 1879042 h 3168760"/>
                  <a:gd name="connsiteX1" fmla="*/ 572756 w 2053810"/>
                  <a:gd name="connsiteY1" fmla="*/ 1668027 h 3168760"/>
                  <a:gd name="connsiteX2" fmla="*/ 50242 w 2053810"/>
                  <a:gd name="connsiteY2" fmla="*/ 1225899 h 3168760"/>
                  <a:gd name="connsiteX3" fmla="*/ 763675 w 2053810"/>
                  <a:gd name="connsiteY3" fmla="*/ 743578 h 3168760"/>
                  <a:gd name="connsiteX4" fmla="*/ 763675 w 2053810"/>
                  <a:gd name="connsiteY4" fmla="*/ 2049864 h 3168760"/>
                  <a:gd name="connsiteX5" fmla="*/ 494344 w 2053810"/>
                  <a:gd name="connsiteY5" fmla="*/ 3091335 h 3168760"/>
                  <a:gd name="connsiteX6" fmla="*/ 166785 w 2053810"/>
                  <a:gd name="connsiteY6" fmla="*/ 3103745 h 3168760"/>
                  <a:gd name="connsiteX7" fmla="*/ 176833 w 2053810"/>
                  <a:gd name="connsiteY7" fmla="*/ 3168760 h 3168760"/>
                  <a:gd name="connsiteX8" fmla="*/ 551628 w 2053810"/>
                  <a:gd name="connsiteY8" fmla="*/ 3156348 h 3168760"/>
                  <a:gd name="connsiteX9" fmla="*/ 773723 w 2053810"/>
                  <a:gd name="connsiteY9" fmla="*/ 2150348 h 3168760"/>
                  <a:gd name="connsiteX10" fmla="*/ 1386672 w 2053810"/>
                  <a:gd name="connsiteY10" fmla="*/ 2301073 h 3168760"/>
                  <a:gd name="connsiteX11" fmla="*/ 1346479 w 2053810"/>
                  <a:gd name="connsiteY11" fmla="*/ 2572378 h 3168760"/>
                  <a:gd name="connsiteX12" fmla="*/ 1326382 w 2053810"/>
                  <a:gd name="connsiteY12" fmla="*/ 2703007 h 3168760"/>
                  <a:gd name="connsiteX13" fmla="*/ 1708220 w 2053810"/>
                  <a:gd name="connsiteY13" fmla="*/ 2733152 h 3168760"/>
                  <a:gd name="connsiteX14" fmla="*/ 1698171 w 2053810"/>
                  <a:gd name="connsiteY14" fmla="*/ 2672862 h 3168760"/>
                  <a:gd name="connsiteX15" fmla="*/ 1396721 w 2053810"/>
                  <a:gd name="connsiteY15" fmla="*/ 2662814 h 3168760"/>
                  <a:gd name="connsiteX16" fmla="*/ 1446963 w 2053810"/>
                  <a:gd name="connsiteY16" fmla="*/ 2270928 h 3168760"/>
                  <a:gd name="connsiteX17" fmla="*/ 823965 w 2053810"/>
                  <a:gd name="connsiteY17" fmla="*/ 2110154 h 3168760"/>
                  <a:gd name="connsiteX18" fmla="*/ 813917 w 2053810"/>
                  <a:gd name="connsiteY18" fmla="*/ 783772 h 3168760"/>
                  <a:gd name="connsiteX19" fmla="*/ 1527349 w 2053810"/>
                  <a:gd name="connsiteY19" fmla="*/ 964642 h 3168760"/>
                  <a:gd name="connsiteX20" fmla="*/ 1949380 w 2053810"/>
                  <a:gd name="connsiteY20" fmla="*/ 341644 h 3168760"/>
                  <a:gd name="connsiteX21" fmla="*/ 2053810 w 2053810"/>
                  <a:gd name="connsiteY21" fmla="*/ 27184 h 3168760"/>
                  <a:gd name="connsiteX22" fmla="*/ 1868993 w 2053810"/>
                  <a:gd name="connsiteY22" fmla="*/ 0 h 3168760"/>
                  <a:gd name="connsiteX23" fmla="*/ 1848897 w 2053810"/>
                  <a:gd name="connsiteY23" fmla="*/ 190919 h 3168760"/>
                  <a:gd name="connsiteX24" fmla="*/ 1788607 w 2053810"/>
                  <a:gd name="connsiteY24" fmla="*/ 150726 h 3168760"/>
                  <a:gd name="connsiteX25" fmla="*/ 1758462 w 2053810"/>
                  <a:gd name="connsiteY25" fmla="*/ 231113 h 3168760"/>
                  <a:gd name="connsiteX26" fmla="*/ 1909187 w 2053810"/>
                  <a:gd name="connsiteY26" fmla="*/ 311499 h 3168760"/>
                  <a:gd name="connsiteX27" fmla="*/ 1507253 w 2053810"/>
                  <a:gd name="connsiteY27" fmla="*/ 894304 h 3168760"/>
                  <a:gd name="connsiteX28" fmla="*/ 834013 w 2053810"/>
                  <a:gd name="connsiteY28" fmla="*/ 713433 h 3168760"/>
                  <a:gd name="connsiteX29" fmla="*/ 683288 w 2053810"/>
                  <a:gd name="connsiteY29" fmla="*/ 743578 h 3168760"/>
                  <a:gd name="connsiteX30" fmla="*/ 0 w 2053810"/>
                  <a:gd name="connsiteY30" fmla="*/ 1215851 h 3168760"/>
                  <a:gd name="connsiteX31" fmla="*/ 472272 w 2053810"/>
                  <a:gd name="connsiteY31" fmla="*/ 1657978 h 3168760"/>
                  <a:gd name="connsiteX32" fmla="*/ 231112 w 2053810"/>
                  <a:gd name="connsiteY32" fmla="*/ 1798655 h 3168760"/>
                  <a:gd name="connsiteX33" fmla="*/ 231112 w 2053810"/>
                  <a:gd name="connsiteY33" fmla="*/ 1879042 h 3168760"/>
                  <a:gd name="connsiteX0" fmla="*/ 231112 w 2053810"/>
                  <a:gd name="connsiteY0" fmla="*/ 1879042 h 3168760"/>
                  <a:gd name="connsiteX1" fmla="*/ 729402 w 2053810"/>
                  <a:gd name="connsiteY1" fmla="*/ 1680438 h 3168760"/>
                  <a:gd name="connsiteX2" fmla="*/ 50242 w 2053810"/>
                  <a:gd name="connsiteY2" fmla="*/ 1225899 h 3168760"/>
                  <a:gd name="connsiteX3" fmla="*/ 763675 w 2053810"/>
                  <a:gd name="connsiteY3" fmla="*/ 743578 h 3168760"/>
                  <a:gd name="connsiteX4" fmla="*/ 763675 w 2053810"/>
                  <a:gd name="connsiteY4" fmla="*/ 2049864 h 3168760"/>
                  <a:gd name="connsiteX5" fmla="*/ 494344 w 2053810"/>
                  <a:gd name="connsiteY5" fmla="*/ 3091335 h 3168760"/>
                  <a:gd name="connsiteX6" fmla="*/ 166785 w 2053810"/>
                  <a:gd name="connsiteY6" fmla="*/ 3103745 h 3168760"/>
                  <a:gd name="connsiteX7" fmla="*/ 176833 w 2053810"/>
                  <a:gd name="connsiteY7" fmla="*/ 3168760 h 3168760"/>
                  <a:gd name="connsiteX8" fmla="*/ 551628 w 2053810"/>
                  <a:gd name="connsiteY8" fmla="*/ 3156348 h 3168760"/>
                  <a:gd name="connsiteX9" fmla="*/ 773723 w 2053810"/>
                  <a:gd name="connsiteY9" fmla="*/ 2150348 h 3168760"/>
                  <a:gd name="connsiteX10" fmla="*/ 1386672 w 2053810"/>
                  <a:gd name="connsiteY10" fmla="*/ 2301073 h 3168760"/>
                  <a:gd name="connsiteX11" fmla="*/ 1346479 w 2053810"/>
                  <a:gd name="connsiteY11" fmla="*/ 2572378 h 3168760"/>
                  <a:gd name="connsiteX12" fmla="*/ 1326382 w 2053810"/>
                  <a:gd name="connsiteY12" fmla="*/ 2703007 h 3168760"/>
                  <a:gd name="connsiteX13" fmla="*/ 1708220 w 2053810"/>
                  <a:gd name="connsiteY13" fmla="*/ 2733152 h 3168760"/>
                  <a:gd name="connsiteX14" fmla="*/ 1698171 w 2053810"/>
                  <a:gd name="connsiteY14" fmla="*/ 2672862 h 3168760"/>
                  <a:gd name="connsiteX15" fmla="*/ 1396721 w 2053810"/>
                  <a:gd name="connsiteY15" fmla="*/ 2662814 h 3168760"/>
                  <a:gd name="connsiteX16" fmla="*/ 1446963 w 2053810"/>
                  <a:gd name="connsiteY16" fmla="*/ 2270928 h 3168760"/>
                  <a:gd name="connsiteX17" fmla="*/ 823965 w 2053810"/>
                  <a:gd name="connsiteY17" fmla="*/ 2110154 h 3168760"/>
                  <a:gd name="connsiteX18" fmla="*/ 813917 w 2053810"/>
                  <a:gd name="connsiteY18" fmla="*/ 783772 h 3168760"/>
                  <a:gd name="connsiteX19" fmla="*/ 1527349 w 2053810"/>
                  <a:gd name="connsiteY19" fmla="*/ 964642 h 3168760"/>
                  <a:gd name="connsiteX20" fmla="*/ 1949380 w 2053810"/>
                  <a:gd name="connsiteY20" fmla="*/ 341644 h 3168760"/>
                  <a:gd name="connsiteX21" fmla="*/ 2053810 w 2053810"/>
                  <a:gd name="connsiteY21" fmla="*/ 27184 h 3168760"/>
                  <a:gd name="connsiteX22" fmla="*/ 1868993 w 2053810"/>
                  <a:gd name="connsiteY22" fmla="*/ 0 h 3168760"/>
                  <a:gd name="connsiteX23" fmla="*/ 1848897 w 2053810"/>
                  <a:gd name="connsiteY23" fmla="*/ 190919 h 3168760"/>
                  <a:gd name="connsiteX24" fmla="*/ 1788607 w 2053810"/>
                  <a:gd name="connsiteY24" fmla="*/ 150726 h 3168760"/>
                  <a:gd name="connsiteX25" fmla="*/ 1758462 w 2053810"/>
                  <a:gd name="connsiteY25" fmla="*/ 231113 h 3168760"/>
                  <a:gd name="connsiteX26" fmla="*/ 1909187 w 2053810"/>
                  <a:gd name="connsiteY26" fmla="*/ 311499 h 3168760"/>
                  <a:gd name="connsiteX27" fmla="*/ 1507253 w 2053810"/>
                  <a:gd name="connsiteY27" fmla="*/ 894304 h 3168760"/>
                  <a:gd name="connsiteX28" fmla="*/ 834013 w 2053810"/>
                  <a:gd name="connsiteY28" fmla="*/ 713433 h 3168760"/>
                  <a:gd name="connsiteX29" fmla="*/ 683288 w 2053810"/>
                  <a:gd name="connsiteY29" fmla="*/ 743578 h 3168760"/>
                  <a:gd name="connsiteX30" fmla="*/ 0 w 2053810"/>
                  <a:gd name="connsiteY30" fmla="*/ 1215851 h 3168760"/>
                  <a:gd name="connsiteX31" fmla="*/ 472272 w 2053810"/>
                  <a:gd name="connsiteY31" fmla="*/ 1657978 h 3168760"/>
                  <a:gd name="connsiteX32" fmla="*/ 231112 w 2053810"/>
                  <a:gd name="connsiteY32" fmla="*/ 1798655 h 3168760"/>
                  <a:gd name="connsiteX33" fmla="*/ 231112 w 2053810"/>
                  <a:gd name="connsiteY33" fmla="*/ 1879042 h 3168760"/>
                  <a:gd name="connsiteX0" fmla="*/ 231112 w 2053810"/>
                  <a:gd name="connsiteY0" fmla="*/ 1879042 h 3168760"/>
                  <a:gd name="connsiteX1" fmla="*/ 729402 w 2053810"/>
                  <a:gd name="connsiteY1" fmla="*/ 1680438 h 3168760"/>
                  <a:gd name="connsiteX2" fmla="*/ 50242 w 2053810"/>
                  <a:gd name="connsiteY2" fmla="*/ 1225899 h 3168760"/>
                  <a:gd name="connsiteX3" fmla="*/ 763675 w 2053810"/>
                  <a:gd name="connsiteY3" fmla="*/ 743578 h 3168760"/>
                  <a:gd name="connsiteX4" fmla="*/ 763675 w 2053810"/>
                  <a:gd name="connsiteY4" fmla="*/ 2049864 h 3168760"/>
                  <a:gd name="connsiteX5" fmla="*/ 494344 w 2053810"/>
                  <a:gd name="connsiteY5" fmla="*/ 3091335 h 3168760"/>
                  <a:gd name="connsiteX6" fmla="*/ 166785 w 2053810"/>
                  <a:gd name="connsiteY6" fmla="*/ 3103745 h 3168760"/>
                  <a:gd name="connsiteX7" fmla="*/ 176833 w 2053810"/>
                  <a:gd name="connsiteY7" fmla="*/ 3168760 h 3168760"/>
                  <a:gd name="connsiteX8" fmla="*/ 551628 w 2053810"/>
                  <a:gd name="connsiteY8" fmla="*/ 3156348 h 3168760"/>
                  <a:gd name="connsiteX9" fmla="*/ 773723 w 2053810"/>
                  <a:gd name="connsiteY9" fmla="*/ 2150348 h 3168760"/>
                  <a:gd name="connsiteX10" fmla="*/ 1386672 w 2053810"/>
                  <a:gd name="connsiteY10" fmla="*/ 2301073 h 3168760"/>
                  <a:gd name="connsiteX11" fmla="*/ 1346479 w 2053810"/>
                  <a:gd name="connsiteY11" fmla="*/ 2572378 h 3168760"/>
                  <a:gd name="connsiteX12" fmla="*/ 1326382 w 2053810"/>
                  <a:gd name="connsiteY12" fmla="*/ 2703007 h 3168760"/>
                  <a:gd name="connsiteX13" fmla="*/ 1708220 w 2053810"/>
                  <a:gd name="connsiteY13" fmla="*/ 2733152 h 3168760"/>
                  <a:gd name="connsiteX14" fmla="*/ 1698171 w 2053810"/>
                  <a:gd name="connsiteY14" fmla="*/ 2672862 h 3168760"/>
                  <a:gd name="connsiteX15" fmla="*/ 1396721 w 2053810"/>
                  <a:gd name="connsiteY15" fmla="*/ 2662814 h 3168760"/>
                  <a:gd name="connsiteX16" fmla="*/ 1446963 w 2053810"/>
                  <a:gd name="connsiteY16" fmla="*/ 2270928 h 3168760"/>
                  <a:gd name="connsiteX17" fmla="*/ 823965 w 2053810"/>
                  <a:gd name="connsiteY17" fmla="*/ 2110154 h 3168760"/>
                  <a:gd name="connsiteX18" fmla="*/ 813917 w 2053810"/>
                  <a:gd name="connsiteY18" fmla="*/ 783772 h 3168760"/>
                  <a:gd name="connsiteX19" fmla="*/ 1527349 w 2053810"/>
                  <a:gd name="connsiteY19" fmla="*/ 964642 h 3168760"/>
                  <a:gd name="connsiteX20" fmla="*/ 1949380 w 2053810"/>
                  <a:gd name="connsiteY20" fmla="*/ 341644 h 3168760"/>
                  <a:gd name="connsiteX21" fmla="*/ 2053810 w 2053810"/>
                  <a:gd name="connsiteY21" fmla="*/ 27184 h 3168760"/>
                  <a:gd name="connsiteX22" fmla="*/ 1868993 w 2053810"/>
                  <a:gd name="connsiteY22" fmla="*/ 0 h 3168760"/>
                  <a:gd name="connsiteX23" fmla="*/ 1848897 w 2053810"/>
                  <a:gd name="connsiteY23" fmla="*/ 190919 h 3168760"/>
                  <a:gd name="connsiteX24" fmla="*/ 1788607 w 2053810"/>
                  <a:gd name="connsiteY24" fmla="*/ 150726 h 3168760"/>
                  <a:gd name="connsiteX25" fmla="*/ 1758462 w 2053810"/>
                  <a:gd name="connsiteY25" fmla="*/ 231113 h 3168760"/>
                  <a:gd name="connsiteX26" fmla="*/ 1909187 w 2053810"/>
                  <a:gd name="connsiteY26" fmla="*/ 311499 h 3168760"/>
                  <a:gd name="connsiteX27" fmla="*/ 1507253 w 2053810"/>
                  <a:gd name="connsiteY27" fmla="*/ 894304 h 3168760"/>
                  <a:gd name="connsiteX28" fmla="*/ 834013 w 2053810"/>
                  <a:gd name="connsiteY28" fmla="*/ 713433 h 3168760"/>
                  <a:gd name="connsiteX29" fmla="*/ 683288 w 2053810"/>
                  <a:gd name="connsiteY29" fmla="*/ 743578 h 3168760"/>
                  <a:gd name="connsiteX30" fmla="*/ 0 w 2053810"/>
                  <a:gd name="connsiteY30" fmla="*/ 1215851 h 3168760"/>
                  <a:gd name="connsiteX31" fmla="*/ 628918 w 2053810"/>
                  <a:gd name="connsiteY31" fmla="*/ 1657978 h 3168760"/>
                  <a:gd name="connsiteX32" fmla="*/ 231112 w 2053810"/>
                  <a:gd name="connsiteY32" fmla="*/ 1798655 h 3168760"/>
                  <a:gd name="connsiteX33" fmla="*/ 231112 w 2053810"/>
                  <a:gd name="connsiteY33" fmla="*/ 1879042 h 3168760"/>
                  <a:gd name="connsiteX0" fmla="*/ 505245 w 2053810"/>
                  <a:gd name="connsiteY0" fmla="*/ 1941097 h 3168760"/>
                  <a:gd name="connsiteX1" fmla="*/ 729402 w 2053810"/>
                  <a:gd name="connsiteY1" fmla="*/ 1680438 h 3168760"/>
                  <a:gd name="connsiteX2" fmla="*/ 50242 w 2053810"/>
                  <a:gd name="connsiteY2" fmla="*/ 1225899 h 3168760"/>
                  <a:gd name="connsiteX3" fmla="*/ 763675 w 2053810"/>
                  <a:gd name="connsiteY3" fmla="*/ 743578 h 3168760"/>
                  <a:gd name="connsiteX4" fmla="*/ 763675 w 2053810"/>
                  <a:gd name="connsiteY4" fmla="*/ 2049864 h 3168760"/>
                  <a:gd name="connsiteX5" fmla="*/ 494344 w 2053810"/>
                  <a:gd name="connsiteY5" fmla="*/ 3091335 h 3168760"/>
                  <a:gd name="connsiteX6" fmla="*/ 166785 w 2053810"/>
                  <a:gd name="connsiteY6" fmla="*/ 3103745 h 3168760"/>
                  <a:gd name="connsiteX7" fmla="*/ 176833 w 2053810"/>
                  <a:gd name="connsiteY7" fmla="*/ 3168760 h 3168760"/>
                  <a:gd name="connsiteX8" fmla="*/ 551628 w 2053810"/>
                  <a:gd name="connsiteY8" fmla="*/ 3156348 h 3168760"/>
                  <a:gd name="connsiteX9" fmla="*/ 773723 w 2053810"/>
                  <a:gd name="connsiteY9" fmla="*/ 2150348 h 3168760"/>
                  <a:gd name="connsiteX10" fmla="*/ 1386672 w 2053810"/>
                  <a:gd name="connsiteY10" fmla="*/ 2301073 h 3168760"/>
                  <a:gd name="connsiteX11" fmla="*/ 1346479 w 2053810"/>
                  <a:gd name="connsiteY11" fmla="*/ 2572378 h 3168760"/>
                  <a:gd name="connsiteX12" fmla="*/ 1326382 w 2053810"/>
                  <a:gd name="connsiteY12" fmla="*/ 2703007 h 3168760"/>
                  <a:gd name="connsiteX13" fmla="*/ 1708220 w 2053810"/>
                  <a:gd name="connsiteY13" fmla="*/ 2733152 h 3168760"/>
                  <a:gd name="connsiteX14" fmla="*/ 1698171 w 2053810"/>
                  <a:gd name="connsiteY14" fmla="*/ 2672862 h 3168760"/>
                  <a:gd name="connsiteX15" fmla="*/ 1396721 w 2053810"/>
                  <a:gd name="connsiteY15" fmla="*/ 2662814 h 3168760"/>
                  <a:gd name="connsiteX16" fmla="*/ 1446963 w 2053810"/>
                  <a:gd name="connsiteY16" fmla="*/ 2270928 h 3168760"/>
                  <a:gd name="connsiteX17" fmla="*/ 823965 w 2053810"/>
                  <a:gd name="connsiteY17" fmla="*/ 2110154 h 3168760"/>
                  <a:gd name="connsiteX18" fmla="*/ 813917 w 2053810"/>
                  <a:gd name="connsiteY18" fmla="*/ 783772 h 3168760"/>
                  <a:gd name="connsiteX19" fmla="*/ 1527349 w 2053810"/>
                  <a:gd name="connsiteY19" fmla="*/ 964642 h 3168760"/>
                  <a:gd name="connsiteX20" fmla="*/ 1949380 w 2053810"/>
                  <a:gd name="connsiteY20" fmla="*/ 341644 h 3168760"/>
                  <a:gd name="connsiteX21" fmla="*/ 2053810 w 2053810"/>
                  <a:gd name="connsiteY21" fmla="*/ 27184 h 3168760"/>
                  <a:gd name="connsiteX22" fmla="*/ 1868993 w 2053810"/>
                  <a:gd name="connsiteY22" fmla="*/ 0 h 3168760"/>
                  <a:gd name="connsiteX23" fmla="*/ 1848897 w 2053810"/>
                  <a:gd name="connsiteY23" fmla="*/ 190919 h 3168760"/>
                  <a:gd name="connsiteX24" fmla="*/ 1788607 w 2053810"/>
                  <a:gd name="connsiteY24" fmla="*/ 150726 h 3168760"/>
                  <a:gd name="connsiteX25" fmla="*/ 1758462 w 2053810"/>
                  <a:gd name="connsiteY25" fmla="*/ 231113 h 3168760"/>
                  <a:gd name="connsiteX26" fmla="*/ 1909187 w 2053810"/>
                  <a:gd name="connsiteY26" fmla="*/ 311499 h 3168760"/>
                  <a:gd name="connsiteX27" fmla="*/ 1507253 w 2053810"/>
                  <a:gd name="connsiteY27" fmla="*/ 894304 h 3168760"/>
                  <a:gd name="connsiteX28" fmla="*/ 834013 w 2053810"/>
                  <a:gd name="connsiteY28" fmla="*/ 713433 h 3168760"/>
                  <a:gd name="connsiteX29" fmla="*/ 683288 w 2053810"/>
                  <a:gd name="connsiteY29" fmla="*/ 743578 h 3168760"/>
                  <a:gd name="connsiteX30" fmla="*/ 0 w 2053810"/>
                  <a:gd name="connsiteY30" fmla="*/ 1215851 h 3168760"/>
                  <a:gd name="connsiteX31" fmla="*/ 628918 w 2053810"/>
                  <a:gd name="connsiteY31" fmla="*/ 1657978 h 3168760"/>
                  <a:gd name="connsiteX32" fmla="*/ 231112 w 2053810"/>
                  <a:gd name="connsiteY32" fmla="*/ 1798655 h 3168760"/>
                  <a:gd name="connsiteX33" fmla="*/ 505245 w 2053810"/>
                  <a:gd name="connsiteY33" fmla="*/ 1941097 h 3168760"/>
                  <a:gd name="connsiteX0" fmla="*/ 505245 w 2053810"/>
                  <a:gd name="connsiteY0" fmla="*/ 1941097 h 3168760"/>
                  <a:gd name="connsiteX1" fmla="*/ 729402 w 2053810"/>
                  <a:gd name="connsiteY1" fmla="*/ 1680438 h 3168760"/>
                  <a:gd name="connsiteX2" fmla="*/ 50242 w 2053810"/>
                  <a:gd name="connsiteY2" fmla="*/ 1225899 h 3168760"/>
                  <a:gd name="connsiteX3" fmla="*/ 763675 w 2053810"/>
                  <a:gd name="connsiteY3" fmla="*/ 743578 h 3168760"/>
                  <a:gd name="connsiteX4" fmla="*/ 763675 w 2053810"/>
                  <a:gd name="connsiteY4" fmla="*/ 2049864 h 3168760"/>
                  <a:gd name="connsiteX5" fmla="*/ 494344 w 2053810"/>
                  <a:gd name="connsiteY5" fmla="*/ 3091335 h 3168760"/>
                  <a:gd name="connsiteX6" fmla="*/ 166785 w 2053810"/>
                  <a:gd name="connsiteY6" fmla="*/ 3103745 h 3168760"/>
                  <a:gd name="connsiteX7" fmla="*/ 176833 w 2053810"/>
                  <a:gd name="connsiteY7" fmla="*/ 3168760 h 3168760"/>
                  <a:gd name="connsiteX8" fmla="*/ 551628 w 2053810"/>
                  <a:gd name="connsiteY8" fmla="*/ 3156348 h 3168760"/>
                  <a:gd name="connsiteX9" fmla="*/ 773723 w 2053810"/>
                  <a:gd name="connsiteY9" fmla="*/ 2150348 h 3168760"/>
                  <a:gd name="connsiteX10" fmla="*/ 1386672 w 2053810"/>
                  <a:gd name="connsiteY10" fmla="*/ 2301073 h 3168760"/>
                  <a:gd name="connsiteX11" fmla="*/ 1346479 w 2053810"/>
                  <a:gd name="connsiteY11" fmla="*/ 2572378 h 3168760"/>
                  <a:gd name="connsiteX12" fmla="*/ 1326382 w 2053810"/>
                  <a:gd name="connsiteY12" fmla="*/ 2703007 h 3168760"/>
                  <a:gd name="connsiteX13" fmla="*/ 1708220 w 2053810"/>
                  <a:gd name="connsiteY13" fmla="*/ 2733152 h 3168760"/>
                  <a:gd name="connsiteX14" fmla="*/ 1698171 w 2053810"/>
                  <a:gd name="connsiteY14" fmla="*/ 2672862 h 3168760"/>
                  <a:gd name="connsiteX15" fmla="*/ 1396721 w 2053810"/>
                  <a:gd name="connsiteY15" fmla="*/ 2662814 h 3168760"/>
                  <a:gd name="connsiteX16" fmla="*/ 1446963 w 2053810"/>
                  <a:gd name="connsiteY16" fmla="*/ 2270928 h 3168760"/>
                  <a:gd name="connsiteX17" fmla="*/ 823965 w 2053810"/>
                  <a:gd name="connsiteY17" fmla="*/ 2110154 h 3168760"/>
                  <a:gd name="connsiteX18" fmla="*/ 813917 w 2053810"/>
                  <a:gd name="connsiteY18" fmla="*/ 783772 h 3168760"/>
                  <a:gd name="connsiteX19" fmla="*/ 1527349 w 2053810"/>
                  <a:gd name="connsiteY19" fmla="*/ 964642 h 3168760"/>
                  <a:gd name="connsiteX20" fmla="*/ 1949380 w 2053810"/>
                  <a:gd name="connsiteY20" fmla="*/ 341644 h 3168760"/>
                  <a:gd name="connsiteX21" fmla="*/ 2053810 w 2053810"/>
                  <a:gd name="connsiteY21" fmla="*/ 27184 h 3168760"/>
                  <a:gd name="connsiteX22" fmla="*/ 1868993 w 2053810"/>
                  <a:gd name="connsiteY22" fmla="*/ 0 h 3168760"/>
                  <a:gd name="connsiteX23" fmla="*/ 1848897 w 2053810"/>
                  <a:gd name="connsiteY23" fmla="*/ 190919 h 3168760"/>
                  <a:gd name="connsiteX24" fmla="*/ 1788607 w 2053810"/>
                  <a:gd name="connsiteY24" fmla="*/ 150726 h 3168760"/>
                  <a:gd name="connsiteX25" fmla="*/ 1758462 w 2053810"/>
                  <a:gd name="connsiteY25" fmla="*/ 231113 h 3168760"/>
                  <a:gd name="connsiteX26" fmla="*/ 1909187 w 2053810"/>
                  <a:gd name="connsiteY26" fmla="*/ 311499 h 3168760"/>
                  <a:gd name="connsiteX27" fmla="*/ 1507253 w 2053810"/>
                  <a:gd name="connsiteY27" fmla="*/ 894304 h 3168760"/>
                  <a:gd name="connsiteX28" fmla="*/ 834013 w 2053810"/>
                  <a:gd name="connsiteY28" fmla="*/ 713433 h 3168760"/>
                  <a:gd name="connsiteX29" fmla="*/ 683288 w 2053810"/>
                  <a:gd name="connsiteY29" fmla="*/ 743578 h 3168760"/>
                  <a:gd name="connsiteX30" fmla="*/ 0 w 2053810"/>
                  <a:gd name="connsiteY30" fmla="*/ 1215851 h 3168760"/>
                  <a:gd name="connsiteX31" fmla="*/ 628918 w 2053810"/>
                  <a:gd name="connsiteY31" fmla="*/ 1657978 h 3168760"/>
                  <a:gd name="connsiteX32" fmla="*/ 361652 w 2053810"/>
                  <a:gd name="connsiteY32" fmla="*/ 1835888 h 3168760"/>
                  <a:gd name="connsiteX33" fmla="*/ 505245 w 2053810"/>
                  <a:gd name="connsiteY33" fmla="*/ 1941097 h 316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3810" h="3168760">
                    <a:moveTo>
                      <a:pt x="505245" y="1941097"/>
                    </a:moveTo>
                    <a:lnTo>
                      <a:pt x="729402" y="1680438"/>
                    </a:lnTo>
                    <a:lnTo>
                      <a:pt x="50242" y="1225899"/>
                    </a:lnTo>
                    <a:lnTo>
                      <a:pt x="763675" y="743578"/>
                    </a:lnTo>
                    <a:lnTo>
                      <a:pt x="763675" y="2049864"/>
                    </a:lnTo>
                    <a:lnTo>
                      <a:pt x="494344" y="3091335"/>
                    </a:lnTo>
                    <a:lnTo>
                      <a:pt x="166785" y="3103745"/>
                    </a:lnTo>
                    <a:lnTo>
                      <a:pt x="176833" y="3168760"/>
                    </a:lnTo>
                    <a:lnTo>
                      <a:pt x="551628" y="3156348"/>
                    </a:lnTo>
                    <a:lnTo>
                      <a:pt x="773723" y="2150348"/>
                    </a:lnTo>
                    <a:lnTo>
                      <a:pt x="1386672" y="2301073"/>
                    </a:lnTo>
                    <a:lnTo>
                      <a:pt x="1346479" y="2572378"/>
                    </a:lnTo>
                    <a:lnTo>
                      <a:pt x="1326382" y="2703007"/>
                    </a:lnTo>
                    <a:lnTo>
                      <a:pt x="1708220" y="2733152"/>
                    </a:lnTo>
                    <a:lnTo>
                      <a:pt x="1698171" y="2672862"/>
                    </a:lnTo>
                    <a:lnTo>
                      <a:pt x="1396721" y="2662814"/>
                    </a:lnTo>
                    <a:lnTo>
                      <a:pt x="1446963" y="2270928"/>
                    </a:lnTo>
                    <a:lnTo>
                      <a:pt x="823965" y="2110154"/>
                    </a:lnTo>
                    <a:cubicBezTo>
                      <a:pt x="820616" y="1668027"/>
                      <a:pt x="817266" y="1225899"/>
                      <a:pt x="813917" y="783772"/>
                    </a:cubicBezTo>
                    <a:lnTo>
                      <a:pt x="1527349" y="964642"/>
                    </a:lnTo>
                    <a:lnTo>
                      <a:pt x="1949380" y="341644"/>
                    </a:lnTo>
                    <a:lnTo>
                      <a:pt x="2053810" y="27184"/>
                    </a:lnTo>
                    <a:lnTo>
                      <a:pt x="1868993" y="0"/>
                    </a:lnTo>
                    <a:lnTo>
                      <a:pt x="1848897" y="190919"/>
                    </a:lnTo>
                    <a:lnTo>
                      <a:pt x="1788607" y="150726"/>
                    </a:lnTo>
                    <a:lnTo>
                      <a:pt x="1758462" y="231113"/>
                    </a:lnTo>
                    <a:lnTo>
                      <a:pt x="1909187" y="311499"/>
                    </a:lnTo>
                    <a:lnTo>
                      <a:pt x="1507253" y="894304"/>
                    </a:lnTo>
                    <a:lnTo>
                      <a:pt x="834013" y="713433"/>
                    </a:lnTo>
                    <a:lnTo>
                      <a:pt x="683288" y="743578"/>
                    </a:lnTo>
                    <a:lnTo>
                      <a:pt x="0" y="1215851"/>
                    </a:lnTo>
                    <a:lnTo>
                      <a:pt x="628918" y="1657978"/>
                    </a:lnTo>
                    <a:lnTo>
                      <a:pt x="361652" y="1835888"/>
                    </a:lnTo>
                    <a:lnTo>
                      <a:pt x="505245" y="1941097"/>
                    </a:lnTo>
                    <a:close/>
                  </a:path>
                </a:pathLst>
              </a:cu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2" name="Oval 41"/>
              <p:cNvSpPr/>
              <p:nvPr/>
            </p:nvSpPr>
            <p:spPr>
              <a:xfrm>
                <a:off x="5473004" y="5516545"/>
                <a:ext cx="378132" cy="3781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grpSp>
        <p:sp>
          <p:nvSpPr>
            <p:cNvPr id="40" name="Oval 39"/>
            <p:cNvSpPr/>
            <p:nvPr/>
          </p:nvSpPr>
          <p:spPr>
            <a:xfrm>
              <a:off x="4556746" y="2774569"/>
              <a:ext cx="989948" cy="1108628"/>
            </a:xfrm>
            <a:prstGeom prst="ellipse">
              <a:avLst/>
            </a:prstGeom>
            <a:gradFill flip="none" rotWithShape="1">
              <a:gsLst>
                <a:gs pos="0">
                  <a:srgbClr val="996633"/>
                </a:gs>
                <a:gs pos="50000">
                  <a:srgbClr val="C29D88"/>
                </a:gs>
                <a:gs pos="100000">
                  <a:srgbClr val="DAC4B8"/>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3" name="Right Arrow 42"/>
          <p:cNvSpPr/>
          <p:nvPr/>
        </p:nvSpPr>
        <p:spPr>
          <a:xfrm>
            <a:off x="2943263" y="4646575"/>
            <a:ext cx="254729" cy="277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Right Arrow 43"/>
          <p:cNvSpPr/>
          <p:nvPr/>
        </p:nvSpPr>
        <p:spPr>
          <a:xfrm>
            <a:off x="5488781" y="4646575"/>
            <a:ext cx="254729" cy="277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ctangular Callout 44"/>
          <p:cNvSpPr/>
          <p:nvPr/>
        </p:nvSpPr>
        <p:spPr>
          <a:xfrm>
            <a:off x="8007634" y="3278510"/>
            <a:ext cx="4047192" cy="1450218"/>
          </a:xfrm>
          <a:prstGeom prst="wedgeRectCallout">
            <a:avLst>
              <a:gd name="adj1" fmla="val -58215"/>
              <a:gd name="adj2" fmla="val -21073"/>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ts val="3100"/>
              </a:lnSpc>
            </a:pPr>
            <a:r>
              <a:rPr lang="pt-BR" sz="3200" i="1" dirty="0">
                <a:solidFill>
                  <a:schemeClr val="tx1">
                    <a:lumMod val="85000"/>
                    <a:lumOff val="15000"/>
                  </a:schemeClr>
                </a:solidFill>
              </a:rPr>
              <a:t>A </a:t>
            </a:r>
            <a:r>
              <a:rPr lang="pt-BR" sz="3200" b="1" i="1" dirty="0">
                <a:solidFill>
                  <a:schemeClr val="tx1">
                    <a:lumMod val="85000"/>
                    <a:lumOff val="15000"/>
                  </a:schemeClr>
                </a:solidFill>
              </a:rPr>
              <a:t>história</a:t>
            </a:r>
            <a:r>
              <a:rPr lang="pt-BR" sz="3200" i="1" dirty="0">
                <a:solidFill>
                  <a:schemeClr val="tx1">
                    <a:lumMod val="85000"/>
                    <a:lumOff val="15000"/>
                  </a:schemeClr>
                </a:solidFill>
              </a:rPr>
              <a:t> da Bíblia se</a:t>
            </a:r>
            <a:r>
              <a:rPr lang="pt-BR" sz="3200" b="1" i="1" dirty="0">
                <a:solidFill>
                  <a:schemeClr val="tx1">
                    <a:lumMod val="85000"/>
                    <a:lumOff val="15000"/>
                  </a:schemeClr>
                </a:solidFill>
              </a:rPr>
              <a:t> desenvolve </a:t>
            </a:r>
            <a:r>
              <a:rPr lang="pt-BR" sz="3200" i="1" dirty="0">
                <a:solidFill>
                  <a:schemeClr val="tx1">
                    <a:lumMod val="85000"/>
                    <a:lumOff val="15000"/>
                  </a:schemeClr>
                </a:solidFill>
              </a:rPr>
              <a:t>em</a:t>
            </a:r>
            <a:r>
              <a:rPr lang="pt-BR" sz="3200" b="1" i="1" dirty="0">
                <a:solidFill>
                  <a:schemeClr val="tx1">
                    <a:lumMod val="85000"/>
                    <a:lumOff val="15000"/>
                  </a:schemeClr>
                </a:solidFill>
              </a:rPr>
              <a:t> fases</a:t>
            </a:r>
            <a:r>
              <a:rPr lang="pt-BR" sz="3200" i="1" dirty="0">
                <a:solidFill>
                  <a:schemeClr val="tx1">
                    <a:lumMod val="85000"/>
                    <a:lumOff val="15000"/>
                  </a:schemeClr>
                </a:solidFill>
              </a:rPr>
              <a:t>.</a:t>
            </a:r>
          </a:p>
        </p:txBody>
      </p:sp>
      <p:grpSp>
        <p:nvGrpSpPr>
          <p:cNvPr id="7" name="Group 6"/>
          <p:cNvGrpSpPr/>
          <p:nvPr/>
        </p:nvGrpSpPr>
        <p:grpSpPr>
          <a:xfrm>
            <a:off x="6344515" y="3084844"/>
            <a:ext cx="1346686" cy="3270421"/>
            <a:chOff x="6344515" y="3084844"/>
            <a:chExt cx="1346686" cy="3270421"/>
          </a:xfrm>
        </p:grpSpPr>
        <p:sp>
          <p:nvSpPr>
            <p:cNvPr id="49" name="Freeform 48"/>
            <p:cNvSpPr/>
            <p:nvPr/>
          </p:nvSpPr>
          <p:spPr>
            <a:xfrm>
              <a:off x="6344515" y="3945316"/>
              <a:ext cx="1346686" cy="2409949"/>
            </a:xfrm>
            <a:custGeom>
              <a:avLst/>
              <a:gdLst>
                <a:gd name="connsiteX0" fmla="*/ 582804 w 1597688"/>
                <a:gd name="connsiteY0" fmla="*/ 130636 h 2622628"/>
                <a:gd name="connsiteX1" fmla="*/ 70338 w 1597688"/>
                <a:gd name="connsiteY1" fmla="*/ 602909 h 2622628"/>
                <a:gd name="connsiteX2" fmla="*/ 452176 w 1597688"/>
                <a:gd name="connsiteY2" fmla="*/ 914408 h 2622628"/>
                <a:gd name="connsiteX3" fmla="*/ 301450 w 1597688"/>
                <a:gd name="connsiteY3" fmla="*/ 1115375 h 2622628"/>
                <a:gd name="connsiteX4" fmla="*/ 170822 w 1597688"/>
                <a:gd name="connsiteY4" fmla="*/ 1105326 h 2622628"/>
                <a:gd name="connsiteX5" fmla="*/ 381837 w 1597688"/>
                <a:gd name="connsiteY5" fmla="*/ 934504 h 2622628"/>
                <a:gd name="connsiteX6" fmla="*/ 0 w 1597688"/>
                <a:gd name="connsiteY6" fmla="*/ 633054 h 2622628"/>
                <a:gd name="connsiteX7" fmla="*/ 30145 w 1597688"/>
                <a:gd name="connsiteY7" fmla="*/ 552667 h 2622628"/>
                <a:gd name="connsiteX8" fmla="*/ 602901 w 1597688"/>
                <a:gd name="connsiteY8" fmla="*/ 30153 h 2622628"/>
                <a:gd name="connsiteX9" fmla="*/ 482321 w 1597688"/>
                <a:gd name="connsiteY9" fmla="*/ 20104 h 2622628"/>
                <a:gd name="connsiteX10" fmla="*/ 552659 w 1597688"/>
                <a:gd name="connsiteY10" fmla="*/ 8 h 2622628"/>
                <a:gd name="connsiteX11" fmla="*/ 854110 w 1597688"/>
                <a:gd name="connsiteY11" fmla="*/ 40201 h 2622628"/>
                <a:gd name="connsiteX12" fmla="*/ 1477108 w 1597688"/>
                <a:gd name="connsiteY12" fmla="*/ 542619 h 2622628"/>
                <a:gd name="connsiteX13" fmla="*/ 1065125 w 1597688"/>
                <a:gd name="connsiteY13" fmla="*/ 864166 h 2622628"/>
                <a:gd name="connsiteX14" fmla="*/ 1366576 w 1597688"/>
                <a:gd name="connsiteY14" fmla="*/ 1045036 h 2622628"/>
                <a:gd name="connsiteX15" fmla="*/ 1266092 w 1597688"/>
                <a:gd name="connsiteY15" fmla="*/ 1065133 h 2622628"/>
                <a:gd name="connsiteX16" fmla="*/ 984738 w 1597688"/>
                <a:gd name="connsiteY16" fmla="*/ 854118 h 2622628"/>
                <a:gd name="connsiteX17" fmla="*/ 1376624 w 1597688"/>
                <a:gd name="connsiteY17" fmla="*/ 532570 h 2622628"/>
                <a:gd name="connsiteX18" fmla="*/ 874206 w 1597688"/>
                <a:gd name="connsiteY18" fmla="*/ 160781 h 2622628"/>
                <a:gd name="connsiteX19" fmla="*/ 854110 w 1597688"/>
                <a:gd name="connsiteY19" fmla="*/ 1286197 h 2622628"/>
                <a:gd name="connsiteX20" fmla="*/ 1256044 w 1597688"/>
                <a:gd name="connsiteY20" fmla="*/ 2542241 h 2622628"/>
                <a:gd name="connsiteX21" fmla="*/ 1597688 w 1597688"/>
                <a:gd name="connsiteY21" fmla="*/ 2522144 h 2622628"/>
                <a:gd name="connsiteX22" fmla="*/ 1547446 w 1597688"/>
                <a:gd name="connsiteY22" fmla="*/ 2622628 h 2622628"/>
                <a:gd name="connsiteX23" fmla="*/ 1125415 w 1597688"/>
                <a:gd name="connsiteY23" fmla="*/ 2622628 h 2622628"/>
                <a:gd name="connsiteX24" fmla="*/ 793820 w 1597688"/>
                <a:gd name="connsiteY24" fmla="*/ 1326390 h 2622628"/>
                <a:gd name="connsiteX25" fmla="*/ 532562 w 1597688"/>
                <a:gd name="connsiteY25" fmla="*/ 2572386 h 2622628"/>
                <a:gd name="connsiteX26" fmla="*/ 30145 w 1597688"/>
                <a:gd name="connsiteY26" fmla="*/ 2572386 h 2622628"/>
                <a:gd name="connsiteX27" fmla="*/ 40193 w 1597688"/>
                <a:gd name="connsiteY27" fmla="*/ 2411612 h 2622628"/>
                <a:gd name="connsiteX28" fmla="*/ 452176 w 1597688"/>
                <a:gd name="connsiteY28" fmla="*/ 2471902 h 2622628"/>
                <a:gd name="connsiteX29" fmla="*/ 683288 w 1597688"/>
                <a:gd name="connsiteY29" fmla="*/ 1336439 h 2622628"/>
                <a:gd name="connsiteX30" fmla="*/ 582804 w 1597688"/>
                <a:gd name="connsiteY30" fmla="*/ 130636 h 2622628"/>
                <a:gd name="connsiteX0" fmla="*/ 582804 w 1597688"/>
                <a:gd name="connsiteY0" fmla="*/ 134668 h 2626660"/>
                <a:gd name="connsiteX1" fmla="*/ 70338 w 1597688"/>
                <a:gd name="connsiteY1" fmla="*/ 606941 h 2626660"/>
                <a:gd name="connsiteX2" fmla="*/ 452176 w 1597688"/>
                <a:gd name="connsiteY2" fmla="*/ 918440 h 2626660"/>
                <a:gd name="connsiteX3" fmla="*/ 301450 w 1597688"/>
                <a:gd name="connsiteY3" fmla="*/ 1119407 h 2626660"/>
                <a:gd name="connsiteX4" fmla="*/ 170822 w 1597688"/>
                <a:gd name="connsiteY4" fmla="*/ 1109358 h 2626660"/>
                <a:gd name="connsiteX5" fmla="*/ 381837 w 1597688"/>
                <a:gd name="connsiteY5" fmla="*/ 938536 h 2626660"/>
                <a:gd name="connsiteX6" fmla="*/ 0 w 1597688"/>
                <a:gd name="connsiteY6" fmla="*/ 637086 h 2626660"/>
                <a:gd name="connsiteX7" fmla="*/ 30145 w 1597688"/>
                <a:gd name="connsiteY7" fmla="*/ 556699 h 2626660"/>
                <a:gd name="connsiteX8" fmla="*/ 602901 w 1597688"/>
                <a:gd name="connsiteY8" fmla="*/ 34185 h 2626660"/>
                <a:gd name="connsiteX9" fmla="*/ 482321 w 1597688"/>
                <a:gd name="connsiteY9" fmla="*/ 24136 h 2626660"/>
                <a:gd name="connsiteX10" fmla="*/ 854110 w 1597688"/>
                <a:gd name="connsiteY10" fmla="*/ 44233 h 2626660"/>
                <a:gd name="connsiteX11" fmla="*/ 1477108 w 1597688"/>
                <a:gd name="connsiteY11" fmla="*/ 546651 h 2626660"/>
                <a:gd name="connsiteX12" fmla="*/ 1065125 w 1597688"/>
                <a:gd name="connsiteY12" fmla="*/ 868198 h 2626660"/>
                <a:gd name="connsiteX13" fmla="*/ 1366576 w 1597688"/>
                <a:gd name="connsiteY13" fmla="*/ 1049068 h 2626660"/>
                <a:gd name="connsiteX14" fmla="*/ 1266092 w 1597688"/>
                <a:gd name="connsiteY14" fmla="*/ 1069165 h 2626660"/>
                <a:gd name="connsiteX15" fmla="*/ 984738 w 1597688"/>
                <a:gd name="connsiteY15" fmla="*/ 858150 h 2626660"/>
                <a:gd name="connsiteX16" fmla="*/ 1376624 w 1597688"/>
                <a:gd name="connsiteY16" fmla="*/ 536602 h 2626660"/>
                <a:gd name="connsiteX17" fmla="*/ 874206 w 1597688"/>
                <a:gd name="connsiteY17" fmla="*/ 164813 h 2626660"/>
                <a:gd name="connsiteX18" fmla="*/ 854110 w 1597688"/>
                <a:gd name="connsiteY18" fmla="*/ 1290229 h 2626660"/>
                <a:gd name="connsiteX19" fmla="*/ 1256044 w 1597688"/>
                <a:gd name="connsiteY19" fmla="*/ 2546273 h 2626660"/>
                <a:gd name="connsiteX20" fmla="*/ 1597688 w 1597688"/>
                <a:gd name="connsiteY20" fmla="*/ 2526176 h 2626660"/>
                <a:gd name="connsiteX21" fmla="*/ 1547446 w 1597688"/>
                <a:gd name="connsiteY21" fmla="*/ 2626660 h 2626660"/>
                <a:gd name="connsiteX22" fmla="*/ 1125415 w 1597688"/>
                <a:gd name="connsiteY22" fmla="*/ 2626660 h 2626660"/>
                <a:gd name="connsiteX23" fmla="*/ 793820 w 1597688"/>
                <a:gd name="connsiteY23" fmla="*/ 1330422 h 2626660"/>
                <a:gd name="connsiteX24" fmla="*/ 532562 w 1597688"/>
                <a:gd name="connsiteY24" fmla="*/ 2576418 h 2626660"/>
                <a:gd name="connsiteX25" fmla="*/ 30145 w 1597688"/>
                <a:gd name="connsiteY25" fmla="*/ 2576418 h 2626660"/>
                <a:gd name="connsiteX26" fmla="*/ 40193 w 1597688"/>
                <a:gd name="connsiteY26" fmla="*/ 2415644 h 2626660"/>
                <a:gd name="connsiteX27" fmla="*/ 452176 w 1597688"/>
                <a:gd name="connsiteY27" fmla="*/ 2475934 h 2626660"/>
                <a:gd name="connsiteX28" fmla="*/ 683288 w 1597688"/>
                <a:gd name="connsiteY28" fmla="*/ 1340471 h 2626660"/>
                <a:gd name="connsiteX29" fmla="*/ 582804 w 1597688"/>
                <a:gd name="connsiteY29" fmla="*/ 134668 h 2626660"/>
                <a:gd name="connsiteX0" fmla="*/ 582804 w 1597688"/>
                <a:gd name="connsiteY0" fmla="*/ 159738 h 2651730"/>
                <a:gd name="connsiteX1" fmla="*/ 70338 w 1597688"/>
                <a:gd name="connsiteY1" fmla="*/ 632011 h 2651730"/>
                <a:gd name="connsiteX2" fmla="*/ 452176 w 1597688"/>
                <a:gd name="connsiteY2" fmla="*/ 943510 h 2651730"/>
                <a:gd name="connsiteX3" fmla="*/ 301450 w 1597688"/>
                <a:gd name="connsiteY3" fmla="*/ 1144477 h 2651730"/>
                <a:gd name="connsiteX4" fmla="*/ 170822 w 1597688"/>
                <a:gd name="connsiteY4" fmla="*/ 1134428 h 2651730"/>
                <a:gd name="connsiteX5" fmla="*/ 381837 w 1597688"/>
                <a:gd name="connsiteY5" fmla="*/ 963606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66576 w 1597688"/>
                <a:gd name="connsiteY12" fmla="*/ 1074138 h 2651730"/>
                <a:gd name="connsiteX13" fmla="*/ 1266092 w 1597688"/>
                <a:gd name="connsiteY13" fmla="*/ 1094235 h 2651730"/>
                <a:gd name="connsiteX14" fmla="*/ 984738 w 1597688"/>
                <a:gd name="connsiteY14" fmla="*/ 883220 h 2651730"/>
                <a:gd name="connsiteX15" fmla="*/ 1376624 w 1597688"/>
                <a:gd name="connsiteY15" fmla="*/ 561672 h 2651730"/>
                <a:gd name="connsiteX16" fmla="*/ 874206 w 1597688"/>
                <a:gd name="connsiteY16" fmla="*/ 189883 h 2651730"/>
                <a:gd name="connsiteX17" fmla="*/ 854110 w 1597688"/>
                <a:gd name="connsiteY17" fmla="*/ 1315299 h 2651730"/>
                <a:gd name="connsiteX18" fmla="*/ 1256044 w 1597688"/>
                <a:gd name="connsiteY18" fmla="*/ 2571343 h 2651730"/>
                <a:gd name="connsiteX19" fmla="*/ 1597688 w 1597688"/>
                <a:gd name="connsiteY19" fmla="*/ 2551246 h 2651730"/>
                <a:gd name="connsiteX20" fmla="*/ 1547446 w 1597688"/>
                <a:gd name="connsiteY20" fmla="*/ 2651730 h 2651730"/>
                <a:gd name="connsiteX21" fmla="*/ 1125415 w 1597688"/>
                <a:gd name="connsiteY21" fmla="*/ 2651730 h 2651730"/>
                <a:gd name="connsiteX22" fmla="*/ 793820 w 1597688"/>
                <a:gd name="connsiteY22" fmla="*/ 1355492 h 2651730"/>
                <a:gd name="connsiteX23" fmla="*/ 532562 w 1597688"/>
                <a:gd name="connsiteY23" fmla="*/ 2601488 h 2651730"/>
                <a:gd name="connsiteX24" fmla="*/ 30145 w 1597688"/>
                <a:gd name="connsiteY24" fmla="*/ 2601488 h 2651730"/>
                <a:gd name="connsiteX25" fmla="*/ 40193 w 1597688"/>
                <a:gd name="connsiteY25" fmla="*/ 2440714 h 2651730"/>
                <a:gd name="connsiteX26" fmla="*/ 452176 w 1597688"/>
                <a:gd name="connsiteY26" fmla="*/ 2501004 h 2651730"/>
                <a:gd name="connsiteX27" fmla="*/ 683288 w 1597688"/>
                <a:gd name="connsiteY27" fmla="*/ 1365541 h 2651730"/>
                <a:gd name="connsiteX28" fmla="*/ 582804 w 1597688"/>
                <a:gd name="connsiteY28" fmla="*/ 159738 h 2651730"/>
                <a:gd name="connsiteX0" fmla="*/ 582804 w 1597688"/>
                <a:gd name="connsiteY0" fmla="*/ 199931 h 2651730"/>
                <a:gd name="connsiteX1" fmla="*/ 70338 w 1597688"/>
                <a:gd name="connsiteY1" fmla="*/ 632011 h 2651730"/>
                <a:gd name="connsiteX2" fmla="*/ 452176 w 1597688"/>
                <a:gd name="connsiteY2" fmla="*/ 943510 h 2651730"/>
                <a:gd name="connsiteX3" fmla="*/ 301450 w 1597688"/>
                <a:gd name="connsiteY3" fmla="*/ 1144477 h 2651730"/>
                <a:gd name="connsiteX4" fmla="*/ 170822 w 1597688"/>
                <a:gd name="connsiteY4" fmla="*/ 1134428 h 2651730"/>
                <a:gd name="connsiteX5" fmla="*/ 381837 w 1597688"/>
                <a:gd name="connsiteY5" fmla="*/ 963606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66576 w 1597688"/>
                <a:gd name="connsiteY12" fmla="*/ 1074138 h 2651730"/>
                <a:gd name="connsiteX13" fmla="*/ 1266092 w 1597688"/>
                <a:gd name="connsiteY13" fmla="*/ 1094235 h 2651730"/>
                <a:gd name="connsiteX14" fmla="*/ 984738 w 1597688"/>
                <a:gd name="connsiteY14" fmla="*/ 883220 h 2651730"/>
                <a:gd name="connsiteX15" fmla="*/ 1376624 w 1597688"/>
                <a:gd name="connsiteY15" fmla="*/ 561672 h 2651730"/>
                <a:gd name="connsiteX16" fmla="*/ 874206 w 1597688"/>
                <a:gd name="connsiteY16" fmla="*/ 189883 h 2651730"/>
                <a:gd name="connsiteX17" fmla="*/ 854110 w 1597688"/>
                <a:gd name="connsiteY17" fmla="*/ 1315299 h 2651730"/>
                <a:gd name="connsiteX18" fmla="*/ 1256044 w 1597688"/>
                <a:gd name="connsiteY18" fmla="*/ 2571343 h 2651730"/>
                <a:gd name="connsiteX19" fmla="*/ 1597688 w 1597688"/>
                <a:gd name="connsiteY19" fmla="*/ 2551246 h 2651730"/>
                <a:gd name="connsiteX20" fmla="*/ 1547446 w 1597688"/>
                <a:gd name="connsiteY20" fmla="*/ 2651730 h 2651730"/>
                <a:gd name="connsiteX21" fmla="*/ 1125415 w 1597688"/>
                <a:gd name="connsiteY21" fmla="*/ 2651730 h 2651730"/>
                <a:gd name="connsiteX22" fmla="*/ 793820 w 1597688"/>
                <a:gd name="connsiteY22" fmla="*/ 1355492 h 2651730"/>
                <a:gd name="connsiteX23" fmla="*/ 532562 w 1597688"/>
                <a:gd name="connsiteY23" fmla="*/ 2601488 h 2651730"/>
                <a:gd name="connsiteX24" fmla="*/ 30145 w 1597688"/>
                <a:gd name="connsiteY24" fmla="*/ 2601488 h 2651730"/>
                <a:gd name="connsiteX25" fmla="*/ 40193 w 1597688"/>
                <a:gd name="connsiteY25" fmla="*/ 2440714 h 2651730"/>
                <a:gd name="connsiteX26" fmla="*/ 452176 w 1597688"/>
                <a:gd name="connsiteY26" fmla="*/ 2501004 h 2651730"/>
                <a:gd name="connsiteX27" fmla="*/ 683288 w 1597688"/>
                <a:gd name="connsiteY27" fmla="*/ 1365541 h 2651730"/>
                <a:gd name="connsiteX28" fmla="*/ 582804 w 1597688"/>
                <a:gd name="connsiteY28" fmla="*/ 199931 h 2651730"/>
                <a:gd name="connsiteX0" fmla="*/ 582804 w 1597688"/>
                <a:gd name="connsiteY0" fmla="*/ 199931 h 2651730"/>
                <a:gd name="connsiteX1" fmla="*/ 70338 w 1597688"/>
                <a:gd name="connsiteY1" fmla="*/ 632011 h 2651730"/>
                <a:gd name="connsiteX2" fmla="*/ 452176 w 1597688"/>
                <a:gd name="connsiteY2" fmla="*/ 943510 h 2651730"/>
                <a:gd name="connsiteX3" fmla="*/ 301450 w 1597688"/>
                <a:gd name="connsiteY3" fmla="*/ 1144477 h 2651730"/>
                <a:gd name="connsiteX4" fmla="*/ 170822 w 1597688"/>
                <a:gd name="connsiteY4" fmla="*/ 1134428 h 2651730"/>
                <a:gd name="connsiteX5" fmla="*/ 381837 w 1597688"/>
                <a:gd name="connsiteY5" fmla="*/ 963606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66576 w 1597688"/>
                <a:gd name="connsiteY12" fmla="*/ 1074138 h 2651730"/>
                <a:gd name="connsiteX13" fmla="*/ 1266092 w 1597688"/>
                <a:gd name="connsiteY13" fmla="*/ 1094235 h 2651730"/>
                <a:gd name="connsiteX14" fmla="*/ 984738 w 1597688"/>
                <a:gd name="connsiteY14" fmla="*/ 883220 h 2651730"/>
                <a:gd name="connsiteX15" fmla="*/ 1376624 w 1597688"/>
                <a:gd name="connsiteY15" fmla="*/ 561672 h 2651730"/>
                <a:gd name="connsiteX16" fmla="*/ 874206 w 1597688"/>
                <a:gd name="connsiteY16" fmla="*/ 189883 h 2651730"/>
                <a:gd name="connsiteX17" fmla="*/ 854110 w 1597688"/>
                <a:gd name="connsiteY17" fmla="*/ 1315299 h 2651730"/>
                <a:gd name="connsiteX18" fmla="*/ 1256044 w 1597688"/>
                <a:gd name="connsiteY18" fmla="*/ 2571343 h 2651730"/>
                <a:gd name="connsiteX19" fmla="*/ 1597688 w 1597688"/>
                <a:gd name="connsiteY19" fmla="*/ 2551246 h 2651730"/>
                <a:gd name="connsiteX20" fmla="*/ 1547446 w 1597688"/>
                <a:gd name="connsiteY20" fmla="*/ 2651730 h 2651730"/>
                <a:gd name="connsiteX21" fmla="*/ 1125415 w 1597688"/>
                <a:gd name="connsiteY21" fmla="*/ 2651730 h 2651730"/>
                <a:gd name="connsiteX22" fmla="*/ 793820 w 1597688"/>
                <a:gd name="connsiteY22" fmla="*/ 1355492 h 2651730"/>
                <a:gd name="connsiteX23" fmla="*/ 532562 w 1597688"/>
                <a:gd name="connsiteY23" fmla="*/ 2601488 h 2651730"/>
                <a:gd name="connsiteX24" fmla="*/ 30145 w 1597688"/>
                <a:gd name="connsiteY24" fmla="*/ 2601488 h 2651730"/>
                <a:gd name="connsiteX25" fmla="*/ 40193 w 1597688"/>
                <a:gd name="connsiteY25" fmla="*/ 2440714 h 2651730"/>
                <a:gd name="connsiteX26" fmla="*/ 452176 w 1597688"/>
                <a:gd name="connsiteY26" fmla="*/ 2501004 h 2651730"/>
                <a:gd name="connsiteX27" fmla="*/ 683288 w 1597688"/>
                <a:gd name="connsiteY27" fmla="*/ 1365541 h 2651730"/>
                <a:gd name="connsiteX28" fmla="*/ 643094 w 1597688"/>
                <a:gd name="connsiteY28" fmla="*/ 953558 h 2651730"/>
                <a:gd name="connsiteX29" fmla="*/ 582804 w 1597688"/>
                <a:gd name="connsiteY29" fmla="*/ 199931 h 2651730"/>
                <a:gd name="connsiteX0" fmla="*/ 582804 w 1597688"/>
                <a:gd name="connsiteY0" fmla="*/ 199931 h 2651730"/>
                <a:gd name="connsiteX1" fmla="*/ 70338 w 1597688"/>
                <a:gd name="connsiteY1" fmla="*/ 632011 h 2651730"/>
                <a:gd name="connsiteX2" fmla="*/ 452176 w 1597688"/>
                <a:gd name="connsiteY2" fmla="*/ 943510 h 2651730"/>
                <a:gd name="connsiteX3" fmla="*/ 301450 w 1597688"/>
                <a:gd name="connsiteY3" fmla="*/ 1144477 h 2651730"/>
                <a:gd name="connsiteX4" fmla="*/ 170822 w 1597688"/>
                <a:gd name="connsiteY4" fmla="*/ 1134428 h 2651730"/>
                <a:gd name="connsiteX5" fmla="*/ 381837 w 1597688"/>
                <a:gd name="connsiteY5" fmla="*/ 963606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66576 w 1597688"/>
                <a:gd name="connsiteY12" fmla="*/ 1074138 h 2651730"/>
                <a:gd name="connsiteX13" fmla="*/ 1266092 w 1597688"/>
                <a:gd name="connsiteY13" fmla="*/ 1094235 h 2651730"/>
                <a:gd name="connsiteX14" fmla="*/ 984738 w 1597688"/>
                <a:gd name="connsiteY14" fmla="*/ 883220 h 2651730"/>
                <a:gd name="connsiteX15" fmla="*/ 1376624 w 1597688"/>
                <a:gd name="connsiteY15" fmla="*/ 561672 h 2651730"/>
                <a:gd name="connsiteX16" fmla="*/ 874206 w 1597688"/>
                <a:gd name="connsiteY16" fmla="*/ 189883 h 2651730"/>
                <a:gd name="connsiteX17" fmla="*/ 864158 w 1597688"/>
                <a:gd name="connsiteY17" fmla="*/ 953558 h 2651730"/>
                <a:gd name="connsiteX18" fmla="*/ 854110 w 1597688"/>
                <a:gd name="connsiteY18" fmla="*/ 1315299 h 2651730"/>
                <a:gd name="connsiteX19" fmla="*/ 1256044 w 1597688"/>
                <a:gd name="connsiteY19" fmla="*/ 2571343 h 2651730"/>
                <a:gd name="connsiteX20" fmla="*/ 1597688 w 1597688"/>
                <a:gd name="connsiteY20" fmla="*/ 2551246 h 2651730"/>
                <a:gd name="connsiteX21" fmla="*/ 1547446 w 1597688"/>
                <a:gd name="connsiteY21" fmla="*/ 2651730 h 2651730"/>
                <a:gd name="connsiteX22" fmla="*/ 1125415 w 1597688"/>
                <a:gd name="connsiteY22" fmla="*/ 2651730 h 2651730"/>
                <a:gd name="connsiteX23" fmla="*/ 793820 w 1597688"/>
                <a:gd name="connsiteY23" fmla="*/ 1355492 h 2651730"/>
                <a:gd name="connsiteX24" fmla="*/ 532562 w 1597688"/>
                <a:gd name="connsiteY24" fmla="*/ 2601488 h 2651730"/>
                <a:gd name="connsiteX25" fmla="*/ 30145 w 1597688"/>
                <a:gd name="connsiteY25" fmla="*/ 2601488 h 2651730"/>
                <a:gd name="connsiteX26" fmla="*/ 40193 w 1597688"/>
                <a:gd name="connsiteY26" fmla="*/ 2440714 h 2651730"/>
                <a:gd name="connsiteX27" fmla="*/ 452176 w 1597688"/>
                <a:gd name="connsiteY27" fmla="*/ 2501004 h 2651730"/>
                <a:gd name="connsiteX28" fmla="*/ 683288 w 1597688"/>
                <a:gd name="connsiteY28" fmla="*/ 1365541 h 2651730"/>
                <a:gd name="connsiteX29" fmla="*/ 643094 w 1597688"/>
                <a:gd name="connsiteY29" fmla="*/ 953558 h 2651730"/>
                <a:gd name="connsiteX30" fmla="*/ 582804 w 1597688"/>
                <a:gd name="connsiteY30" fmla="*/ 199931 h 2651730"/>
                <a:gd name="connsiteX0" fmla="*/ 542611 w 1597688"/>
                <a:gd name="connsiteY0" fmla="*/ 260221 h 2651730"/>
                <a:gd name="connsiteX1" fmla="*/ 70338 w 1597688"/>
                <a:gd name="connsiteY1" fmla="*/ 632011 h 2651730"/>
                <a:gd name="connsiteX2" fmla="*/ 452176 w 1597688"/>
                <a:gd name="connsiteY2" fmla="*/ 943510 h 2651730"/>
                <a:gd name="connsiteX3" fmla="*/ 301450 w 1597688"/>
                <a:gd name="connsiteY3" fmla="*/ 1144477 h 2651730"/>
                <a:gd name="connsiteX4" fmla="*/ 170822 w 1597688"/>
                <a:gd name="connsiteY4" fmla="*/ 1134428 h 2651730"/>
                <a:gd name="connsiteX5" fmla="*/ 381837 w 1597688"/>
                <a:gd name="connsiteY5" fmla="*/ 963606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66576 w 1597688"/>
                <a:gd name="connsiteY12" fmla="*/ 1074138 h 2651730"/>
                <a:gd name="connsiteX13" fmla="*/ 1266092 w 1597688"/>
                <a:gd name="connsiteY13" fmla="*/ 1094235 h 2651730"/>
                <a:gd name="connsiteX14" fmla="*/ 984738 w 1597688"/>
                <a:gd name="connsiteY14" fmla="*/ 883220 h 2651730"/>
                <a:gd name="connsiteX15" fmla="*/ 1376624 w 1597688"/>
                <a:gd name="connsiteY15" fmla="*/ 561672 h 2651730"/>
                <a:gd name="connsiteX16" fmla="*/ 874206 w 1597688"/>
                <a:gd name="connsiteY16" fmla="*/ 189883 h 2651730"/>
                <a:gd name="connsiteX17" fmla="*/ 864158 w 1597688"/>
                <a:gd name="connsiteY17" fmla="*/ 953558 h 2651730"/>
                <a:gd name="connsiteX18" fmla="*/ 854110 w 1597688"/>
                <a:gd name="connsiteY18" fmla="*/ 1315299 h 2651730"/>
                <a:gd name="connsiteX19" fmla="*/ 1256044 w 1597688"/>
                <a:gd name="connsiteY19" fmla="*/ 2571343 h 2651730"/>
                <a:gd name="connsiteX20" fmla="*/ 1597688 w 1597688"/>
                <a:gd name="connsiteY20" fmla="*/ 2551246 h 2651730"/>
                <a:gd name="connsiteX21" fmla="*/ 1547446 w 1597688"/>
                <a:gd name="connsiteY21" fmla="*/ 2651730 h 2651730"/>
                <a:gd name="connsiteX22" fmla="*/ 1125415 w 1597688"/>
                <a:gd name="connsiteY22" fmla="*/ 2651730 h 2651730"/>
                <a:gd name="connsiteX23" fmla="*/ 793820 w 1597688"/>
                <a:gd name="connsiteY23" fmla="*/ 1355492 h 2651730"/>
                <a:gd name="connsiteX24" fmla="*/ 532562 w 1597688"/>
                <a:gd name="connsiteY24" fmla="*/ 2601488 h 2651730"/>
                <a:gd name="connsiteX25" fmla="*/ 30145 w 1597688"/>
                <a:gd name="connsiteY25" fmla="*/ 2601488 h 2651730"/>
                <a:gd name="connsiteX26" fmla="*/ 40193 w 1597688"/>
                <a:gd name="connsiteY26" fmla="*/ 2440714 h 2651730"/>
                <a:gd name="connsiteX27" fmla="*/ 452176 w 1597688"/>
                <a:gd name="connsiteY27" fmla="*/ 2501004 h 2651730"/>
                <a:gd name="connsiteX28" fmla="*/ 683288 w 1597688"/>
                <a:gd name="connsiteY28" fmla="*/ 1365541 h 2651730"/>
                <a:gd name="connsiteX29" fmla="*/ 643094 w 1597688"/>
                <a:gd name="connsiteY29" fmla="*/ 953558 h 2651730"/>
                <a:gd name="connsiteX30" fmla="*/ 542611 w 1597688"/>
                <a:gd name="connsiteY30" fmla="*/ 260221 h 2651730"/>
                <a:gd name="connsiteX0" fmla="*/ 542611 w 1597688"/>
                <a:gd name="connsiteY0" fmla="*/ 260221 h 2651730"/>
                <a:gd name="connsiteX1" fmla="*/ 70338 w 1597688"/>
                <a:gd name="connsiteY1" fmla="*/ 632011 h 2651730"/>
                <a:gd name="connsiteX2" fmla="*/ 452176 w 1597688"/>
                <a:gd name="connsiteY2" fmla="*/ 943510 h 2651730"/>
                <a:gd name="connsiteX3" fmla="*/ 301450 w 1597688"/>
                <a:gd name="connsiteY3" fmla="*/ 1144477 h 2651730"/>
                <a:gd name="connsiteX4" fmla="*/ 170822 w 1597688"/>
                <a:gd name="connsiteY4" fmla="*/ 1134428 h 2651730"/>
                <a:gd name="connsiteX5" fmla="*/ 381837 w 1597688"/>
                <a:gd name="connsiteY5" fmla="*/ 963606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66576 w 1597688"/>
                <a:gd name="connsiteY12" fmla="*/ 1074138 h 2651730"/>
                <a:gd name="connsiteX13" fmla="*/ 1266092 w 1597688"/>
                <a:gd name="connsiteY13" fmla="*/ 1094235 h 2651730"/>
                <a:gd name="connsiteX14" fmla="*/ 984738 w 1597688"/>
                <a:gd name="connsiteY14" fmla="*/ 883220 h 2651730"/>
                <a:gd name="connsiteX15" fmla="*/ 1376624 w 1597688"/>
                <a:gd name="connsiteY15" fmla="*/ 561672 h 2651730"/>
                <a:gd name="connsiteX16" fmla="*/ 914400 w 1597688"/>
                <a:gd name="connsiteY16" fmla="*/ 260222 h 2651730"/>
                <a:gd name="connsiteX17" fmla="*/ 864158 w 1597688"/>
                <a:gd name="connsiteY17" fmla="*/ 953558 h 2651730"/>
                <a:gd name="connsiteX18" fmla="*/ 854110 w 1597688"/>
                <a:gd name="connsiteY18" fmla="*/ 1315299 h 2651730"/>
                <a:gd name="connsiteX19" fmla="*/ 1256044 w 1597688"/>
                <a:gd name="connsiteY19" fmla="*/ 2571343 h 2651730"/>
                <a:gd name="connsiteX20" fmla="*/ 1597688 w 1597688"/>
                <a:gd name="connsiteY20" fmla="*/ 2551246 h 2651730"/>
                <a:gd name="connsiteX21" fmla="*/ 1547446 w 1597688"/>
                <a:gd name="connsiteY21" fmla="*/ 2651730 h 2651730"/>
                <a:gd name="connsiteX22" fmla="*/ 1125415 w 1597688"/>
                <a:gd name="connsiteY22" fmla="*/ 2651730 h 2651730"/>
                <a:gd name="connsiteX23" fmla="*/ 793820 w 1597688"/>
                <a:gd name="connsiteY23" fmla="*/ 1355492 h 2651730"/>
                <a:gd name="connsiteX24" fmla="*/ 532562 w 1597688"/>
                <a:gd name="connsiteY24" fmla="*/ 2601488 h 2651730"/>
                <a:gd name="connsiteX25" fmla="*/ 30145 w 1597688"/>
                <a:gd name="connsiteY25" fmla="*/ 2601488 h 2651730"/>
                <a:gd name="connsiteX26" fmla="*/ 40193 w 1597688"/>
                <a:gd name="connsiteY26" fmla="*/ 2440714 h 2651730"/>
                <a:gd name="connsiteX27" fmla="*/ 452176 w 1597688"/>
                <a:gd name="connsiteY27" fmla="*/ 2501004 h 2651730"/>
                <a:gd name="connsiteX28" fmla="*/ 683288 w 1597688"/>
                <a:gd name="connsiteY28" fmla="*/ 1365541 h 2651730"/>
                <a:gd name="connsiteX29" fmla="*/ 643094 w 1597688"/>
                <a:gd name="connsiteY29" fmla="*/ 953558 h 2651730"/>
                <a:gd name="connsiteX30" fmla="*/ 542611 w 1597688"/>
                <a:gd name="connsiteY30" fmla="*/ 260221 h 2651730"/>
                <a:gd name="connsiteX0" fmla="*/ 542611 w 1597688"/>
                <a:gd name="connsiteY0" fmla="*/ 260221 h 2651730"/>
                <a:gd name="connsiteX1" fmla="*/ 70338 w 1597688"/>
                <a:gd name="connsiteY1" fmla="*/ 632011 h 2651730"/>
                <a:gd name="connsiteX2" fmla="*/ 452176 w 1597688"/>
                <a:gd name="connsiteY2" fmla="*/ 943510 h 2651730"/>
                <a:gd name="connsiteX3" fmla="*/ 301450 w 1597688"/>
                <a:gd name="connsiteY3" fmla="*/ 1144477 h 2651730"/>
                <a:gd name="connsiteX4" fmla="*/ 170822 w 1597688"/>
                <a:gd name="connsiteY4" fmla="*/ 1134428 h 2651730"/>
                <a:gd name="connsiteX5" fmla="*/ 381837 w 1597688"/>
                <a:gd name="connsiteY5" fmla="*/ 963606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66576 w 1597688"/>
                <a:gd name="connsiteY12" fmla="*/ 1074138 h 2651730"/>
                <a:gd name="connsiteX13" fmla="*/ 1266092 w 1597688"/>
                <a:gd name="connsiteY13" fmla="*/ 1094235 h 2651730"/>
                <a:gd name="connsiteX14" fmla="*/ 984738 w 1597688"/>
                <a:gd name="connsiteY14" fmla="*/ 883220 h 2651730"/>
                <a:gd name="connsiteX15" fmla="*/ 1376624 w 1597688"/>
                <a:gd name="connsiteY15" fmla="*/ 561672 h 2651730"/>
                <a:gd name="connsiteX16" fmla="*/ 914400 w 1597688"/>
                <a:gd name="connsiteY16" fmla="*/ 260222 h 2651730"/>
                <a:gd name="connsiteX17" fmla="*/ 864158 w 1597688"/>
                <a:gd name="connsiteY17" fmla="*/ 953558 h 2651730"/>
                <a:gd name="connsiteX18" fmla="*/ 854110 w 1597688"/>
                <a:gd name="connsiteY18" fmla="*/ 1315299 h 2651730"/>
                <a:gd name="connsiteX19" fmla="*/ 1256044 w 1597688"/>
                <a:gd name="connsiteY19" fmla="*/ 2571343 h 2651730"/>
                <a:gd name="connsiteX20" fmla="*/ 1597688 w 1597688"/>
                <a:gd name="connsiteY20" fmla="*/ 2551246 h 2651730"/>
                <a:gd name="connsiteX21" fmla="*/ 1547446 w 1597688"/>
                <a:gd name="connsiteY21" fmla="*/ 2651730 h 2651730"/>
                <a:gd name="connsiteX22" fmla="*/ 1125415 w 1597688"/>
                <a:gd name="connsiteY22" fmla="*/ 2651730 h 2651730"/>
                <a:gd name="connsiteX23" fmla="*/ 793820 w 1597688"/>
                <a:gd name="connsiteY23" fmla="*/ 1355492 h 2651730"/>
                <a:gd name="connsiteX24" fmla="*/ 532562 w 1597688"/>
                <a:gd name="connsiteY24" fmla="*/ 2601488 h 2651730"/>
                <a:gd name="connsiteX25" fmla="*/ 30145 w 1597688"/>
                <a:gd name="connsiteY25" fmla="*/ 2601488 h 2651730"/>
                <a:gd name="connsiteX26" fmla="*/ 40193 w 1597688"/>
                <a:gd name="connsiteY26" fmla="*/ 2440714 h 2651730"/>
                <a:gd name="connsiteX27" fmla="*/ 452176 w 1597688"/>
                <a:gd name="connsiteY27" fmla="*/ 2501004 h 2651730"/>
                <a:gd name="connsiteX28" fmla="*/ 683288 w 1597688"/>
                <a:gd name="connsiteY28" fmla="*/ 1365541 h 2651730"/>
                <a:gd name="connsiteX29" fmla="*/ 643094 w 1597688"/>
                <a:gd name="connsiteY29" fmla="*/ 953558 h 2651730"/>
                <a:gd name="connsiteX30" fmla="*/ 542611 w 1597688"/>
                <a:gd name="connsiteY30" fmla="*/ 260221 h 2651730"/>
                <a:gd name="connsiteX0" fmla="*/ 542611 w 1597688"/>
                <a:gd name="connsiteY0" fmla="*/ 260221 h 2651730"/>
                <a:gd name="connsiteX1" fmla="*/ 70338 w 1597688"/>
                <a:gd name="connsiteY1" fmla="*/ 632011 h 2651730"/>
                <a:gd name="connsiteX2" fmla="*/ 592853 w 1597688"/>
                <a:gd name="connsiteY2" fmla="*/ 903317 h 2651730"/>
                <a:gd name="connsiteX3" fmla="*/ 301450 w 1597688"/>
                <a:gd name="connsiteY3" fmla="*/ 1144477 h 2651730"/>
                <a:gd name="connsiteX4" fmla="*/ 170822 w 1597688"/>
                <a:gd name="connsiteY4" fmla="*/ 1134428 h 2651730"/>
                <a:gd name="connsiteX5" fmla="*/ 381837 w 1597688"/>
                <a:gd name="connsiteY5" fmla="*/ 963606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66576 w 1597688"/>
                <a:gd name="connsiteY12" fmla="*/ 1074138 h 2651730"/>
                <a:gd name="connsiteX13" fmla="*/ 1266092 w 1597688"/>
                <a:gd name="connsiteY13" fmla="*/ 1094235 h 2651730"/>
                <a:gd name="connsiteX14" fmla="*/ 984738 w 1597688"/>
                <a:gd name="connsiteY14" fmla="*/ 883220 h 2651730"/>
                <a:gd name="connsiteX15" fmla="*/ 1376624 w 1597688"/>
                <a:gd name="connsiteY15" fmla="*/ 561672 h 2651730"/>
                <a:gd name="connsiteX16" fmla="*/ 914400 w 1597688"/>
                <a:gd name="connsiteY16" fmla="*/ 260222 h 2651730"/>
                <a:gd name="connsiteX17" fmla="*/ 864158 w 1597688"/>
                <a:gd name="connsiteY17" fmla="*/ 953558 h 2651730"/>
                <a:gd name="connsiteX18" fmla="*/ 854110 w 1597688"/>
                <a:gd name="connsiteY18" fmla="*/ 1315299 h 2651730"/>
                <a:gd name="connsiteX19" fmla="*/ 1256044 w 1597688"/>
                <a:gd name="connsiteY19" fmla="*/ 2571343 h 2651730"/>
                <a:gd name="connsiteX20" fmla="*/ 1597688 w 1597688"/>
                <a:gd name="connsiteY20" fmla="*/ 2551246 h 2651730"/>
                <a:gd name="connsiteX21" fmla="*/ 1547446 w 1597688"/>
                <a:gd name="connsiteY21" fmla="*/ 2651730 h 2651730"/>
                <a:gd name="connsiteX22" fmla="*/ 1125415 w 1597688"/>
                <a:gd name="connsiteY22" fmla="*/ 2651730 h 2651730"/>
                <a:gd name="connsiteX23" fmla="*/ 793820 w 1597688"/>
                <a:gd name="connsiteY23" fmla="*/ 1355492 h 2651730"/>
                <a:gd name="connsiteX24" fmla="*/ 532562 w 1597688"/>
                <a:gd name="connsiteY24" fmla="*/ 2601488 h 2651730"/>
                <a:gd name="connsiteX25" fmla="*/ 30145 w 1597688"/>
                <a:gd name="connsiteY25" fmla="*/ 2601488 h 2651730"/>
                <a:gd name="connsiteX26" fmla="*/ 40193 w 1597688"/>
                <a:gd name="connsiteY26" fmla="*/ 2440714 h 2651730"/>
                <a:gd name="connsiteX27" fmla="*/ 452176 w 1597688"/>
                <a:gd name="connsiteY27" fmla="*/ 2501004 h 2651730"/>
                <a:gd name="connsiteX28" fmla="*/ 683288 w 1597688"/>
                <a:gd name="connsiteY28" fmla="*/ 1365541 h 2651730"/>
                <a:gd name="connsiteX29" fmla="*/ 643094 w 1597688"/>
                <a:gd name="connsiteY29" fmla="*/ 953558 h 2651730"/>
                <a:gd name="connsiteX30" fmla="*/ 542611 w 1597688"/>
                <a:gd name="connsiteY30" fmla="*/ 260221 h 2651730"/>
                <a:gd name="connsiteX0" fmla="*/ 542611 w 1597688"/>
                <a:gd name="connsiteY0" fmla="*/ 260221 h 2651730"/>
                <a:gd name="connsiteX1" fmla="*/ 70338 w 1597688"/>
                <a:gd name="connsiteY1" fmla="*/ 632011 h 2651730"/>
                <a:gd name="connsiteX2" fmla="*/ 592853 w 1597688"/>
                <a:gd name="connsiteY2" fmla="*/ 903317 h 2651730"/>
                <a:gd name="connsiteX3" fmla="*/ 301450 w 1597688"/>
                <a:gd name="connsiteY3" fmla="*/ 1144477 h 2651730"/>
                <a:gd name="connsiteX4" fmla="*/ 170822 w 1597688"/>
                <a:gd name="connsiteY4" fmla="*/ 1134428 h 2651730"/>
                <a:gd name="connsiteX5" fmla="*/ 452175 w 1597688"/>
                <a:gd name="connsiteY5" fmla="*/ 893268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66576 w 1597688"/>
                <a:gd name="connsiteY12" fmla="*/ 1074138 h 2651730"/>
                <a:gd name="connsiteX13" fmla="*/ 1266092 w 1597688"/>
                <a:gd name="connsiteY13" fmla="*/ 1094235 h 2651730"/>
                <a:gd name="connsiteX14" fmla="*/ 984738 w 1597688"/>
                <a:gd name="connsiteY14" fmla="*/ 883220 h 2651730"/>
                <a:gd name="connsiteX15" fmla="*/ 1376624 w 1597688"/>
                <a:gd name="connsiteY15" fmla="*/ 561672 h 2651730"/>
                <a:gd name="connsiteX16" fmla="*/ 914400 w 1597688"/>
                <a:gd name="connsiteY16" fmla="*/ 260222 h 2651730"/>
                <a:gd name="connsiteX17" fmla="*/ 864158 w 1597688"/>
                <a:gd name="connsiteY17" fmla="*/ 953558 h 2651730"/>
                <a:gd name="connsiteX18" fmla="*/ 854110 w 1597688"/>
                <a:gd name="connsiteY18" fmla="*/ 1315299 h 2651730"/>
                <a:gd name="connsiteX19" fmla="*/ 1256044 w 1597688"/>
                <a:gd name="connsiteY19" fmla="*/ 2571343 h 2651730"/>
                <a:gd name="connsiteX20" fmla="*/ 1597688 w 1597688"/>
                <a:gd name="connsiteY20" fmla="*/ 2551246 h 2651730"/>
                <a:gd name="connsiteX21" fmla="*/ 1547446 w 1597688"/>
                <a:gd name="connsiteY21" fmla="*/ 2651730 h 2651730"/>
                <a:gd name="connsiteX22" fmla="*/ 1125415 w 1597688"/>
                <a:gd name="connsiteY22" fmla="*/ 2651730 h 2651730"/>
                <a:gd name="connsiteX23" fmla="*/ 793820 w 1597688"/>
                <a:gd name="connsiteY23" fmla="*/ 1355492 h 2651730"/>
                <a:gd name="connsiteX24" fmla="*/ 532562 w 1597688"/>
                <a:gd name="connsiteY24" fmla="*/ 2601488 h 2651730"/>
                <a:gd name="connsiteX25" fmla="*/ 30145 w 1597688"/>
                <a:gd name="connsiteY25" fmla="*/ 2601488 h 2651730"/>
                <a:gd name="connsiteX26" fmla="*/ 40193 w 1597688"/>
                <a:gd name="connsiteY26" fmla="*/ 2440714 h 2651730"/>
                <a:gd name="connsiteX27" fmla="*/ 452176 w 1597688"/>
                <a:gd name="connsiteY27" fmla="*/ 2501004 h 2651730"/>
                <a:gd name="connsiteX28" fmla="*/ 683288 w 1597688"/>
                <a:gd name="connsiteY28" fmla="*/ 1365541 h 2651730"/>
                <a:gd name="connsiteX29" fmla="*/ 643094 w 1597688"/>
                <a:gd name="connsiteY29" fmla="*/ 953558 h 2651730"/>
                <a:gd name="connsiteX30" fmla="*/ 542611 w 1597688"/>
                <a:gd name="connsiteY30" fmla="*/ 260221 h 2651730"/>
                <a:gd name="connsiteX0" fmla="*/ 542611 w 1597688"/>
                <a:gd name="connsiteY0" fmla="*/ 260221 h 2651730"/>
                <a:gd name="connsiteX1" fmla="*/ 70338 w 1597688"/>
                <a:gd name="connsiteY1" fmla="*/ 632011 h 2651730"/>
                <a:gd name="connsiteX2" fmla="*/ 592853 w 1597688"/>
                <a:gd name="connsiteY2" fmla="*/ 903317 h 2651730"/>
                <a:gd name="connsiteX3" fmla="*/ 301450 w 1597688"/>
                <a:gd name="connsiteY3" fmla="*/ 1144477 h 2651730"/>
                <a:gd name="connsiteX4" fmla="*/ 231112 w 1597688"/>
                <a:gd name="connsiteY4" fmla="*/ 983703 h 2651730"/>
                <a:gd name="connsiteX5" fmla="*/ 452175 w 1597688"/>
                <a:gd name="connsiteY5" fmla="*/ 893268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66576 w 1597688"/>
                <a:gd name="connsiteY12" fmla="*/ 1074138 h 2651730"/>
                <a:gd name="connsiteX13" fmla="*/ 1266092 w 1597688"/>
                <a:gd name="connsiteY13" fmla="*/ 1094235 h 2651730"/>
                <a:gd name="connsiteX14" fmla="*/ 984738 w 1597688"/>
                <a:gd name="connsiteY14" fmla="*/ 883220 h 2651730"/>
                <a:gd name="connsiteX15" fmla="*/ 1376624 w 1597688"/>
                <a:gd name="connsiteY15" fmla="*/ 561672 h 2651730"/>
                <a:gd name="connsiteX16" fmla="*/ 914400 w 1597688"/>
                <a:gd name="connsiteY16" fmla="*/ 260222 h 2651730"/>
                <a:gd name="connsiteX17" fmla="*/ 864158 w 1597688"/>
                <a:gd name="connsiteY17" fmla="*/ 953558 h 2651730"/>
                <a:gd name="connsiteX18" fmla="*/ 854110 w 1597688"/>
                <a:gd name="connsiteY18" fmla="*/ 1315299 h 2651730"/>
                <a:gd name="connsiteX19" fmla="*/ 1256044 w 1597688"/>
                <a:gd name="connsiteY19" fmla="*/ 2571343 h 2651730"/>
                <a:gd name="connsiteX20" fmla="*/ 1597688 w 1597688"/>
                <a:gd name="connsiteY20" fmla="*/ 2551246 h 2651730"/>
                <a:gd name="connsiteX21" fmla="*/ 1547446 w 1597688"/>
                <a:gd name="connsiteY21" fmla="*/ 2651730 h 2651730"/>
                <a:gd name="connsiteX22" fmla="*/ 1125415 w 1597688"/>
                <a:gd name="connsiteY22" fmla="*/ 2651730 h 2651730"/>
                <a:gd name="connsiteX23" fmla="*/ 793820 w 1597688"/>
                <a:gd name="connsiteY23" fmla="*/ 1355492 h 2651730"/>
                <a:gd name="connsiteX24" fmla="*/ 532562 w 1597688"/>
                <a:gd name="connsiteY24" fmla="*/ 2601488 h 2651730"/>
                <a:gd name="connsiteX25" fmla="*/ 30145 w 1597688"/>
                <a:gd name="connsiteY25" fmla="*/ 2601488 h 2651730"/>
                <a:gd name="connsiteX26" fmla="*/ 40193 w 1597688"/>
                <a:gd name="connsiteY26" fmla="*/ 2440714 h 2651730"/>
                <a:gd name="connsiteX27" fmla="*/ 452176 w 1597688"/>
                <a:gd name="connsiteY27" fmla="*/ 2501004 h 2651730"/>
                <a:gd name="connsiteX28" fmla="*/ 683288 w 1597688"/>
                <a:gd name="connsiteY28" fmla="*/ 1365541 h 2651730"/>
                <a:gd name="connsiteX29" fmla="*/ 643094 w 1597688"/>
                <a:gd name="connsiteY29" fmla="*/ 953558 h 2651730"/>
                <a:gd name="connsiteX30" fmla="*/ 542611 w 1597688"/>
                <a:gd name="connsiteY30" fmla="*/ 260221 h 2651730"/>
                <a:gd name="connsiteX0" fmla="*/ 542611 w 1597688"/>
                <a:gd name="connsiteY0" fmla="*/ 260221 h 2651730"/>
                <a:gd name="connsiteX1" fmla="*/ 70338 w 1597688"/>
                <a:gd name="connsiteY1" fmla="*/ 632011 h 2651730"/>
                <a:gd name="connsiteX2" fmla="*/ 592853 w 1597688"/>
                <a:gd name="connsiteY2" fmla="*/ 903317 h 2651730"/>
                <a:gd name="connsiteX3" fmla="*/ 422030 w 1597688"/>
                <a:gd name="connsiteY3" fmla="*/ 1104284 h 2651730"/>
                <a:gd name="connsiteX4" fmla="*/ 231112 w 1597688"/>
                <a:gd name="connsiteY4" fmla="*/ 983703 h 2651730"/>
                <a:gd name="connsiteX5" fmla="*/ 452175 w 1597688"/>
                <a:gd name="connsiteY5" fmla="*/ 893268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66576 w 1597688"/>
                <a:gd name="connsiteY12" fmla="*/ 1074138 h 2651730"/>
                <a:gd name="connsiteX13" fmla="*/ 1266092 w 1597688"/>
                <a:gd name="connsiteY13" fmla="*/ 1094235 h 2651730"/>
                <a:gd name="connsiteX14" fmla="*/ 984738 w 1597688"/>
                <a:gd name="connsiteY14" fmla="*/ 883220 h 2651730"/>
                <a:gd name="connsiteX15" fmla="*/ 1376624 w 1597688"/>
                <a:gd name="connsiteY15" fmla="*/ 561672 h 2651730"/>
                <a:gd name="connsiteX16" fmla="*/ 914400 w 1597688"/>
                <a:gd name="connsiteY16" fmla="*/ 260222 h 2651730"/>
                <a:gd name="connsiteX17" fmla="*/ 864158 w 1597688"/>
                <a:gd name="connsiteY17" fmla="*/ 953558 h 2651730"/>
                <a:gd name="connsiteX18" fmla="*/ 854110 w 1597688"/>
                <a:gd name="connsiteY18" fmla="*/ 1315299 h 2651730"/>
                <a:gd name="connsiteX19" fmla="*/ 1256044 w 1597688"/>
                <a:gd name="connsiteY19" fmla="*/ 2571343 h 2651730"/>
                <a:gd name="connsiteX20" fmla="*/ 1597688 w 1597688"/>
                <a:gd name="connsiteY20" fmla="*/ 2551246 h 2651730"/>
                <a:gd name="connsiteX21" fmla="*/ 1547446 w 1597688"/>
                <a:gd name="connsiteY21" fmla="*/ 2651730 h 2651730"/>
                <a:gd name="connsiteX22" fmla="*/ 1125415 w 1597688"/>
                <a:gd name="connsiteY22" fmla="*/ 2651730 h 2651730"/>
                <a:gd name="connsiteX23" fmla="*/ 793820 w 1597688"/>
                <a:gd name="connsiteY23" fmla="*/ 1355492 h 2651730"/>
                <a:gd name="connsiteX24" fmla="*/ 532562 w 1597688"/>
                <a:gd name="connsiteY24" fmla="*/ 2601488 h 2651730"/>
                <a:gd name="connsiteX25" fmla="*/ 30145 w 1597688"/>
                <a:gd name="connsiteY25" fmla="*/ 2601488 h 2651730"/>
                <a:gd name="connsiteX26" fmla="*/ 40193 w 1597688"/>
                <a:gd name="connsiteY26" fmla="*/ 2440714 h 2651730"/>
                <a:gd name="connsiteX27" fmla="*/ 452176 w 1597688"/>
                <a:gd name="connsiteY27" fmla="*/ 2501004 h 2651730"/>
                <a:gd name="connsiteX28" fmla="*/ 683288 w 1597688"/>
                <a:gd name="connsiteY28" fmla="*/ 1365541 h 2651730"/>
                <a:gd name="connsiteX29" fmla="*/ 643094 w 1597688"/>
                <a:gd name="connsiteY29" fmla="*/ 953558 h 2651730"/>
                <a:gd name="connsiteX30" fmla="*/ 542611 w 1597688"/>
                <a:gd name="connsiteY30" fmla="*/ 260221 h 2651730"/>
                <a:gd name="connsiteX0" fmla="*/ 542611 w 1597688"/>
                <a:gd name="connsiteY0" fmla="*/ 260221 h 2651730"/>
                <a:gd name="connsiteX1" fmla="*/ 70338 w 1597688"/>
                <a:gd name="connsiteY1" fmla="*/ 632011 h 2651730"/>
                <a:gd name="connsiteX2" fmla="*/ 592853 w 1597688"/>
                <a:gd name="connsiteY2" fmla="*/ 903317 h 2651730"/>
                <a:gd name="connsiteX3" fmla="*/ 422030 w 1597688"/>
                <a:gd name="connsiteY3" fmla="*/ 1104284 h 2651730"/>
                <a:gd name="connsiteX4" fmla="*/ 231112 w 1597688"/>
                <a:gd name="connsiteY4" fmla="*/ 983703 h 2651730"/>
                <a:gd name="connsiteX5" fmla="*/ 452175 w 1597688"/>
                <a:gd name="connsiteY5" fmla="*/ 893268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66576 w 1597688"/>
                <a:gd name="connsiteY12" fmla="*/ 1074138 h 2651730"/>
                <a:gd name="connsiteX13" fmla="*/ 1266092 w 1597688"/>
                <a:gd name="connsiteY13" fmla="*/ 1094235 h 2651730"/>
                <a:gd name="connsiteX14" fmla="*/ 884254 w 1597688"/>
                <a:gd name="connsiteY14" fmla="*/ 893268 h 2651730"/>
                <a:gd name="connsiteX15" fmla="*/ 1376624 w 1597688"/>
                <a:gd name="connsiteY15" fmla="*/ 561672 h 2651730"/>
                <a:gd name="connsiteX16" fmla="*/ 914400 w 1597688"/>
                <a:gd name="connsiteY16" fmla="*/ 260222 h 2651730"/>
                <a:gd name="connsiteX17" fmla="*/ 864158 w 1597688"/>
                <a:gd name="connsiteY17" fmla="*/ 953558 h 2651730"/>
                <a:gd name="connsiteX18" fmla="*/ 854110 w 1597688"/>
                <a:gd name="connsiteY18" fmla="*/ 1315299 h 2651730"/>
                <a:gd name="connsiteX19" fmla="*/ 1256044 w 1597688"/>
                <a:gd name="connsiteY19" fmla="*/ 2571343 h 2651730"/>
                <a:gd name="connsiteX20" fmla="*/ 1597688 w 1597688"/>
                <a:gd name="connsiteY20" fmla="*/ 2551246 h 2651730"/>
                <a:gd name="connsiteX21" fmla="*/ 1547446 w 1597688"/>
                <a:gd name="connsiteY21" fmla="*/ 2651730 h 2651730"/>
                <a:gd name="connsiteX22" fmla="*/ 1125415 w 1597688"/>
                <a:gd name="connsiteY22" fmla="*/ 2651730 h 2651730"/>
                <a:gd name="connsiteX23" fmla="*/ 793820 w 1597688"/>
                <a:gd name="connsiteY23" fmla="*/ 1355492 h 2651730"/>
                <a:gd name="connsiteX24" fmla="*/ 532562 w 1597688"/>
                <a:gd name="connsiteY24" fmla="*/ 2601488 h 2651730"/>
                <a:gd name="connsiteX25" fmla="*/ 30145 w 1597688"/>
                <a:gd name="connsiteY25" fmla="*/ 2601488 h 2651730"/>
                <a:gd name="connsiteX26" fmla="*/ 40193 w 1597688"/>
                <a:gd name="connsiteY26" fmla="*/ 2440714 h 2651730"/>
                <a:gd name="connsiteX27" fmla="*/ 452176 w 1597688"/>
                <a:gd name="connsiteY27" fmla="*/ 2501004 h 2651730"/>
                <a:gd name="connsiteX28" fmla="*/ 683288 w 1597688"/>
                <a:gd name="connsiteY28" fmla="*/ 1365541 h 2651730"/>
                <a:gd name="connsiteX29" fmla="*/ 643094 w 1597688"/>
                <a:gd name="connsiteY29" fmla="*/ 953558 h 2651730"/>
                <a:gd name="connsiteX30" fmla="*/ 542611 w 1597688"/>
                <a:gd name="connsiteY30" fmla="*/ 260221 h 2651730"/>
                <a:gd name="connsiteX0" fmla="*/ 542611 w 1597688"/>
                <a:gd name="connsiteY0" fmla="*/ 260221 h 2651730"/>
                <a:gd name="connsiteX1" fmla="*/ 70338 w 1597688"/>
                <a:gd name="connsiteY1" fmla="*/ 632011 h 2651730"/>
                <a:gd name="connsiteX2" fmla="*/ 592853 w 1597688"/>
                <a:gd name="connsiteY2" fmla="*/ 903317 h 2651730"/>
                <a:gd name="connsiteX3" fmla="*/ 422030 w 1597688"/>
                <a:gd name="connsiteY3" fmla="*/ 1104284 h 2651730"/>
                <a:gd name="connsiteX4" fmla="*/ 231112 w 1597688"/>
                <a:gd name="connsiteY4" fmla="*/ 983703 h 2651730"/>
                <a:gd name="connsiteX5" fmla="*/ 452175 w 1597688"/>
                <a:gd name="connsiteY5" fmla="*/ 893268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66576 w 1597688"/>
                <a:gd name="connsiteY12" fmla="*/ 1074138 h 2651730"/>
                <a:gd name="connsiteX13" fmla="*/ 1085222 w 1597688"/>
                <a:gd name="connsiteY13" fmla="*/ 1033945 h 2651730"/>
                <a:gd name="connsiteX14" fmla="*/ 884254 w 1597688"/>
                <a:gd name="connsiteY14" fmla="*/ 893268 h 2651730"/>
                <a:gd name="connsiteX15" fmla="*/ 1376624 w 1597688"/>
                <a:gd name="connsiteY15" fmla="*/ 561672 h 2651730"/>
                <a:gd name="connsiteX16" fmla="*/ 914400 w 1597688"/>
                <a:gd name="connsiteY16" fmla="*/ 260222 h 2651730"/>
                <a:gd name="connsiteX17" fmla="*/ 864158 w 1597688"/>
                <a:gd name="connsiteY17" fmla="*/ 953558 h 2651730"/>
                <a:gd name="connsiteX18" fmla="*/ 854110 w 1597688"/>
                <a:gd name="connsiteY18" fmla="*/ 1315299 h 2651730"/>
                <a:gd name="connsiteX19" fmla="*/ 1256044 w 1597688"/>
                <a:gd name="connsiteY19" fmla="*/ 2571343 h 2651730"/>
                <a:gd name="connsiteX20" fmla="*/ 1597688 w 1597688"/>
                <a:gd name="connsiteY20" fmla="*/ 2551246 h 2651730"/>
                <a:gd name="connsiteX21" fmla="*/ 1547446 w 1597688"/>
                <a:gd name="connsiteY21" fmla="*/ 2651730 h 2651730"/>
                <a:gd name="connsiteX22" fmla="*/ 1125415 w 1597688"/>
                <a:gd name="connsiteY22" fmla="*/ 2651730 h 2651730"/>
                <a:gd name="connsiteX23" fmla="*/ 793820 w 1597688"/>
                <a:gd name="connsiteY23" fmla="*/ 1355492 h 2651730"/>
                <a:gd name="connsiteX24" fmla="*/ 532562 w 1597688"/>
                <a:gd name="connsiteY24" fmla="*/ 2601488 h 2651730"/>
                <a:gd name="connsiteX25" fmla="*/ 30145 w 1597688"/>
                <a:gd name="connsiteY25" fmla="*/ 2601488 h 2651730"/>
                <a:gd name="connsiteX26" fmla="*/ 40193 w 1597688"/>
                <a:gd name="connsiteY26" fmla="*/ 2440714 h 2651730"/>
                <a:gd name="connsiteX27" fmla="*/ 452176 w 1597688"/>
                <a:gd name="connsiteY27" fmla="*/ 2501004 h 2651730"/>
                <a:gd name="connsiteX28" fmla="*/ 683288 w 1597688"/>
                <a:gd name="connsiteY28" fmla="*/ 1365541 h 2651730"/>
                <a:gd name="connsiteX29" fmla="*/ 643094 w 1597688"/>
                <a:gd name="connsiteY29" fmla="*/ 953558 h 2651730"/>
                <a:gd name="connsiteX30" fmla="*/ 542611 w 1597688"/>
                <a:gd name="connsiteY30" fmla="*/ 260221 h 2651730"/>
                <a:gd name="connsiteX0" fmla="*/ 542611 w 1597688"/>
                <a:gd name="connsiteY0" fmla="*/ 260221 h 2651730"/>
                <a:gd name="connsiteX1" fmla="*/ 70338 w 1597688"/>
                <a:gd name="connsiteY1" fmla="*/ 632011 h 2651730"/>
                <a:gd name="connsiteX2" fmla="*/ 592853 w 1597688"/>
                <a:gd name="connsiteY2" fmla="*/ 903317 h 2651730"/>
                <a:gd name="connsiteX3" fmla="*/ 422030 w 1597688"/>
                <a:gd name="connsiteY3" fmla="*/ 1104284 h 2651730"/>
                <a:gd name="connsiteX4" fmla="*/ 231112 w 1597688"/>
                <a:gd name="connsiteY4" fmla="*/ 983703 h 2651730"/>
                <a:gd name="connsiteX5" fmla="*/ 452175 w 1597688"/>
                <a:gd name="connsiteY5" fmla="*/ 893268 h 2651730"/>
                <a:gd name="connsiteX6" fmla="*/ 0 w 1597688"/>
                <a:gd name="connsiteY6" fmla="*/ 662156 h 2651730"/>
                <a:gd name="connsiteX7" fmla="*/ 30145 w 1597688"/>
                <a:gd name="connsiteY7" fmla="*/ 581769 h 2651730"/>
                <a:gd name="connsiteX8" fmla="*/ 602901 w 1597688"/>
                <a:gd name="connsiteY8" fmla="*/ 59255 h 2651730"/>
                <a:gd name="connsiteX9" fmla="*/ 854110 w 1597688"/>
                <a:gd name="connsiteY9" fmla="*/ 69303 h 2651730"/>
                <a:gd name="connsiteX10" fmla="*/ 1477108 w 1597688"/>
                <a:gd name="connsiteY10" fmla="*/ 571721 h 2651730"/>
                <a:gd name="connsiteX11" fmla="*/ 1065125 w 1597688"/>
                <a:gd name="connsiteY11" fmla="*/ 893268 h 2651730"/>
                <a:gd name="connsiteX12" fmla="*/ 1316334 w 1597688"/>
                <a:gd name="connsiteY12" fmla="*/ 923412 h 2651730"/>
                <a:gd name="connsiteX13" fmla="*/ 1085222 w 1597688"/>
                <a:gd name="connsiteY13" fmla="*/ 1033945 h 2651730"/>
                <a:gd name="connsiteX14" fmla="*/ 884254 w 1597688"/>
                <a:gd name="connsiteY14" fmla="*/ 893268 h 2651730"/>
                <a:gd name="connsiteX15" fmla="*/ 1376624 w 1597688"/>
                <a:gd name="connsiteY15" fmla="*/ 561672 h 2651730"/>
                <a:gd name="connsiteX16" fmla="*/ 914400 w 1597688"/>
                <a:gd name="connsiteY16" fmla="*/ 260222 h 2651730"/>
                <a:gd name="connsiteX17" fmla="*/ 864158 w 1597688"/>
                <a:gd name="connsiteY17" fmla="*/ 953558 h 2651730"/>
                <a:gd name="connsiteX18" fmla="*/ 854110 w 1597688"/>
                <a:gd name="connsiteY18" fmla="*/ 1315299 h 2651730"/>
                <a:gd name="connsiteX19" fmla="*/ 1256044 w 1597688"/>
                <a:gd name="connsiteY19" fmla="*/ 2571343 h 2651730"/>
                <a:gd name="connsiteX20" fmla="*/ 1597688 w 1597688"/>
                <a:gd name="connsiteY20" fmla="*/ 2551246 h 2651730"/>
                <a:gd name="connsiteX21" fmla="*/ 1547446 w 1597688"/>
                <a:gd name="connsiteY21" fmla="*/ 2651730 h 2651730"/>
                <a:gd name="connsiteX22" fmla="*/ 1125415 w 1597688"/>
                <a:gd name="connsiteY22" fmla="*/ 2651730 h 2651730"/>
                <a:gd name="connsiteX23" fmla="*/ 793820 w 1597688"/>
                <a:gd name="connsiteY23" fmla="*/ 1355492 h 2651730"/>
                <a:gd name="connsiteX24" fmla="*/ 532562 w 1597688"/>
                <a:gd name="connsiteY24" fmla="*/ 2601488 h 2651730"/>
                <a:gd name="connsiteX25" fmla="*/ 30145 w 1597688"/>
                <a:gd name="connsiteY25" fmla="*/ 2601488 h 2651730"/>
                <a:gd name="connsiteX26" fmla="*/ 40193 w 1597688"/>
                <a:gd name="connsiteY26" fmla="*/ 2440714 h 2651730"/>
                <a:gd name="connsiteX27" fmla="*/ 452176 w 1597688"/>
                <a:gd name="connsiteY27" fmla="*/ 2501004 h 2651730"/>
                <a:gd name="connsiteX28" fmla="*/ 683288 w 1597688"/>
                <a:gd name="connsiteY28" fmla="*/ 1365541 h 2651730"/>
                <a:gd name="connsiteX29" fmla="*/ 643094 w 1597688"/>
                <a:gd name="connsiteY29" fmla="*/ 953558 h 2651730"/>
                <a:gd name="connsiteX30" fmla="*/ 542611 w 1597688"/>
                <a:gd name="connsiteY30" fmla="*/ 260221 h 2651730"/>
                <a:gd name="connsiteX0" fmla="*/ 542611 w 1597688"/>
                <a:gd name="connsiteY0" fmla="*/ 260221 h 2661778"/>
                <a:gd name="connsiteX1" fmla="*/ 70338 w 1597688"/>
                <a:gd name="connsiteY1" fmla="*/ 632011 h 2661778"/>
                <a:gd name="connsiteX2" fmla="*/ 592853 w 1597688"/>
                <a:gd name="connsiteY2" fmla="*/ 903317 h 2661778"/>
                <a:gd name="connsiteX3" fmla="*/ 422030 w 1597688"/>
                <a:gd name="connsiteY3" fmla="*/ 1104284 h 2661778"/>
                <a:gd name="connsiteX4" fmla="*/ 231112 w 1597688"/>
                <a:gd name="connsiteY4" fmla="*/ 983703 h 2661778"/>
                <a:gd name="connsiteX5" fmla="*/ 452175 w 1597688"/>
                <a:gd name="connsiteY5" fmla="*/ 893268 h 2661778"/>
                <a:gd name="connsiteX6" fmla="*/ 0 w 1597688"/>
                <a:gd name="connsiteY6" fmla="*/ 662156 h 2661778"/>
                <a:gd name="connsiteX7" fmla="*/ 30145 w 1597688"/>
                <a:gd name="connsiteY7" fmla="*/ 581769 h 2661778"/>
                <a:gd name="connsiteX8" fmla="*/ 602901 w 1597688"/>
                <a:gd name="connsiteY8" fmla="*/ 59255 h 2661778"/>
                <a:gd name="connsiteX9" fmla="*/ 854110 w 1597688"/>
                <a:gd name="connsiteY9" fmla="*/ 69303 h 2661778"/>
                <a:gd name="connsiteX10" fmla="*/ 1477108 w 1597688"/>
                <a:gd name="connsiteY10" fmla="*/ 571721 h 2661778"/>
                <a:gd name="connsiteX11" fmla="*/ 1065125 w 1597688"/>
                <a:gd name="connsiteY11" fmla="*/ 893268 h 2661778"/>
                <a:gd name="connsiteX12" fmla="*/ 1316334 w 1597688"/>
                <a:gd name="connsiteY12" fmla="*/ 923412 h 2661778"/>
                <a:gd name="connsiteX13" fmla="*/ 1085222 w 1597688"/>
                <a:gd name="connsiteY13" fmla="*/ 1033945 h 2661778"/>
                <a:gd name="connsiteX14" fmla="*/ 884254 w 1597688"/>
                <a:gd name="connsiteY14" fmla="*/ 893268 h 2661778"/>
                <a:gd name="connsiteX15" fmla="*/ 1376624 w 1597688"/>
                <a:gd name="connsiteY15" fmla="*/ 561672 h 2661778"/>
                <a:gd name="connsiteX16" fmla="*/ 914400 w 1597688"/>
                <a:gd name="connsiteY16" fmla="*/ 260222 h 2661778"/>
                <a:gd name="connsiteX17" fmla="*/ 864158 w 1597688"/>
                <a:gd name="connsiteY17" fmla="*/ 953558 h 2661778"/>
                <a:gd name="connsiteX18" fmla="*/ 854110 w 1597688"/>
                <a:gd name="connsiteY18" fmla="*/ 1315299 h 2661778"/>
                <a:gd name="connsiteX19" fmla="*/ 1256044 w 1597688"/>
                <a:gd name="connsiteY19" fmla="*/ 2571343 h 2661778"/>
                <a:gd name="connsiteX20" fmla="*/ 1597688 w 1597688"/>
                <a:gd name="connsiteY20" fmla="*/ 2551246 h 2661778"/>
                <a:gd name="connsiteX21" fmla="*/ 1547446 w 1597688"/>
                <a:gd name="connsiteY21" fmla="*/ 2651730 h 2661778"/>
                <a:gd name="connsiteX22" fmla="*/ 1125415 w 1597688"/>
                <a:gd name="connsiteY22" fmla="*/ 2651730 h 2661778"/>
                <a:gd name="connsiteX23" fmla="*/ 793820 w 1597688"/>
                <a:gd name="connsiteY23" fmla="*/ 1355492 h 2661778"/>
                <a:gd name="connsiteX24" fmla="*/ 532562 w 1597688"/>
                <a:gd name="connsiteY24" fmla="*/ 2601488 h 2661778"/>
                <a:gd name="connsiteX25" fmla="*/ 130629 w 1597688"/>
                <a:gd name="connsiteY25" fmla="*/ 2661778 h 2661778"/>
                <a:gd name="connsiteX26" fmla="*/ 40193 w 1597688"/>
                <a:gd name="connsiteY26" fmla="*/ 2440714 h 2661778"/>
                <a:gd name="connsiteX27" fmla="*/ 452176 w 1597688"/>
                <a:gd name="connsiteY27" fmla="*/ 2501004 h 2661778"/>
                <a:gd name="connsiteX28" fmla="*/ 683288 w 1597688"/>
                <a:gd name="connsiteY28" fmla="*/ 1365541 h 2661778"/>
                <a:gd name="connsiteX29" fmla="*/ 643094 w 1597688"/>
                <a:gd name="connsiteY29" fmla="*/ 953558 h 2661778"/>
                <a:gd name="connsiteX30" fmla="*/ 542611 w 1597688"/>
                <a:gd name="connsiteY30" fmla="*/ 260221 h 2661778"/>
                <a:gd name="connsiteX0" fmla="*/ 542611 w 1597688"/>
                <a:gd name="connsiteY0" fmla="*/ 260221 h 2661778"/>
                <a:gd name="connsiteX1" fmla="*/ 70338 w 1597688"/>
                <a:gd name="connsiteY1" fmla="*/ 632011 h 2661778"/>
                <a:gd name="connsiteX2" fmla="*/ 592853 w 1597688"/>
                <a:gd name="connsiteY2" fmla="*/ 903317 h 2661778"/>
                <a:gd name="connsiteX3" fmla="*/ 422030 w 1597688"/>
                <a:gd name="connsiteY3" fmla="*/ 1104284 h 2661778"/>
                <a:gd name="connsiteX4" fmla="*/ 231112 w 1597688"/>
                <a:gd name="connsiteY4" fmla="*/ 983703 h 2661778"/>
                <a:gd name="connsiteX5" fmla="*/ 452175 w 1597688"/>
                <a:gd name="connsiteY5" fmla="*/ 893268 h 2661778"/>
                <a:gd name="connsiteX6" fmla="*/ 0 w 1597688"/>
                <a:gd name="connsiteY6" fmla="*/ 662156 h 2661778"/>
                <a:gd name="connsiteX7" fmla="*/ 30145 w 1597688"/>
                <a:gd name="connsiteY7" fmla="*/ 581769 h 2661778"/>
                <a:gd name="connsiteX8" fmla="*/ 602901 w 1597688"/>
                <a:gd name="connsiteY8" fmla="*/ 59255 h 2661778"/>
                <a:gd name="connsiteX9" fmla="*/ 854110 w 1597688"/>
                <a:gd name="connsiteY9" fmla="*/ 69303 h 2661778"/>
                <a:gd name="connsiteX10" fmla="*/ 1477108 w 1597688"/>
                <a:gd name="connsiteY10" fmla="*/ 571721 h 2661778"/>
                <a:gd name="connsiteX11" fmla="*/ 1065125 w 1597688"/>
                <a:gd name="connsiteY11" fmla="*/ 893268 h 2661778"/>
                <a:gd name="connsiteX12" fmla="*/ 1316334 w 1597688"/>
                <a:gd name="connsiteY12" fmla="*/ 923412 h 2661778"/>
                <a:gd name="connsiteX13" fmla="*/ 1085222 w 1597688"/>
                <a:gd name="connsiteY13" fmla="*/ 1033945 h 2661778"/>
                <a:gd name="connsiteX14" fmla="*/ 884254 w 1597688"/>
                <a:gd name="connsiteY14" fmla="*/ 893268 h 2661778"/>
                <a:gd name="connsiteX15" fmla="*/ 1376624 w 1597688"/>
                <a:gd name="connsiteY15" fmla="*/ 561672 h 2661778"/>
                <a:gd name="connsiteX16" fmla="*/ 914400 w 1597688"/>
                <a:gd name="connsiteY16" fmla="*/ 260222 h 2661778"/>
                <a:gd name="connsiteX17" fmla="*/ 864158 w 1597688"/>
                <a:gd name="connsiteY17" fmla="*/ 953558 h 2661778"/>
                <a:gd name="connsiteX18" fmla="*/ 854110 w 1597688"/>
                <a:gd name="connsiteY18" fmla="*/ 1315299 h 2661778"/>
                <a:gd name="connsiteX19" fmla="*/ 1256044 w 1597688"/>
                <a:gd name="connsiteY19" fmla="*/ 2571343 h 2661778"/>
                <a:gd name="connsiteX20" fmla="*/ 1597688 w 1597688"/>
                <a:gd name="connsiteY20" fmla="*/ 2551246 h 2661778"/>
                <a:gd name="connsiteX21" fmla="*/ 1547446 w 1597688"/>
                <a:gd name="connsiteY21" fmla="*/ 2651730 h 2661778"/>
                <a:gd name="connsiteX22" fmla="*/ 1125415 w 1597688"/>
                <a:gd name="connsiteY22" fmla="*/ 2651730 h 2661778"/>
                <a:gd name="connsiteX23" fmla="*/ 793820 w 1597688"/>
                <a:gd name="connsiteY23" fmla="*/ 1355492 h 2661778"/>
                <a:gd name="connsiteX24" fmla="*/ 532562 w 1597688"/>
                <a:gd name="connsiteY24" fmla="*/ 2651730 h 2661778"/>
                <a:gd name="connsiteX25" fmla="*/ 130629 w 1597688"/>
                <a:gd name="connsiteY25" fmla="*/ 2661778 h 2661778"/>
                <a:gd name="connsiteX26" fmla="*/ 40193 w 1597688"/>
                <a:gd name="connsiteY26" fmla="*/ 2440714 h 2661778"/>
                <a:gd name="connsiteX27" fmla="*/ 452176 w 1597688"/>
                <a:gd name="connsiteY27" fmla="*/ 2501004 h 2661778"/>
                <a:gd name="connsiteX28" fmla="*/ 683288 w 1597688"/>
                <a:gd name="connsiteY28" fmla="*/ 1365541 h 2661778"/>
                <a:gd name="connsiteX29" fmla="*/ 643094 w 1597688"/>
                <a:gd name="connsiteY29" fmla="*/ 953558 h 2661778"/>
                <a:gd name="connsiteX30" fmla="*/ 542611 w 1597688"/>
                <a:gd name="connsiteY30" fmla="*/ 260221 h 2661778"/>
                <a:gd name="connsiteX0" fmla="*/ 542611 w 1597688"/>
                <a:gd name="connsiteY0" fmla="*/ 260221 h 2661778"/>
                <a:gd name="connsiteX1" fmla="*/ 70338 w 1597688"/>
                <a:gd name="connsiteY1" fmla="*/ 632011 h 2661778"/>
                <a:gd name="connsiteX2" fmla="*/ 592853 w 1597688"/>
                <a:gd name="connsiteY2" fmla="*/ 903317 h 2661778"/>
                <a:gd name="connsiteX3" fmla="*/ 422030 w 1597688"/>
                <a:gd name="connsiteY3" fmla="*/ 1104284 h 2661778"/>
                <a:gd name="connsiteX4" fmla="*/ 231112 w 1597688"/>
                <a:gd name="connsiteY4" fmla="*/ 983703 h 2661778"/>
                <a:gd name="connsiteX5" fmla="*/ 452175 w 1597688"/>
                <a:gd name="connsiteY5" fmla="*/ 893268 h 2661778"/>
                <a:gd name="connsiteX6" fmla="*/ 0 w 1597688"/>
                <a:gd name="connsiteY6" fmla="*/ 662156 h 2661778"/>
                <a:gd name="connsiteX7" fmla="*/ 30145 w 1597688"/>
                <a:gd name="connsiteY7" fmla="*/ 581769 h 2661778"/>
                <a:gd name="connsiteX8" fmla="*/ 602901 w 1597688"/>
                <a:gd name="connsiteY8" fmla="*/ 59255 h 2661778"/>
                <a:gd name="connsiteX9" fmla="*/ 854110 w 1597688"/>
                <a:gd name="connsiteY9" fmla="*/ 69303 h 2661778"/>
                <a:gd name="connsiteX10" fmla="*/ 1477108 w 1597688"/>
                <a:gd name="connsiteY10" fmla="*/ 571721 h 2661778"/>
                <a:gd name="connsiteX11" fmla="*/ 1065125 w 1597688"/>
                <a:gd name="connsiteY11" fmla="*/ 893268 h 2661778"/>
                <a:gd name="connsiteX12" fmla="*/ 1316334 w 1597688"/>
                <a:gd name="connsiteY12" fmla="*/ 923412 h 2661778"/>
                <a:gd name="connsiteX13" fmla="*/ 1085222 w 1597688"/>
                <a:gd name="connsiteY13" fmla="*/ 1033945 h 2661778"/>
                <a:gd name="connsiteX14" fmla="*/ 884254 w 1597688"/>
                <a:gd name="connsiteY14" fmla="*/ 893268 h 2661778"/>
                <a:gd name="connsiteX15" fmla="*/ 1376624 w 1597688"/>
                <a:gd name="connsiteY15" fmla="*/ 561672 h 2661778"/>
                <a:gd name="connsiteX16" fmla="*/ 914400 w 1597688"/>
                <a:gd name="connsiteY16" fmla="*/ 260222 h 2661778"/>
                <a:gd name="connsiteX17" fmla="*/ 864158 w 1597688"/>
                <a:gd name="connsiteY17" fmla="*/ 953558 h 2661778"/>
                <a:gd name="connsiteX18" fmla="*/ 854110 w 1597688"/>
                <a:gd name="connsiteY18" fmla="*/ 1315299 h 2661778"/>
                <a:gd name="connsiteX19" fmla="*/ 1195754 w 1597688"/>
                <a:gd name="connsiteY19" fmla="*/ 2531150 h 2661778"/>
                <a:gd name="connsiteX20" fmla="*/ 1597688 w 1597688"/>
                <a:gd name="connsiteY20" fmla="*/ 2551246 h 2661778"/>
                <a:gd name="connsiteX21" fmla="*/ 1547446 w 1597688"/>
                <a:gd name="connsiteY21" fmla="*/ 2651730 h 2661778"/>
                <a:gd name="connsiteX22" fmla="*/ 1125415 w 1597688"/>
                <a:gd name="connsiteY22" fmla="*/ 2651730 h 2661778"/>
                <a:gd name="connsiteX23" fmla="*/ 793820 w 1597688"/>
                <a:gd name="connsiteY23" fmla="*/ 1355492 h 2661778"/>
                <a:gd name="connsiteX24" fmla="*/ 532562 w 1597688"/>
                <a:gd name="connsiteY24" fmla="*/ 2651730 h 2661778"/>
                <a:gd name="connsiteX25" fmla="*/ 130629 w 1597688"/>
                <a:gd name="connsiteY25" fmla="*/ 2661778 h 2661778"/>
                <a:gd name="connsiteX26" fmla="*/ 40193 w 1597688"/>
                <a:gd name="connsiteY26" fmla="*/ 2440714 h 2661778"/>
                <a:gd name="connsiteX27" fmla="*/ 452176 w 1597688"/>
                <a:gd name="connsiteY27" fmla="*/ 2501004 h 2661778"/>
                <a:gd name="connsiteX28" fmla="*/ 683288 w 1597688"/>
                <a:gd name="connsiteY28" fmla="*/ 1365541 h 2661778"/>
                <a:gd name="connsiteX29" fmla="*/ 643094 w 1597688"/>
                <a:gd name="connsiteY29" fmla="*/ 953558 h 2661778"/>
                <a:gd name="connsiteX30" fmla="*/ 542611 w 1597688"/>
                <a:gd name="connsiteY30" fmla="*/ 260221 h 2661778"/>
                <a:gd name="connsiteX0" fmla="*/ 542611 w 1547446"/>
                <a:gd name="connsiteY0" fmla="*/ 260221 h 2661778"/>
                <a:gd name="connsiteX1" fmla="*/ 70338 w 1547446"/>
                <a:gd name="connsiteY1" fmla="*/ 632011 h 2661778"/>
                <a:gd name="connsiteX2" fmla="*/ 592853 w 1547446"/>
                <a:gd name="connsiteY2" fmla="*/ 903317 h 2661778"/>
                <a:gd name="connsiteX3" fmla="*/ 422030 w 1547446"/>
                <a:gd name="connsiteY3" fmla="*/ 1104284 h 2661778"/>
                <a:gd name="connsiteX4" fmla="*/ 231112 w 1547446"/>
                <a:gd name="connsiteY4" fmla="*/ 983703 h 2661778"/>
                <a:gd name="connsiteX5" fmla="*/ 452175 w 1547446"/>
                <a:gd name="connsiteY5" fmla="*/ 893268 h 2661778"/>
                <a:gd name="connsiteX6" fmla="*/ 0 w 1547446"/>
                <a:gd name="connsiteY6" fmla="*/ 662156 h 2661778"/>
                <a:gd name="connsiteX7" fmla="*/ 30145 w 1547446"/>
                <a:gd name="connsiteY7" fmla="*/ 581769 h 2661778"/>
                <a:gd name="connsiteX8" fmla="*/ 602901 w 1547446"/>
                <a:gd name="connsiteY8" fmla="*/ 59255 h 2661778"/>
                <a:gd name="connsiteX9" fmla="*/ 854110 w 1547446"/>
                <a:gd name="connsiteY9" fmla="*/ 69303 h 2661778"/>
                <a:gd name="connsiteX10" fmla="*/ 1477108 w 1547446"/>
                <a:gd name="connsiteY10" fmla="*/ 571721 h 2661778"/>
                <a:gd name="connsiteX11" fmla="*/ 1065125 w 1547446"/>
                <a:gd name="connsiteY11" fmla="*/ 893268 h 2661778"/>
                <a:gd name="connsiteX12" fmla="*/ 1316334 w 1547446"/>
                <a:gd name="connsiteY12" fmla="*/ 923412 h 2661778"/>
                <a:gd name="connsiteX13" fmla="*/ 1085222 w 1547446"/>
                <a:gd name="connsiteY13" fmla="*/ 1033945 h 2661778"/>
                <a:gd name="connsiteX14" fmla="*/ 884254 w 1547446"/>
                <a:gd name="connsiteY14" fmla="*/ 893268 h 2661778"/>
                <a:gd name="connsiteX15" fmla="*/ 1376624 w 1547446"/>
                <a:gd name="connsiteY15" fmla="*/ 561672 h 2661778"/>
                <a:gd name="connsiteX16" fmla="*/ 914400 w 1547446"/>
                <a:gd name="connsiteY16" fmla="*/ 260222 h 2661778"/>
                <a:gd name="connsiteX17" fmla="*/ 864158 w 1547446"/>
                <a:gd name="connsiteY17" fmla="*/ 953558 h 2661778"/>
                <a:gd name="connsiteX18" fmla="*/ 854110 w 1547446"/>
                <a:gd name="connsiteY18" fmla="*/ 1315299 h 2661778"/>
                <a:gd name="connsiteX19" fmla="*/ 1195754 w 1547446"/>
                <a:gd name="connsiteY19" fmla="*/ 2531150 h 2661778"/>
                <a:gd name="connsiteX20" fmla="*/ 1537398 w 1547446"/>
                <a:gd name="connsiteY20" fmla="*/ 2470859 h 2661778"/>
                <a:gd name="connsiteX21" fmla="*/ 1547446 w 1547446"/>
                <a:gd name="connsiteY21" fmla="*/ 2651730 h 2661778"/>
                <a:gd name="connsiteX22" fmla="*/ 1125415 w 1547446"/>
                <a:gd name="connsiteY22" fmla="*/ 2651730 h 2661778"/>
                <a:gd name="connsiteX23" fmla="*/ 793820 w 1547446"/>
                <a:gd name="connsiteY23" fmla="*/ 1355492 h 2661778"/>
                <a:gd name="connsiteX24" fmla="*/ 532562 w 1547446"/>
                <a:gd name="connsiteY24" fmla="*/ 2651730 h 2661778"/>
                <a:gd name="connsiteX25" fmla="*/ 130629 w 1547446"/>
                <a:gd name="connsiteY25" fmla="*/ 2661778 h 2661778"/>
                <a:gd name="connsiteX26" fmla="*/ 40193 w 1547446"/>
                <a:gd name="connsiteY26" fmla="*/ 2440714 h 2661778"/>
                <a:gd name="connsiteX27" fmla="*/ 452176 w 1547446"/>
                <a:gd name="connsiteY27" fmla="*/ 2501004 h 2661778"/>
                <a:gd name="connsiteX28" fmla="*/ 683288 w 1547446"/>
                <a:gd name="connsiteY28" fmla="*/ 1365541 h 2661778"/>
                <a:gd name="connsiteX29" fmla="*/ 643094 w 1547446"/>
                <a:gd name="connsiteY29" fmla="*/ 953558 h 2661778"/>
                <a:gd name="connsiteX30" fmla="*/ 542611 w 1547446"/>
                <a:gd name="connsiteY30" fmla="*/ 260221 h 2661778"/>
                <a:gd name="connsiteX0" fmla="*/ 542611 w 1547446"/>
                <a:gd name="connsiteY0" fmla="*/ 260221 h 2661778"/>
                <a:gd name="connsiteX1" fmla="*/ 70338 w 1547446"/>
                <a:gd name="connsiteY1" fmla="*/ 632011 h 2661778"/>
                <a:gd name="connsiteX2" fmla="*/ 592853 w 1547446"/>
                <a:gd name="connsiteY2" fmla="*/ 903317 h 2661778"/>
                <a:gd name="connsiteX3" fmla="*/ 422030 w 1547446"/>
                <a:gd name="connsiteY3" fmla="*/ 1104284 h 2661778"/>
                <a:gd name="connsiteX4" fmla="*/ 231112 w 1547446"/>
                <a:gd name="connsiteY4" fmla="*/ 983703 h 2661778"/>
                <a:gd name="connsiteX5" fmla="*/ 452175 w 1547446"/>
                <a:gd name="connsiteY5" fmla="*/ 893268 h 2661778"/>
                <a:gd name="connsiteX6" fmla="*/ 0 w 1547446"/>
                <a:gd name="connsiteY6" fmla="*/ 662156 h 2661778"/>
                <a:gd name="connsiteX7" fmla="*/ 30145 w 1547446"/>
                <a:gd name="connsiteY7" fmla="*/ 581769 h 2661778"/>
                <a:gd name="connsiteX8" fmla="*/ 602901 w 1547446"/>
                <a:gd name="connsiteY8" fmla="*/ 59255 h 2661778"/>
                <a:gd name="connsiteX9" fmla="*/ 854110 w 1547446"/>
                <a:gd name="connsiteY9" fmla="*/ 69303 h 2661778"/>
                <a:gd name="connsiteX10" fmla="*/ 1477108 w 1547446"/>
                <a:gd name="connsiteY10" fmla="*/ 571721 h 2661778"/>
                <a:gd name="connsiteX11" fmla="*/ 1065125 w 1547446"/>
                <a:gd name="connsiteY11" fmla="*/ 893268 h 2661778"/>
                <a:gd name="connsiteX12" fmla="*/ 1316334 w 1547446"/>
                <a:gd name="connsiteY12" fmla="*/ 923412 h 2661778"/>
                <a:gd name="connsiteX13" fmla="*/ 1085222 w 1547446"/>
                <a:gd name="connsiteY13" fmla="*/ 1033945 h 2661778"/>
                <a:gd name="connsiteX14" fmla="*/ 884254 w 1547446"/>
                <a:gd name="connsiteY14" fmla="*/ 893268 h 2661778"/>
                <a:gd name="connsiteX15" fmla="*/ 1376624 w 1547446"/>
                <a:gd name="connsiteY15" fmla="*/ 561672 h 2661778"/>
                <a:gd name="connsiteX16" fmla="*/ 914400 w 1547446"/>
                <a:gd name="connsiteY16" fmla="*/ 260222 h 2661778"/>
                <a:gd name="connsiteX17" fmla="*/ 864158 w 1547446"/>
                <a:gd name="connsiteY17" fmla="*/ 953558 h 2661778"/>
                <a:gd name="connsiteX18" fmla="*/ 854110 w 1547446"/>
                <a:gd name="connsiteY18" fmla="*/ 1315299 h 2661778"/>
                <a:gd name="connsiteX19" fmla="*/ 1195754 w 1547446"/>
                <a:gd name="connsiteY19" fmla="*/ 2531150 h 2661778"/>
                <a:gd name="connsiteX20" fmla="*/ 1537398 w 1547446"/>
                <a:gd name="connsiteY20" fmla="*/ 2470859 h 2661778"/>
                <a:gd name="connsiteX21" fmla="*/ 1547446 w 1547446"/>
                <a:gd name="connsiteY21" fmla="*/ 2651730 h 2661778"/>
                <a:gd name="connsiteX22" fmla="*/ 1125415 w 1547446"/>
                <a:gd name="connsiteY22" fmla="*/ 2651730 h 2661778"/>
                <a:gd name="connsiteX23" fmla="*/ 793820 w 1547446"/>
                <a:gd name="connsiteY23" fmla="*/ 1355492 h 2661778"/>
                <a:gd name="connsiteX24" fmla="*/ 532562 w 1547446"/>
                <a:gd name="connsiteY24" fmla="*/ 2651730 h 2661778"/>
                <a:gd name="connsiteX25" fmla="*/ 130629 w 1547446"/>
                <a:gd name="connsiteY25" fmla="*/ 2661778 h 2661778"/>
                <a:gd name="connsiteX26" fmla="*/ 40193 w 1547446"/>
                <a:gd name="connsiteY26" fmla="*/ 2440714 h 2661778"/>
                <a:gd name="connsiteX27" fmla="*/ 452176 w 1547446"/>
                <a:gd name="connsiteY27" fmla="*/ 2501004 h 2661778"/>
                <a:gd name="connsiteX28" fmla="*/ 683288 w 1547446"/>
                <a:gd name="connsiteY28" fmla="*/ 1365541 h 2661778"/>
                <a:gd name="connsiteX29" fmla="*/ 683287 w 1547446"/>
                <a:gd name="connsiteY29" fmla="*/ 1031171 h 2661778"/>
                <a:gd name="connsiteX30" fmla="*/ 542611 w 1547446"/>
                <a:gd name="connsiteY30" fmla="*/ 260221 h 2661778"/>
                <a:gd name="connsiteX0" fmla="*/ 542611 w 1547446"/>
                <a:gd name="connsiteY0" fmla="*/ 260221 h 2661778"/>
                <a:gd name="connsiteX1" fmla="*/ 70338 w 1547446"/>
                <a:gd name="connsiteY1" fmla="*/ 632011 h 2661778"/>
                <a:gd name="connsiteX2" fmla="*/ 592853 w 1547446"/>
                <a:gd name="connsiteY2" fmla="*/ 903317 h 2661778"/>
                <a:gd name="connsiteX3" fmla="*/ 422030 w 1547446"/>
                <a:gd name="connsiteY3" fmla="*/ 1104284 h 2661778"/>
                <a:gd name="connsiteX4" fmla="*/ 231112 w 1547446"/>
                <a:gd name="connsiteY4" fmla="*/ 983703 h 2661778"/>
                <a:gd name="connsiteX5" fmla="*/ 452175 w 1547446"/>
                <a:gd name="connsiteY5" fmla="*/ 893268 h 2661778"/>
                <a:gd name="connsiteX6" fmla="*/ 0 w 1547446"/>
                <a:gd name="connsiteY6" fmla="*/ 662156 h 2661778"/>
                <a:gd name="connsiteX7" fmla="*/ 30145 w 1547446"/>
                <a:gd name="connsiteY7" fmla="*/ 581769 h 2661778"/>
                <a:gd name="connsiteX8" fmla="*/ 602901 w 1547446"/>
                <a:gd name="connsiteY8" fmla="*/ 59255 h 2661778"/>
                <a:gd name="connsiteX9" fmla="*/ 854110 w 1547446"/>
                <a:gd name="connsiteY9" fmla="*/ 69303 h 2661778"/>
                <a:gd name="connsiteX10" fmla="*/ 1477108 w 1547446"/>
                <a:gd name="connsiteY10" fmla="*/ 571721 h 2661778"/>
                <a:gd name="connsiteX11" fmla="*/ 1065125 w 1547446"/>
                <a:gd name="connsiteY11" fmla="*/ 893268 h 2661778"/>
                <a:gd name="connsiteX12" fmla="*/ 1316334 w 1547446"/>
                <a:gd name="connsiteY12" fmla="*/ 923412 h 2661778"/>
                <a:gd name="connsiteX13" fmla="*/ 1085222 w 1547446"/>
                <a:gd name="connsiteY13" fmla="*/ 1033945 h 2661778"/>
                <a:gd name="connsiteX14" fmla="*/ 884254 w 1547446"/>
                <a:gd name="connsiteY14" fmla="*/ 893268 h 2661778"/>
                <a:gd name="connsiteX15" fmla="*/ 1376624 w 1547446"/>
                <a:gd name="connsiteY15" fmla="*/ 561672 h 2661778"/>
                <a:gd name="connsiteX16" fmla="*/ 914400 w 1547446"/>
                <a:gd name="connsiteY16" fmla="*/ 260222 h 2661778"/>
                <a:gd name="connsiteX17" fmla="*/ 854110 w 1547446"/>
                <a:gd name="connsiteY17" fmla="*/ 1021470 h 2661778"/>
                <a:gd name="connsiteX18" fmla="*/ 854110 w 1547446"/>
                <a:gd name="connsiteY18" fmla="*/ 1315299 h 2661778"/>
                <a:gd name="connsiteX19" fmla="*/ 1195754 w 1547446"/>
                <a:gd name="connsiteY19" fmla="*/ 2531150 h 2661778"/>
                <a:gd name="connsiteX20" fmla="*/ 1537398 w 1547446"/>
                <a:gd name="connsiteY20" fmla="*/ 2470859 h 2661778"/>
                <a:gd name="connsiteX21" fmla="*/ 1547446 w 1547446"/>
                <a:gd name="connsiteY21" fmla="*/ 2651730 h 2661778"/>
                <a:gd name="connsiteX22" fmla="*/ 1125415 w 1547446"/>
                <a:gd name="connsiteY22" fmla="*/ 2651730 h 2661778"/>
                <a:gd name="connsiteX23" fmla="*/ 793820 w 1547446"/>
                <a:gd name="connsiteY23" fmla="*/ 1355492 h 2661778"/>
                <a:gd name="connsiteX24" fmla="*/ 532562 w 1547446"/>
                <a:gd name="connsiteY24" fmla="*/ 2651730 h 2661778"/>
                <a:gd name="connsiteX25" fmla="*/ 130629 w 1547446"/>
                <a:gd name="connsiteY25" fmla="*/ 2661778 h 2661778"/>
                <a:gd name="connsiteX26" fmla="*/ 40193 w 1547446"/>
                <a:gd name="connsiteY26" fmla="*/ 2440714 h 2661778"/>
                <a:gd name="connsiteX27" fmla="*/ 452176 w 1547446"/>
                <a:gd name="connsiteY27" fmla="*/ 2501004 h 2661778"/>
                <a:gd name="connsiteX28" fmla="*/ 683288 w 1547446"/>
                <a:gd name="connsiteY28" fmla="*/ 1365541 h 2661778"/>
                <a:gd name="connsiteX29" fmla="*/ 683287 w 1547446"/>
                <a:gd name="connsiteY29" fmla="*/ 1031171 h 2661778"/>
                <a:gd name="connsiteX30" fmla="*/ 542611 w 1547446"/>
                <a:gd name="connsiteY30" fmla="*/ 260221 h 2661778"/>
                <a:gd name="connsiteX0" fmla="*/ 542611 w 1547446"/>
                <a:gd name="connsiteY0" fmla="*/ 260221 h 2661778"/>
                <a:gd name="connsiteX1" fmla="*/ 70338 w 1547446"/>
                <a:gd name="connsiteY1" fmla="*/ 632011 h 2661778"/>
                <a:gd name="connsiteX2" fmla="*/ 592853 w 1547446"/>
                <a:gd name="connsiteY2" fmla="*/ 903317 h 2661778"/>
                <a:gd name="connsiteX3" fmla="*/ 422030 w 1547446"/>
                <a:gd name="connsiteY3" fmla="*/ 1104284 h 2661778"/>
                <a:gd name="connsiteX4" fmla="*/ 231112 w 1547446"/>
                <a:gd name="connsiteY4" fmla="*/ 983703 h 2661778"/>
                <a:gd name="connsiteX5" fmla="*/ 452175 w 1547446"/>
                <a:gd name="connsiteY5" fmla="*/ 893268 h 2661778"/>
                <a:gd name="connsiteX6" fmla="*/ 0 w 1547446"/>
                <a:gd name="connsiteY6" fmla="*/ 662156 h 2661778"/>
                <a:gd name="connsiteX7" fmla="*/ 30145 w 1547446"/>
                <a:gd name="connsiteY7" fmla="*/ 581769 h 2661778"/>
                <a:gd name="connsiteX8" fmla="*/ 602901 w 1547446"/>
                <a:gd name="connsiteY8" fmla="*/ 59255 h 2661778"/>
                <a:gd name="connsiteX9" fmla="*/ 854110 w 1547446"/>
                <a:gd name="connsiteY9" fmla="*/ 69303 h 2661778"/>
                <a:gd name="connsiteX10" fmla="*/ 1477108 w 1547446"/>
                <a:gd name="connsiteY10" fmla="*/ 571721 h 2661778"/>
                <a:gd name="connsiteX11" fmla="*/ 1065125 w 1547446"/>
                <a:gd name="connsiteY11" fmla="*/ 893268 h 2661778"/>
                <a:gd name="connsiteX12" fmla="*/ 1316334 w 1547446"/>
                <a:gd name="connsiteY12" fmla="*/ 923412 h 2661778"/>
                <a:gd name="connsiteX13" fmla="*/ 1085222 w 1547446"/>
                <a:gd name="connsiteY13" fmla="*/ 1033945 h 2661778"/>
                <a:gd name="connsiteX14" fmla="*/ 884254 w 1547446"/>
                <a:gd name="connsiteY14" fmla="*/ 893268 h 2661778"/>
                <a:gd name="connsiteX15" fmla="*/ 1376624 w 1547446"/>
                <a:gd name="connsiteY15" fmla="*/ 561672 h 2661778"/>
                <a:gd name="connsiteX16" fmla="*/ 914400 w 1547446"/>
                <a:gd name="connsiteY16" fmla="*/ 260222 h 2661778"/>
                <a:gd name="connsiteX17" fmla="*/ 854110 w 1547446"/>
                <a:gd name="connsiteY17" fmla="*/ 1021470 h 2661778"/>
                <a:gd name="connsiteX18" fmla="*/ 854110 w 1547446"/>
                <a:gd name="connsiteY18" fmla="*/ 1315299 h 2661778"/>
                <a:gd name="connsiteX19" fmla="*/ 1195754 w 1547446"/>
                <a:gd name="connsiteY19" fmla="*/ 2531150 h 2661778"/>
                <a:gd name="connsiteX20" fmla="*/ 1537398 w 1547446"/>
                <a:gd name="connsiteY20" fmla="*/ 2470859 h 2661778"/>
                <a:gd name="connsiteX21" fmla="*/ 1547446 w 1547446"/>
                <a:gd name="connsiteY21" fmla="*/ 2651730 h 2661778"/>
                <a:gd name="connsiteX22" fmla="*/ 1125415 w 1547446"/>
                <a:gd name="connsiteY22" fmla="*/ 2651730 h 2661778"/>
                <a:gd name="connsiteX23" fmla="*/ 793820 w 1547446"/>
                <a:gd name="connsiteY23" fmla="*/ 1355492 h 2661778"/>
                <a:gd name="connsiteX24" fmla="*/ 532562 w 1547446"/>
                <a:gd name="connsiteY24" fmla="*/ 2651730 h 2661778"/>
                <a:gd name="connsiteX25" fmla="*/ 130629 w 1547446"/>
                <a:gd name="connsiteY25" fmla="*/ 2661778 h 2661778"/>
                <a:gd name="connsiteX26" fmla="*/ 40193 w 1547446"/>
                <a:gd name="connsiteY26" fmla="*/ 2440714 h 2661778"/>
                <a:gd name="connsiteX27" fmla="*/ 452176 w 1547446"/>
                <a:gd name="connsiteY27" fmla="*/ 2501004 h 2661778"/>
                <a:gd name="connsiteX28" fmla="*/ 683288 w 1547446"/>
                <a:gd name="connsiteY28" fmla="*/ 1365541 h 2661778"/>
                <a:gd name="connsiteX29" fmla="*/ 683287 w 1547446"/>
                <a:gd name="connsiteY29" fmla="*/ 1031171 h 2661778"/>
                <a:gd name="connsiteX30" fmla="*/ 542611 w 1547446"/>
                <a:gd name="connsiteY30" fmla="*/ 260221 h 2661778"/>
                <a:gd name="connsiteX0" fmla="*/ 542611 w 1547446"/>
                <a:gd name="connsiteY0" fmla="*/ 260221 h 2661778"/>
                <a:gd name="connsiteX1" fmla="*/ 70338 w 1547446"/>
                <a:gd name="connsiteY1" fmla="*/ 632011 h 2661778"/>
                <a:gd name="connsiteX2" fmla="*/ 592853 w 1547446"/>
                <a:gd name="connsiteY2" fmla="*/ 903317 h 2661778"/>
                <a:gd name="connsiteX3" fmla="*/ 422030 w 1547446"/>
                <a:gd name="connsiteY3" fmla="*/ 1104284 h 2661778"/>
                <a:gd name="connsiteX4" fmla="*/ 231112 w 1547446"/>
                <a:gd name="connsiteY4" fmla="*/ 983703 h 2661778"/>
                <a:gd name="connsiteX5" fmla="*/ 452175 w 1547446"/>
                <a:gd name="connsiteY5" fmla="*/ 893268 h 2661778"/>
                <a:gd name="connsiteX6" fmla="*/ 0 w 1547446"/>
                <a:gd name="connsiteY6" fmla="*/ 662156 h 2661778"/>
                <a:gd name="connsiteX7" fmla="*/ 30145 w 1547446"/>
                <a:gd name="connsiteY7" fmla="*/ 581769 h 2661778"/>
                <a:gd name="connsiteX8" fmla="*/ 602901 w 1547446"/>
                <a:gd name="connsiteY8" fmla="*/ 59255 h 2661778"/>
                <a:gd name="connsiteX9" fmla="*/ 854110 w 1547446"/>
                <a:gd name="connsiteY9" fmla="*/ 69303 h 2661778"/>
                <a:gd name="connsiteX10" fmla="*/ 1477108 w 1547446"/>
                <a:gd name="connsiteY10" fmla="*/ 571721 h 2661778"/>
                <a:gd name="connsiteX11" fmla="*/ 1065125 w 1547446"/>
                <a:gd name="connsiteY11" fmla="*/ 893268 h 2661778"/>
                <a:gd name="connsiteX12" fmla="*/ 1316334 w 1547446"/>
                <a:gd name="connsiteY12" fmla="*/ 923412 h 2661778"/>
                <a:gd name="connsiteX13" fmla="*/ 1085222 w 1547446"/>
                <a:gd name="connsiteY13" fmla="*/ 1033945 h 2661778"/>
                <a:gd name="connsiteX14" fmla="*/ 884254 w 1547446"/>
                <a:gd name="connsiteY14" fmla="*/ 893268 h 2661778"/>
                <a:gd name="connsiteX15" fmla="*/ 1376624 w 1547446"/>
                <a:gd name="connsiteY15" fmla="*/ 561672 h 2661778"/>
                <a:gd name="connsiteX16" fmla="*/ 914400 w 1547446"/>
                <a:gd name="connsiteY16" fmla="*/ 260222 h 2661778"/>
                <a:gd name="connsiteX17" fmla="*/ 854110 w 1547446"/>
                <a:gd name="connsiteY17" fmla="*/ 1021470 h 2661778"/>
                <a:gd name="connsiteX18" fmla="*/ 854110 w 1547446"/>
                <a:gd name="connsiteY18" fmla="*/ 1315299 h 2661778"/>
                <a:gd name="connsiteX19" fmla="*/ 1195754 w 1547446"/>
                <a:gd name="connsiteY19" fmla="*/ 2531150 h 2661778"/>
                <a:gd name="connsiteX20" fmla="*/ 1537398 w 1547446"/>
                <a:gd name="connsiteY20" fmla="*/ 2470859 h 2661778"/>
                <a:gd name="connsiteX21" fmla="*/ 1547446 w 1547446"/>
                <a:gd name="connsiteY21" fmla="*/ 2651730 h 2661778"/>
                <a:gd name="connsiteX22" fmla="*/ 1125415 w 1547446"/>
                <a:gd name="connsiteY22" fmla="*/ 2651730 h 2661778"/>
                <a:gd name="connsiteX23" fmla="*/ 793820 w 1547446"/>
                <a:gd name="connsiteY23" fmla="*/ 1355492 h 2661778"/>
                <a:gd name="connsiteX24" fmla="*/ 532562 w 1547446"/>
                <a:gd name="connsiteY24" fmla="*/ 2651730 h 2661778"/>
                <a:gd name="connsiteX25" fmla="*/ 130629 w 1547446"/>
                <a:gd name="connsiteY25" fmla="*/ 2661778 h 2661778"/>
                <a:gd name="connsiteX26" fmla="*/ 40193 w 1547446"/>
                <a:gd name="connsiteY26" fmla="*/ 2440714 h 2661778"/>
                <a:gd name="connsiteX27" fmla="*/ 452176 w 1547446"/>
                <a:gd name="connsiteY27" fmla="*/ 2501004 h 2661778"/>
                <a:gd name="connsiteX28" fmla="*/ 683288 w 1547446"/>
                <a:gd name="connsiteY28" fmla="*/ 1365541 h 2661778"/>
                <a:gd name="connsiteX29" fmla="*/ 683287 w 1547446"/>
                <a:gd name="connsiteY29" fmla="*/ 1031171 h 2661778"/>
                <a:gd name="connsiteX30" fmla="*/ 542611 w 1547446"/>
                <a:gd name="connsiteY30" fmla="*/ 260221 h 2661778"/>
                <a:gd name="connsiteX0" fmla="*/ 542611 w 1547446"/>
                <a:gd name="connsiteY0" fmla="*/ 260221 h 2661778"/>
                <a:gd name="connsiteX1" fmla="*/ 70338 w 1547446"/>
                <a:gd name="connsiteY1" fmla="*/ 632011 h 2661778"/>
                <a:gd name="connsiteX2" fmla="*/ 592853 w 1547446"/>
                <a:gd name="connsiteY2" fmla="*/ 903317 h 2661778"/>
                <a:gd name="connsiteX3" fmla="*/ 422030 w 1547446"/>
                <a:gd name="connsiteY3" fmla="*/ 1104284 h 2661778"/>
                <a:gd name="connsiteX4" fmla="*/ 231112 w 1547446"/>
                <a:gd name="connsiteY4" fmla="*/ 983703 h 2661778"/>
                <a:gd name="connsiteX5" fmla="*/ 452175 w 1547446"/>
                <a:gd name="connsiteY5" fmla="*/ 893268 h 2661778"/>
                <a:gd name="connsiteX6" fmla="*/ 0 w 1547446"/>
                <a:gd name="connsiteY6" fmla="*/ 662156 h 2661778"/>
                <a:gd name="connsiteX7" fmla="*/ 30145 w 1547446"/>
                <a:gd name="connsiteY7" fmla="*/ 581769 h 2661778"/>
                <a:gd name="connsiteX8" fmla="*/ 602901 w 1547446"/>
                <a:gd name="connsiteY8" fmla="*/ 59255 h 2661778"/>
                <a:gd name="connsiteX9" fmla="*/ 854110 w 1547446"/>
                <a:gd name="connsiteY9" fmla="*/ 69303 h 2661778"/>
                <a:gd name="connsiteX10" fmla="*/ 1477108 w 1547446"/>
                <a:gd name="connsiteY10" fmla="*/ 571721 h 2661778"/>
                <a:gd name="connsiteX11" fmla="*/ 1065125 w 1547446"/>
                <a:gd name="connsiteY11" fmla="*/ 893268 h 2661778"/>
                <a:gd name="connsiteX12" fmla="*/ 1316334 w 1547446"/>
                <a:gd name="connsiteY12" fmla="*/ 923412 h 2661778"/>
                <a:gd name="connsiteX13" fmla="*/ 1085222 w 1547446"/>
                <a:gd name="connsiteY13" fmla="*/ 1033945 h 2661778"/>
                <a:gd name="connsiteX14" fmla="*/ 884254 w 1547446"/>
                <a:gd name="connsiteY14" fmla="*/ 893268 h 2661778"/>
                <a:gd name="connsiteX15" fmla="*/ 1376624 w 1547446"/>
                <a:gd name="connsiteY15" fmla="*/ 561672 h 2661778"/>
                <a:gd name="connsiteX16" fmla="*/ 914400 w 1547446"/>
                <a:gd name="connsiteY16" fmla="*/ 260222 h 2661778"/>
                <a:gd name="connsiteX17" fmla="*/ 854110 w 1547446"/>
                <a:gd name="connsiteY17" fmla="*/ 1021470 h 2661778"/>
                <a:gd name="connsiteX18" fmla="*/ 854110 w 1547446"/>
                <a:gd name="connsiteY18" fmla="*/ 1315299 h 2661778"/>
                <a:gd name="connsiteX19" fmla="*/ 1195754 w 1547446"/>
                <a:gd name="connsiteY19" fmla="*/ 2531150 h 2661778"/>
                <a:gd name="connsiteX20" fmla="*/ 1537398 w 1547446"/>
                <a:gd name="connsiteY20" fmla="*/ 2470859 h 2661778"/>
                <a:gd name="connsiteX21" fmla="*/ 1547446 w 1547446"/>
                <a:gd name="connsiteY21" fmla="*/ 2651730 h 2661778"/>
                <a:gd name="connsiteX22" fmla="*/ 1125415 w 1547446"/>
                <a:gd name="connsiteY22" fmla="*/ 2651730 h 2661778"/>
                <a:gd name="connsiteX23" fmla="*/ 793820 w 1547446"/>
                <a:gd name="connsiteY23" fmla="*/ 1355492 h 2661778"/>
                <a:gd name="connsiteX24" fmla="*/ 532562 w 1547446"/>
                <a:gd name="connsiteY24" fmla="*/ 2651730 h 2661778"/>
                <a:gd name="connsiteX25" fmla="*/ 130629 w 1547446"/>
                <a:gd name="connsiteY25" fmla="*/ 2661778 h 2661778"/>
                <a:gd name="connsiteX26" fmla="*/ 74679 w 1547446"/>
                <a:gd name="connsiteY26" fmla="*/ 2474009 h 2661778"/>
                <a:gd name="connsiteX27" fmla="*/ 452176 w 1547446"/>
                <a:gd name="connsiteY27" fmla="*/ 2501004 h 2661778"/>
                <a:gd name="connsiteX28" fmla="*/ 683288 w 1547446"/>
                <a:gd name="connsiteY28" fmla="*/ 1365541 h 2661778"/>
                <a:gd name="connsiteX29" fmla="*/ 683287 w 1547446"/>
                <a:gd name="connsiteY29" fmla="*/ 1031171 h 2661778"/>
                <a:gd name="connsiteX30" fmla="*/ 542611 w 1547446"/>
                <a:gd name="connsiteY30" fmla="*/ 260221 h 2661778"/>
                <a:gd name="connsiteX0" fmla="*/ 542611 w 1547446"/>
                <a:gd name="connsiteY0" fmla="*/ 260221 h 2661778"/>
                <a:gd name="connsiteX1" fmla="*/ 70338 w 1547446"/>
                <a:gd name="connsiteY1" fmla="*/ 632011 h 2661778"/>
                <a:gd name="connsiteX2" fmla="*/ 627338 w 1547446"/>
                <a:gd name="connsiteY2" fmla="*/ 892219 h 2661778"/>
                <a:gd name="connsiteX3" fmla="*/ 422030 w 1547446"/>
                <a:gd name="connsiteY3" fmla="*/ 1104284 h 2661778"/>
                <a:gd name="connsiteX4" fmla="*/ 231112 w 1547446"/>
                <a:gd name="connsiteY4" fmla="*/ 983703 h 2661778"/>
                <a:gd name="connsiteX5" fmla="*/ 452175 w 1547446"/>
                <a:gd name="connsiteY5" fmla="*/ 893268 h 2661778"/>
                <a:gd name="connsiteX6" fmla="*/ 0 w 1547446"/>
                <a:gd name="connsiteY6" fmla="*/ 662156 h 2661778"/>
                <a:gd name="connsiteX7" fmla="*/ 30145 w 1547446"/>
                <a:gd name="connsiteY7" fmla="*/ 581769 h 2661778"/>
                <a:gd name="connsiteX8" fmla="*/ 602901 w 1547446"/>
                <a:gd name="connsiteY8" fmla="*/ 59255 h 2661778"/>
                <a:gd name="connsiteX9" fmla="*/ 854110 w 1547446"/>
                <a:gd name="connsiteY9" fmla="*/ 69303 h 2661778"/>
                <a:gd name="connsiteX10" fmla="*/ 1477108 w 1547446"/>
                <a:gd name="connsiteY10" fmla="*/ 571721 h 2661778"/>
                <a:gd name="connsiteX11" fmla="*/ 1065125 w 1547446"/>
                <a:gd name="connsiteY11" fmla="*/ 893268 h 2661778"/>
                <a:gd name="connsiteX12" fmla="*/ 1316334 w 1547446"/>
                <a:gd name="connsiteY12" fmla="*/ 923412 h 2661778"/>
                <a:gd name="connsiteX13" fmla="*/ 1085222 w 1547446"/>
                <a:gd name="connsiteY13" fmla="*/ 1033945 h 2661778"/>
                <a:gd name="connsiteX14" fmla="*/ 884254 w 1547446"/>
                <a:gd name="connsiteY14" fmla="*/ 893268 h 2661778"/>
                <a:gd name="connsiteX15" fmla="*/ 1376624 w 1547446"/>
                <a:gd name="connsiteY15" fmla="*/ 561672 h 2661778"/>
                <a:gd name="connsiteX16" fmla="*/ 914400 w 1547446"/>
                <a:gd name="connsiteY16" fmla="*/ 260222 h 2661778"/>
                <a:gd name="connsiteX17" fmla="*/ 854110 w 1547446"/>
                <a:gd name="connsiteY17" fmla="*/ 1021470 h 2661778"/>
                <a:gd name="connsiteX18" fmla="*/ 854110 w 1547446"/>
                <a:gd name="connsiteY18" fmla="*/ 1315299 h 2661778"/>
                <a:gd name="connsiteX19" fmla="*/ 1195754 w 1547446"/>
                <a:gd name="connsiteY19" fmla="*/ 2531150 h 2661778"/>
                <a:gd name="connsiteX20" fmla="*/ 1537398 w 1547446"/>
                <a:gd name="connsiteY20" fmla="*/ 2470859 h 2661778"/>
                <a:gd name="connsiteX21" fmla="*/ 1547446 w 1547446"/>
                <a:gd name="connsiteY21" fmla="*/ 2651730 h 2661778"/>
                <a:gd name="connsiteX22" fmla="*/ 1125415 w 1547446"/>
                <a:gd name="connsiteY22" fmla="*/ 2651730 h 2661778"/>
                <a:gd name="connsiteX23" fmla="*/ 793820 w 1547446"/>
                <a:gd name="connsiteY23" fmla="*/ 1355492 h 2661778"/>
                <a:gd name="connsiteX24" fmla="*/ 532562 w 1547446"/>
                <a:gd name="connsiteY24" fmla="*/ 2651730 h 2661778"/>
                <a:gd name="connsiteX25" fmla="*/ 130629 w 1547446"/>
                <a:gd name="connsiteY25" fmla="*/ 2661778 h 2661778"/>
                <a:gd name="connsiteX26" fmla="*/ 74679 w 1547446"/>
                <a:gd name="connsiteY26" fmla="*/ 2474009 h 2661778"/>
                <a:gd name="connsiteX27" fmla="*/ 452176 w 1547446"/>
                <a:gd name="connsiteY27" fmla="*/ 2501004 h 2661778"/>
                <a:gd name="connsiteX28" fmla="*/ 683288 w 1547446"/>
                <a:gd name="connsiteY28" fmla="*/ 1365541 h 2661778"/>
                <a:gd name="connsiteX29" fmla="*/ 683287 w 1547446"/>
                <a:gd name="connsiteY29" fmla="*/ 1031171 h 2661778"/>
                <a:gd name="connsiteX30" fmla="*/ 542611 w 1547446"/>
                <a:gd name="connsiteY30" fmla="*/ 260221 h 2661778"/>
                <a:gd name="connsiteX0" fmla="*/ 542611 w 1547446"/>
                <a:gd name="connsiteY0" fmla="*/ 260221 h 2661778"/>
                <a:gd name="connsiteX1" fmla="*/ 70338 w 1547446"/>
                <a:gd name="connsiteY1" fmla="*/ 632011 h 2661778"/>
                <a:gd name="connsiteX2" fmla="*/ 627338 w 1547446"/>
                <a:gd name="connsiteY2" fmla="*/ 892219 h 2661778"/>
                <a:gd name="connsiteX3" fmla="*/ 422030 w 1547446"/>
                <a:gd name="connsiteY3" fmla="*/ 1104284 h 2661778"/>
                <a:gd name="connsiteX4" fmla="*/ 231112 w 1547446"/>
                <a:gd name="connsiteY4" fmla="*/ 983703 h 2661778"/>
                <a:gd name="connsiteX5" fmla="*/ 498155 w 1547446"/>
                <a:gd name="connsiteY5" fmla="*/ 904368 h 2661778"/>
                <a:gd name="connsiteX6" fmla="*/ 0 w 1547446"/>
                <a:gd name="connsiteY6" fmla="*/ 662156 h 2661778"/>
                <a:gd name="connsiteX7" fmla="*/ 30145 w 1547446"/>
                <a:gd name="connsiteY7" fmla="*/ 581769 h 2661778"/>
                <a:gd name="connsiteX8" fmla="*/ 602901 w 1547446"/>
                <a:gd name="connsiteY8" fmla="*/ 59255 h 2661778"/>
                <a:gd name="connsiteX9" fmla="*/ 854110 w 1547446"/>
                <a:gd name="connsiteY9" fmla="*/ 69303 h 2661778"/>
                <a:gd name="connsiteX10" fmla="*/ 1477108 w 1547446"/>
                <a:gd name="connsiteY10" fmla="*/ 571721 h 2661778"/>
                <a:gd name="connsiteX11" fmla="*/ 1065125 w 1547446"/>
                <a:gd name="connsiteY11" fmla="*/ 893268 h 2661778"/>
                <a:gd name="connsiteX12" fmla="*/ 1316334 w 1547446"/>
                <a:gd name="connsiteY12" fmla="*/ 923412 h 2661778"/>
                <a:gd name="connsiteX13" fmla="*/ 1085222 w 1547446"/>
                <a:gd name="connsiteY13" fmla="*/ 1033945 h 2661778"/>
                <a:gd name="connsiteX14" fmla="*/ 884254 w 1547446"/>
                <a:gd name="connsiteY14" fmla="*/ 893268 h 2661778"/>
                <a:gd name="connsiteX15" fmla="*/ 1376624 w 1547446"/>
                <a:gd name="connsiteY15" fmla="*/ 561672 h 2661778"/>
                <a:gd name="connsiteX16" fmla="*/ 914400 w 1547446"/>
                <a:gd name="connsiteY16" fmla="*/ 260222 h 2661778"/>
                <a:gd name="connsiteX17" fmla="*/ 854110 w 1547446"/>
                <a:gd name="connsiteY17" fmla="*/ 1021470 h 2661778"/>
                <a:gd name="connsiteX18" fmla="*/ 854110 w 1547446"/>
                <a:gd name="connsiteY18" fmla="*/ 1315299 h 2661778"/>
                <a:gd name="connsiteX19" fmla="*/ 1195754 w 1547446"/>
                <a:gd name="connsiteY19" fmla="*/ 2531150 h 2661778"/>
                <a:gd name="connsiteX20" fmla="*/ 1537398 w 1547446"/>
                <a:gd name="connsiteY20" fmla="*/ 2470859 h 2661778"/>
                <a:gd name="connsiteX21" fmla="*/ 1547446 w 1547446"/>
                <a:gd name="connsiteY21" fmla="*/ 2651730 h 2661778"/>
                <a:gd name="connsiteX22" fmla="*/ 1125415 w 1547446"/>
                <a:gd name="connsiteY22" fmla="*/ 2651730 h 2661778"/>
                <a:gd name="connsiteX23" fmla="*/ 793820 w 1547446"/>
                <a:gd name="connsiteY23" fmla="*/ 1355492 h 2661778"/>
                <a:gd name="connsiteX24" fmla="*/ 532562 w 1547446"/>
                <a:gd name="connsiteY24" fmla="*/ 2651730 h 2661778"/>
                <a:gd name="connsiteX25" fmla="*/ 130629 w 1547446"/>
                <a:gd name="connsiteY25" fmla="*/ 2661778 h 2661778"/>
                <a:gd name="connsiteX26" fmla="*/ 74679 w 1547446"/>
                <a:gd name="connsiteY26" fmla="*/ 2474009 h 2661778"/>
                <a:gd name="connsiteX27" fmla="*/ 452176 w 1547446"/>
                <a:gd name="connsiteY27" fmla="*/ 2501004 h 2661778"/>
                <a:gd name="connsiteX28" fmla="*/ 683288 w 1547446"/>
                <a:gd name="connsiteY28" fmla="*/ 1365541 h 2661778"/>
                <a:gd name="connsiteX29" fmla="*/ 683287 w 1547446"/>
                <a:gd name="connsiteY29" fmla="*/ 1031171 h 2661778"/>
                <a:gd name="connsiteX30" fmla="*/ 542611 w 1547446"/>
                <a:gd name="connsiteY30" fmla="*/ 260221 h 2661778"/>
                <a:gd name="connsiteX0" fmla="*/ 542611 w 1547446"/>
                <a:gd name="connsiteY0" fmla="*/ 260221 h 2661778"/>
                <a:gd name="connsiteX1" fmla="*/ 104825 w 1547446"/>
                <a:gd name="connsiteY1" fmla="*/ 620913 h 2661778"/>
                <a:gd name="connsiteX2" fmla="*/ 627338 w 1547446"/>
                <a:gd name="connsiteY2" fmla="*/ 892219 h 2661778"/>
                <a:gd name="connsiteX3" fmla="*/ 422030 w 1547446"/>
                <a:gd name="connsiteY3" fmla="*/ 1104284 h 2661778"/>
                <a:gd name="connsiteX4" fmla="*/ 231112 w 1547446"/>
                <a:gd name="connsiteY4" fmla="*/ 983703 h 2661778"/>
                <a:gd name="connsiteX5" fmla="*/ 498155 w 1547446"/>
                <a:gd name="connsiteY5" fmla="*/ 904368 h 2661778"/>
                <a:gd name="connsiteX6" fmla="*/ 0 w 1547446"/>
                <a:gd name="connsiteY6" fmla="*/ 662156 h 2661778"/>
                <a:gd name="connsiteX7" fmla="*/ 30145 w 1547446"/>
                <a:gd name="connsiteY7" fmla="*/ 581769 h 2661778"/>
                <a:gd name="connsiteX8" fmla="*/ 602901 w 1547446"/>
                <a:gd name="connsiteY8" fmla="*/ 59255 h 2661778"/>
                <a:gd name="connsiteX9" fmla="*/ 854110 w 1547446"/>
                <a:gd name="connsiteY9" fmla="*/ 69303 h 2661778"/>
                <a:gd name="connsiteX10" fmla="*/ 1477108 w 1547446"/>
                <a:gd name="connsiteY10" fmla="*/ 571721 h 2661778"/>
                <a:gd name="connsiteX11" fmla="*/ 1065125 w 1547446"/>
                <a:gd name="connsiteY11" fmla="*/ 893268 h 2661778"/>
                <a:gd name="connsiteX12" fmla="*/ 1316334 w 1547446"/>
                <a:gd name="connsiteY12" fmla="*/ 923412 h 2661778"/>
                <a:gd name="connsiteX13" fmla="*/ 1085222 w 1547446"/>
                <a:gd name="connsiteY13" fmla="*/ 1033945 h 2661778"/>
                <a:gd name="connsiteX14" fmla="*/ 884254 w 1547446"/>
                <a:gd name="connsiteY14" fmla="*/ 893268 h 2661778"/>
                <a:gd name="connsiteX15" fmla="*/ 1376624 w 1547446"/>
                <a:gd name="connsiteY15" fmla="*/ 561672 h 2661778"/>
                <a:gd name="connsiteX16" fmla="*/ 914400 w 1547446"/>
                <a:gd name="connsiteY16" fmla="*/ 260222 h 2661778"/>
                <a:gd name="connsiteX17" fmla="*/ 854110 w 1547446"/>
                <a:gd name="connsiteY17" fmla="*/ 1021470 h 2661778"/>
                <a:gd name="connsiteX18" fmla="*/ 854110 w 1547446"/>
                <a:gd name="connsiteY18" fmla="*/ 1315299 h 2661778"/>
                <a:gd name="connsiteX19" fmla="*/ 1195754 w 1547446"/>
                <a:gd name="connsiteY19" fmla="*/ 2531150 h 2661778"/>
                <a:gd name="connsiteX20" fmla="*/ 1537398 w 1547446"/>
                <a:gd name="connsiteY20" fmla="*/ 2470859 h 2661778"/>
                <a:gd name="connsiteX21" fmla="*/ 1547446 w 1547446"/>
                <a:gd name="connsiteY21" fmla="*/ 2651730 h 2661778"/>
                <a:gd name="connsiteX22" fmla="*/ 1125415 w 1547446"/>
                <a:gd name="connsiteY22" fmla="*/ 2651730 h 2661778"/>
                <a:gd name="connsiteX23" fmla="*/ 793820 w 1547446"/>
                <a:gd name="connsiteY23" fmla="*/ 1355492 h 2661778"/>
                <a:gd name="connsiteX24" fmla="*/ 532562 w 1547446"/>
                <a:gd name="connsiteY24" fmla="*/ 2651730 h 2661778"/>
                <a:gd name="connsiteX25" fmla="*/ 130629 w 1547446"/>
                <a:gd name="connsiteY25" fmla="*/ 2661778 h 2661778"/>
                <a:gd name="connsiteX26" fmla="*/ 74679 w 1547446"/>
                <a:gd name="connsiteY26" fmla="*/ 2474009 h 2661778"/>
                <a:gd name="connsiteX27" fmla="*/ 452176 w 1547446"/>
                <a:gd name="connsiteY27" fmla="*/ 2501004 h 2661778"/>
                <a:gd name="connsiteX28" fmla="*/ 683288 w 1547446"/>
                <a:gd name="connsiteY28" fmla="*/ 1365541 h 2661778"/>
                <a:gd name="connsiteX29" fmla="*/ 683287 w 1547446"/>
                <a:gd name="connsiteY29" fmla="*/ 1031171 h 2661778"/>
                <a:gd name="connsiteX30" fmla="*/ 542611 w 1547446"/>
                <a:gd name="connsiteY30" fmla="*/ 260221 h 2661778"/>
                <a:gd name="connsiteX0" fmla="*/ 542611 w 1547446"/>
                <a:gd name="connsiteY0" fmla="*/ 260221 h 2661778"/>
                <a:gd name="connsiteX1" fmla="*/ 104825 w 1547446"/>
                <a:gd name="connsiteY1" fmla="*/ 620913 h 2661778"/>
                <a:gd name="connsiteX2" fmla="*/ 627338 w 1547446"/>
                <a:gd name="connsiteY2" fmla="*/ 892219 h 2661778"/>
                <a:gd name="connsiteX3" fmla="*/ 422030 w 1547446"/>
                <a:gd name="connsiteY3" fmla="*/ 1104284 h 2661778"/>
                <a:gd name="connsiteX4" fmla="*/ 231112 w 1547446"/>
                <a:gd name="connsiteY4" fmla="*/ 983703 h 2661778"/>
                <a:gd name="connsiteX5" fmla="*/ 498155 w 1547446"/>
                <a:gd name="connsiteY5" fmla="*/ 904368 h 2661778"/>
                <a:gd name="connsiteX6" fmla="*/ 0 w 1547446"/>
                <a:gd name="connsiteY6" fmla="*/ 662156 h 2661778"/>
                <a:gd name="connsiteX7" fmla="*/ 47223 w 1547446"/>
                <a:gd name="connsiteY7" fmla="*/ 557036 h 2661778"/>
                <a:gd name="connsiteX8" fmla="*/ 602901 w 1547446"/>
                <a:gd name="connsiteY8" fmla="*/ 59255 h 2661778"/>
                <a:gd name="connsiteX9" fmla="*/ 854110 w 1547446"/>
                <a:gd name="connsiteY9" fmla="*/ 69303 h 2661778"/>
                <a:gd name="connsiteX10" fmla="*/ 1477108 w 1547446"/>
                <a:gd name="connsiteY10" fmla="*/ 571721 h 2661778"/>
                <a:gd name="connsiteX11" fmla="*/ 1065125 w 1547446"/>
                <a:gd name="connsiteY11" fmla="*/ 893268 h 2661778"/>
                <a:gd name="connsiteX12" fmla="*/ 1316334 w 1547446"/>
                <a:gd name="connsiteY12" fmla="*/ 923412 h 2661778"/>
                <a:gd name="connsiteX13" fmla="*/ 1085222 w 1547446"/>
                <a:gd name="connsiteY13" fmla="*/ 1033945 h 2661778"/>
                <a:gd name="connsiteX14" fmla="*/ 884254 w 1547446"/>
                <a:gd name="connsiteY14" fmla="*/ 893268 h 2661778"/>
                <a:gd name="connsiteX15" fmla="*/ 1376624 w 1547446"/>
                <a:gd name="connsiteY15" fmla="*/ 561672 h 2661778"/>
                <a:gd name="connsiteX16" fmla="*/ 914400 w 1547446"/>
                <a:gd name="connsiteY16" fmla="*/ 260222 h 2661778"/>
                <a:gd name="connsiteX17" fmla="*/ 854110 w 1547446"/>
                <a:gd name="connsiteY17" fmla="*/ 1021470 h 2661778"/>
                <a:gd name="connsiteX18" fmla="*/ 854110 w 1547446"/>
                <a:gd name="connsiteY18" fmla="*/ 1315299 h 2661778"/>
                <a:gd name="connsiteX19" fmla="*/ 1195754 w 1547446"/>
                <a:gd name="connsiteY19" fmla="*/ 2531150 h 2661778"/>
                <a:gd name="connsiteX20" fmla="*/ 1537398 w 1547446"/>
                <a:gd name="connsiteY20" fmla="*/ 2470859 h 2661778"/>
                <a:gd name="connsiteX21" fmla="*/ 1547446 w 1547446"/>
                <a:gd name="connsiteY21" fmla="*/ 2651730 h 2661778"/>
                <a:gd name="connsiteX22" fmla="*/ 1125415 w 1547446"/>
                <a:gd name="connsiteY22" fmla="*/ 2651730 h 2661778"/>
                <a:gd name="connsiteX23" fmla="*/ 793820 w 1547446"/>
                <a:gd name="connsiteY23" fmla="*/ 1355492 h 2661778"/>
                <a:gd name="connsiteX24" fmla="*/ 532562 w 1547446"/>
                <a:gd name="connsiteY24" fmla="*/ 2651730 h 2661778"/>
                <a:gd name="connsiteX25" fmla="*/ 130629 w 1547446"/>
                <a:gd name="connsiteY25" fmla="*/ 2661778 h 2661778"/>
                <a:gd name="connsiteX26" fmla="*/ 74679 w 1547446"/>
                <a:gd name="connsiteY26" fmla="*/ 2474009 h 2661778"/>
                <a:gd name="connsiteX27" fmla="*/ 452176 w 1547446"/>
                <a:gd name="connsiteY27" fmla="*/ 2501004 h 2661778"/>
                <a:gd name="connsiteX28" fmla="*/ 683288 w 1547446"/>
                <a:gd name="connsiteY28" fmla="*/ 1365541 h 2661778"/>
                <a:gd name="connsiteX29" fmla="*/ 683287 w 1547446"/>
                <a:gd name="connsiteY29" fmla="*/ 1031171 h 2661778"/>
                <a:gd name="connsiteX30" fmla="*/ 542611 w 1547446"/>
                <a:gd name="connsiteY30"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60030 w 1530368"/>
                <a:gd name="connsiteY10" fmla="*/ 571721 h 2661778"/>
                <a:gd name="connsiteX11" fmla="*/ 1048047 w 1530368"/>
                <a:gd name="connsiteY11" fmla="*/ 893268 h 2661778"/>
                <a:gd name="connsiteX12" fmla="*/ 1299256 w 1530368"/>
                <a:gd name="connsiteY12" fmla="*/ 923412 h 2661778"/>
                <a:gd name="connsiteX13" fmla="*/ 1068144 w 1530368"/>
                <a:gd name="connsiteY13" fmla="*/ 1033945 h 2661778"/>
                <a:gd name="connsiteX14" fmla="*/ 867176 w 1530368"/>
                <a:gd name="connsiteY14" fmla="*/ 893268 h 2661778"/>
                <a:gd name="connsiteX15" fmla="*/ 1359546 w 1530368"/>
                <a:gd name="connsiteY15" fmla="*/ 561672 h 2661778"/>
                <a:gd name="connsiteX16" fmla="*/ 897322 w 1530368"/>
                <a:gd name="connsiteY16" fmla="*/ 260222 h 2661778"/>
                <a:gd name="connsiteX17" fmla="*/ 837032 w 1530368"/>
                <a:gd name="connsiteY17" fmla="*/ 1021470 h 2661778"/>
                <a:gd name="connsiteX18" fmla="*/ 837032 w 1530368"/>
                <a:gd name="connsiteY18" fmla="*/ 1315299 h 2661778"/>
                <a:gd name="connsiteX19" fmla="*/ 1178676 w 1530368"/>
                <a:gd name="connsiteY19" fmla="*/ 2531150 h 2661778"/>
                <a:gd name="connsiteX20" fmla="*/ 1520320 w 1530368"/>
                <a:gd name="connsiteY20" fmla="*/ 2470859 h 2661778"/>
                <a:gd name="connsiteX21" fmla="*/ 1530368 w 1530368"/>
                <a:gd name="connsiteY21" fmla="*/ 2651730 h 2661778"/>
                <a:gd name="connsiteX22" fmla="*/ 1108337 w 1530368"/>
                <a:gd name="connsiteY22" fmla="*/ 2651730 h 2661778"/>
                <a:gd name="connsiteX23" fmla="*/ 776742 w 1530368"/>
                <a:gd name="connsiteY23" fmla="*/ 1355492 h 2661778"/>
                <a:gd name="connsiteX24" fmla="*/ 515484 w 1530368"/>
                <a:gd name="connsiteY24" fmla="*/ 2651730 h 2661778"/>
                <a:gd name="connsiteX25" fmla="*/ 113551 w 1530368"/>
                <a:gd name="connsiteY25" fmla="*/ 2661778 h 2661778"/>
                <a:gd name="connsiteX26" fmla="*/ 57601 w 1530368"/>
                <a:gd name="connsiteY26" fmla="*/ 2474009 h 2661778"/>
                <a:gd name="connsiteX27" fmla="*/ 435098 w 1530368"/>
                <a:gd name="connsiteY27" fmla="*/ 2501004 h 2661778"/>
                <a:gd name="connsiteX28" fmla="*/ 666210 w 1530368"/>
                <a:gd name="connsiteY28" fmla="*/ 1365541 h 2661778"/>
                <a:gd name="connsiteX29" fmla="*/ 666209 w 1530368"/>
                <a:gd name="connsiteY29" fmla="*/ 1031171 h 2661778"/>
                <a:gd name="connsiteX30" fmla="*/ 525533 w 1530368"/>
                <a:gd name="connsiteY30"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60030 w 1530368"/>
                <a:gd name="connsiteY10" fmla="*/ 571721 h 2661778"/>
                <a:gd name="connsiteX11" fmla="*/ 1048047 w 1530368"/>
                <a:gd name="connsiteY11" fmla="*/ 893268 h 2661778"/>
                <a:gd name="connsiteX12" fmla="*/ 1299256 w 1530368"/>
                <a:gd name="connsiteY12" fmla="*/ 923412 h 2661778"/>
                <a:gd name="connsiteX13" fmla="*/ 1068144 w 1530368"/>
                <a:gd name="connsiteY13" fmla="*/ 1033945 h 2661778"/>
                <a:gd name="connsiteX14" fmla="*/ 867176 w 1530368"/>
                <a:gd name="connsiteY14" fmla="*/ 893268 h 2661778"/>
                <a:gd name="connsiteX15" fmla="*/ 1359546 w 1530368"/>
                <a:gd name="connsiteY15" fmla="*/ 561672 h 2661778"/>
                <a:gd name="connsiteX16" fmla="*/ 897322 w 1530368"/>
                <a:gd name="connsiteY16" fmla="*/ 260222 h 2661778"/>
                <a:gd name="connsiteX17" fmla="*/ 837032 w 1530368"/>
                <a:gd name="connsiteY17" fmla="*/ 1021470 h 2661778"/>
                <a:gd name="connsiteX18" fmla="*/ 837032 w 1530368"/>
                <a:gd name="connsiteY18" fmla="*/ 1315299 h 2661778"/>
                <a:gd name="connsiteX19" fmla="*/ 1178676 w 1530368"/>
                <a:gd name="connsiteY19" fmla="*/ 2531150 h 2661778"/>
                <a:gd name="connsiteX20" fmla="*/ 1520320 w 1530368"/>
                <a:gd name="connsiteY20" fmla="*/ 2470859 h 2661778"/>
                <a:gd name="connsiteX21" fmla="*/ 1530368 w 1530368"/>
                <a:gd name="connsiteY21" fmla="*/ 2651730 h 2661778"/>
                <a:gd name="connsiteX22" fmla="*/ 1108337 w 1530368"/>
                <a:gd name="connsiteY22" fmla="*/ 2651730 h 2661778"/>
                <a:gd name="connsiteX23" fmla="*/ 776742 w 1530368"/>
                <a:gd name="connsiteY23" fmla="*/ 1355492 h 2661778"/>
                <a:gd name="connsiteX24" fmla="*/ 515484 w 1530368"/>
                <a:gd name="connsiteY24" fmla="*/ 2651730 h 2661778"/>
                <a:gd name="connsiteX25" fmla="*/ 113551 w 1530368"/>
                <a:gd name="connsiteY25" fmla="*/ 2661778 h 2661778"/>
                <a:gd name="connsiteX26" fmla="*/ 70410 w 1530368"/>
                <a:gd name="connsiteY26" fmla="*/ 2474009 h 2661778"/>
                <a:gd name="connsiteX27" fmla="*/ 435098 w 1530368"/>
                <a:gd name="connsiteY27" fmla="*/ 2501004 h 2661778"/>
                <a:gd name="connsiteX28" fmla="*/ 666210 w 1530368"/>
                <a:gd name="connsiteY28" fmla="*/ 1365541 h 2661778"/>
                <a:gd name="connsiteX29" fmla="*/ 666209 w 1530368"/>
                <a:gd name="connsiteY29" fmla="*/ 1031171 h 2661778"/>
                <a:gd name="connsiteX30" fmla="*/ 525533 w 1530368"/>
                <a:gd name="connsiteY30"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60030 w 1530368"/>
                <a:gd name="connsiteY10" fmla="*/ 571721 h 2661778"/>
                <a:gd name="connsiteX11" fmla="*/ 1048047 w 1530368"/>
                <a:gd name="connsiteY11" fmla="*/ 893268 h 2661778"/>
                <a:gd name="connsiteX12" fmla="*/ 1299256 w 1530368"/>
                <a:gd name="connsiteY12" fmla="*/ 923412 h 2661778"/>
                <a:gd name="connsiteX13" fmla="*/ 1068144 w 1530368"/>
                <a:gd name="connsiteY13" fmla="*/ 1033945 h 2661778"/>
                <a:gd name="connsiteX14" fmla="*/ 867176 w 1530368"/>
                <a:gd name="connsiteY14" fmla="*/ 893268 h 2661778"/>
                <a:gd name="connsiteX15" fmla="*/ 1359546 w 1530368"/>
                <a:gd name="connsiteY15" fmla="*/ 561672 h 2661778"/>
                <a:gd name="connsiteX16" fmla="*/ 897322 w 1530368"/>
                <a:gd name="connsiteY16" fmla="*/ 260222 h 2661778"/>
                <a:gd name="connsiteX17" fmla="*/ 837032 w 1530368"/>
                <a:gd name="connsiteY17" fmla="*/ 1021470 h 2661778"/>
                <a:gd name="connsiteX18" fmla="*/ 837032 w 1530368"/>
                <a:gd name="connsiteY18" fmla="*/ 1315299 h 2661778"/>
                <a:gd name="connsiteX19" fmla="*/ 1178676 w 1530368"/>
                <a:gd name="connsiteY19" fmla="*/ 2531150 h 2661778"/>
                <a:gd name="connsiteX20" fmla="*/ 1520320 w 1530368"/>
                <a:gd name="connsiteY20" fmla="*/ 2470859 h 2661778"/>
                <a:gd name="connsiteX21" fmla="*/ 1530368 w 1530368"/>
                <a:gd name="connsiteY21" fmla="*/ 2651730 h 2661778"/>
                <a:gd name="connsiteX22" fmla="*/ 1108337 w 1530368"/>
                <a:gd name="connsiteY22" fmla="*/ 2651730 h 2661778"/>
                <a:gd name="connsiteX23" fmla="*/ 776742 w 1530368"/>
                <a:gd name="connsiteY23" fmla="*/ 1355492 h 2661778"/>
                <a:gd name="connsiteX24" fmla="*/ 515484 w 1530368"/>
                <a:gd name="connsiteY24" fmla="*/ 2651730 h 2661778"/>
                <a:gd name="connsiteX25" fmla="*/ 113551 w 1530368"/>
                <a:gd name="connsiteY25" fmla="*/ 2661778 h 2661778"/>
                <a:gd name="connsiteX26" fmla="*/ 70410 w 1530368"/>
                <a:gd name="connsiteY26" fmla="*/ 2474009 h 2661778"/>
                <a:gd name="connsiteX27" fmla="*/ 443636 w 1530368"/>
                <a:gd name="connsiteY27" fmla="*/ 2509248 h 2661778"/>
                <a:gd name="connsiteX28" fmla="*/ 666210 w 1530368"/>
                <a:gd name="connsiteY28" fmla="*/ 1365541 h 2661778"/>
                <a:gd name="connsiteX29" fmla="*/ 666209 w 1530368"/>
                <a:gd name="connsiteY29" fmla="*/ 1031171 h 2661778"/>
                <a:gd name="connsiteX30" fmla="*/ 525533 w 1530368"/>
                <a:gd name="connsiteY30"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60030 w 1530368"/>
                <a:gd name="connsiteY10" fmla="*/ 571721 h 2661778"/>
                <a:gd name="connsiteX11" fmla="*/ 1048047 w 1530368"/>
                <a:gd name="connsiteY11" fmla="*/ 893268 h 2661778"/>
                <a:gd name="connsiteX12" fmla="*/ 1299256 w 1530368"/>
                <a:gd name="connsiteY12" fmla="*/ 923412 h 2661778"/>
                <a:gd name="connsiteX13" fmla="*/ 1068144 w 1530368"/>
                <a:gd name="connsiteY13" fmla="*/ 1033945 h 2661778"/>
                <a:gd name="connsiteX14" fmla="*/ 867176 w 1530368"/>
                <a:gd name="connsiteY14" fmla="*/ 893268 h 2661778"/>
                <a:gd name="connsiteX15" fmla="*/ 1359546 w 1530368"/>
                <a:gd name="connsiteY15" fmla="*/ 561672 h 2661778"/>
                <a:gd name="connsiteX16" fmla="*/ 897322 w 1530368"/>
                <a:gd name="connsiteY16" fmla="*/ 260222 h 2661778"/>
                <a:gd name="connsiteX17" fmla="*/ 837032 w 1530368"/>
                <a:gd name="connsiteY17" fmla="*/ 1021470 h 2661778"/>
                <a:gd name="connsiteX18" fmla="*/ 837032 w 1530368"/>
                <a:gd name="connsiteY18" fmla="*/ 1315299 h 2661778"/>
                <a:gd name="connsiteX19" fmla="*/ 1178676 w 1530368"/>
                <a:gd name="connsiteY19" fmla="*/ 2531150 h 2661778"/>
                <a:gd name="connsiteX20" fmla="*/ 1520320 w 1530368"/>
                <a:gd name="connsiteY20" fmla="*/ 2470859 h 2661778"/>
                <a:gd name="connsiteX21" fmla="*/ 1530368 w 1530368"/>
                <a:gd name="connsiteY21" fmla="*/ 2651730 h 2661778"/>
                <a:gd name="connsiteX22" fmla="*/ 1108337 w 1530368"/>
                <a:gd name="connsiteY22" fmla="*/ 2651730 h 2661778"/>
                <a:gd name="connsiteX23" fmla="*/ 776742 w 1530368"/>
                <a:gd name="connsiteY23" fmla="*/ 1355492 h 2661778"/>
                <a:gd name="connsiteX24" fmla="*/ 515484 w 1530368"/>
                <a:gd name="connsiteY24" fmla="*/ 2651730 h 2661778"/>
                <a:gd name="connsiteX25" fmla="*/ 113551 w 1530368"/>
                <a:gd name="connsiteY25" fmla="*/ 2661778 h 2661778"/>
                <a:gd name="connsiteX26" fmla="*/ 70410 w 1530368"/>
                <a:gd name="connsiteY26" fmla="*/ 2474009 h 2661778"/>
                <a:gd name="connsiteX27" fmla="*/ 443636 w 1530368"/>
                <a:gd name="connsiteY27" fmla="*/ 2509248 h 2661778"/>
                <a:gd name="connsiteX28" fmla="*/ 670480 w 1530368"/>
                <a:gd name="connsiteY28" fmla="*/ 1320196 h 2661778"/>
                <a:gd name="connsiteX29" fmla="*/ 666209 w 1530368"/>
                <a:gd name="connsiteY29" fmla="*/ 1031171 h 2661778"/>
                <a:gd name="connsiteX30" fmla="*/ 525533 w 1530368"/>
                <a:gd name="connsiteY30"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60030 w 1530368"/>
                <a:gd name="connsiteY10" fmla="*/ 571721 h 2661778"/>
                <a:gd name="connsiteX11" fmla="*/ 1048047 w 1530368"/>
                <a:gd name="connsiteY11" fmla="*/ 893268 h 2661778"/>
                <a:gd name="connsiteX12" fmla="*/ 1299256 w 1530368"/>
                <a:gd name="connsiteY12" fmla="*/ 923412 h 2661778"/>
                <a:gd name="connsiteX13" fmla="*/ 1068144 w 1530368"/>
                <a:gd name="connsiteY13" fmla="*/ 1033945 h 2661778"/>
                <a:gd name="connsiteX14" fmla="*/ 867176 w 1530368"/>
                <a:gd name="connsiteY14" fmla="*/ 893268 h 2661778"/>
                <a:gd name="connsiteX15" fmla="*/ 1359546 w 1530368"/>
                <a:gd name="connsiteY15" fmla="*/ 561672 h 2661778"/>
                <a:gd name="connsiteX16" fmla="*/ 897322 w 1530368"/>
                <a:gd name="connsiteY16" fmla="*/ 260222 h 2661778"/>
                <a:gd name="connsiteX17" fmla="*/ 837032 w 1530368"/>
                <a:gd name="connsiteY17" fmla="*/ 1021470 h 2661778"/>
                <a:gd name="connsiteX18" fmla="*/ 837032 w 1530368"/>
                <a:gd name="connsiteY18" fmla="*/ 1315299 h 2661778"/>
                <a:gd name="connsiteX19" fmla="*/ 1178676 w 1530368"/>
                <a:gd name="connsiteY19" fmla="*/ 2531150 h 2661778"/>
                <a:gd name="connsiteX20" fmla="*/ 1520320 w 1530368"/>
                <a:gd name="connsiteY20" fmla="*/ 2470859 h 2661778"/>
                <a:gd name="connsiteX21" fmla="*/ 1530368 w 1530368"/>
                <a:gd name="connsiteY21" fmla="*/ 2651730 h 2661778"/>
                <a:gd name="connsiteX22" fmla="*/ 1108337 w 1530368"/>
                <a:gd name="connsiteY22" fmla="*/ 2651730 h 2661778"/>
                <a:gd name="connsiteX23" fmla="*/ 776742 w 1530368"/>
                <a:gd name="connsiteY23" fmla="*/ 1355492 h 2661778"/>
                <a:gd name="connsiteX24" fmla="*/ 515484 w 1530368"/>
                <a:gd name="connsiteY24" fmla="*/ 2651730 h 2661778"/>
                <a:gd name="connsiteX25" fmla="*/ 113551 w 1530368"/>
                <a:gd name="connsiteY25" fmla="*/ 2661778 h 2661778"/>
                <a:gd name="connsiteX26" fmla="*/ 70410 w 1530368"/>
                <a:gd name="connsiteY26" fmla="*/ 2474009 h 2661778"/>
                <a:gd name="connsiteX27" fmla="*/ 443636 w 1530368"/>
                <a:gd name="connsiteY27" fmla="*/ 2509248 h 2661778"/>
                <a:gd name="connsiteX28" fmla="*/ 670480 w 1530368"/>
                <a:gd name="connsiteY28" fmla="*/ 1320196 h 2661778"/>
                <a:gd name="connsiteX29" fmla="*/ 666209 w 1530368"/>
                <a:gd name="connsiteY29" fmla="*/ 1109493 h 2661778"/>
                <a:gd name="connsiteX30" fmla="*/ 525533 w 1530368"/>
                <a:gd name="connsiteY30"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60030 w 1530368"/>
                <a:gd name="connsiteY10" fmla="*/ 571721 h 2661778"/>
                <a:gd name="connsiteX11" fmla="*/ 1048047 w 1530368"/>
                <a:gd name="connsiteY11" fmla="*/ 893268 h 2661778"/>
                <a:gd name="connsiteX12" fmla="*/ 1299256 w 1530368"/>
                <a:gd name="connsiteY12" fmla="*/ 923412 h 2661778"/>
                <a:gd name="connsiteX13" fmla="*/ 1068144 w 1530368"/>
                <a:gd name="connsiteY13" fmla="*/ 1033945 h 2661778"/>
                <a:gd name="connsiteX14" fmla="*/ 867176 w 1530368"/>
                <a:gd name="connsiteY14" fmla="*/ 893268 h 2661778"/>
                <a:gd name="connsiteX15" fmla="*/ 1359546 w 1530368"/>
                <a:gd name="connsiteY15" fmla="*/ 561672 h 2661778"/>
                <a:gd name="connsiteX16" fmla="*/ 897322 w 1530368"/>
                <a:gd name="connsiteY16" fmla="*/ 260222 h 2661778"/>
                <a:gd name="connsiteX17" fmla="*/ 828493 w 1530368"/>
                <a:gd name="connsiteY17" fmla="*/ 1095670 h 2661778"/>
                <a:gd name="connsiteX18" fmla="*/ 837032 w 1530368"/>
                <a:gd name="connsiteY18" fmla="*/ 1315299 h 2661778"/>
                <a:gd name="connsiteX19" fmla="*/ 1178676 w 1530368"/>
                <a:gd name="connsiteY19" fmla="*/ 2531150 h 2661778"/>
                <a:gd name="connsiteX20" fmla="*/ 1520320 w 1530368"/>
                <a:gd name="connsiteY20" fmla="*/ 2470859 h 2661778"/>
                <a:gd name="connsiteX21" fmla="*/ 1530368 w 1530368"/>
                <a:gd name="connsiteY21" fmla="*/ 2651730 h 2661778"/>
                <a:gd name="connsiteX22" fmla="*/ 1108337 w 1530368"/>
                <a:gd name="connsiteY22" fmla="*/ 2651730 h 2661778"/>
                <a:gd name="connsiteX23" fmla="*/ 776742 w 1530368"/>
                <a:gd name="connsiteY23" fmla="*/ 1355492 h 2661778"/>
                <a:gd name="connsiteX24" fmla="*/ 515484 w 1530368"/>
                <a:gd name="connsiteY24" fmla="*/ 2651730 h 2661778"/>
                <a:gd name="connsiteX25" fmla="*/ 113551 w 1530368"/>
                <a:gd name="connsiteY25" fmla="*/ 2661778 h 2661778"/>
                <a:gd name="connsiteX26" fmla="*/ 70410 w 1530368"/>
                <a:gd name="connsiteY26" fmla="*/ 2474009 h 2661778"/>
                <a:gd name="connsiteX27" fmla="*/ 443636 w 1530368"/>
                <a:gd name="connsiteY27" fmla="*/ 2509248 h 2661778"/>
                <a:gd name="connsiteX28" fmla="*/ 670480 w 1530368"/>
                <a:gd name="connsiteY28" fmla="*/ 1320196 h 2661778"/>
                <a:gd name="connsiteX29" fmla="*/ 666209 w 1530368"/>
                <a:gd name="connsiteY29" fmla="*/ 1109493 h 2661778"/>
                <a:gd name="connsiteX30" fmla="*/ 525533 w 1530368"/>
                <a:gd name="connsiteY30"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394845 w 1530368"/>
                <a:gd name="connsiteY10" fmla="*/ 522178 h 2661778"/>
                <a:gd name="connsiteX11" fmla="*/ 1460030 w 1530368"/>
                <a:gd name="connsiteY11" fmla="*/ 571721 h 2661778"/>
                <a:gd name="connsiteX12" fmla="*/ 1048047 w 1530368"/>
                <a:gd name="connsiteY12" fmla="*/ 893268 h 2661778"/>
                <a:gd name="connsiteX13" fmla="*/ 1299256 w 1530368"/>
                <a:gd name="connsiteY13" fmla="*/ 923412 h 2661778"/>
                <a:gd name="connsiteX14" fmla="*/ 1068144 w 1530368"/>
                <a:gd name="connsiteY14" fmla="*/ 1033945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5915 w 1530368"/>
                <a:gd name="connsiteY10" fmla="*/ 512179 h 2661778"/>
                <a:gd name="connsiteX11" fmla="*/ 1460030 w 1530368"/>
                <a:gd name="connsiteY11" fmla="*/ 571721 h 2661778"/>
                <a:gd name="connsiteX12" fmla="*/ 1048047 w 1530368"/>
                <a:gd name="connsiteY12" fmla="*/ 893268 h 2661778"/>
                <a:gd name="connsiteX13" fmla="*/ 1299256 w 1530368"/>
                <a:gd name="connsiteY13" fmla="*/ 923412 h 2661778"/>
                <a:gd name="connsiteX14" fmla="*/ 1068144 w 1530368"/>
                <a:gd name="connsiteY14" fmla="*/ 1033945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5915 w 1530368"/>
                <a:gd name="connsiteY10" fmla="*/ 512179 h 2661778"/>
                <a:gd name="connsiteX11" fmla="*/ 1460030 w 1530368"/>
                <a:gd name="connsiteY11" fmla="*/ 571721 h 2661778"/>
                <a:gd name="connsiteX12" fmla="*/ 1048047 w 1530368"/>
                <a:gd name="connsiteY12" fmla="*/ 893268 h 2661778"/>
                <a:gd name="connsiteX13" fmla="*/ 1299256 w 1530368"/>
                <a:gd name="connsiteY13" fmla="*/ 923412 h 2661778"/>
                <a:gd name="connsiteX14" fmla="*/ 1068144 w 1530368"/>
                <a:gd name="connsiteY14" fmla="*/ 1033945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5915 w 1530368"/>
                <a:gd name="connsiteY10" fmla="*/ 512179 h 2661778"/>
                <a:gd name="connsiteX11" fmla="*/ 1460030 w 1530368"/>
                <a:gd name="connsiteY11" fmla="*/ 571721 h 2661778"/>
                <a:gd name="connsiteX12" fmla="*/ 1048047 w 1530368"/>
                <a:gd name="connsiteY12" fmla="*/ 893268 h 2661778"/>
                <a:gd name="connsiteX13" fmla="*/ 1299256 w 1530368"/>
                <a:gd name="connsiteY13" fmla="*/ 923412 h 2661778"/>
                <a:gd name="connsiteX14" fmla="*/ 1068144 w 1530368"/>
                <a:gd name="connsiteY14" fmla="*/ 1033945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46629 w 1530368"/>
                <a:gd name="connsiteY10" fmla="*/ 502179 h 2661778"/>
                <a:gd name="connsiteX11" fmla="*/ 1460030 w 1530368"/>
                <a:gd name="connsiteY11" fmla="*/ 571721 h 2661778"/>
                <a:gd name="connsiteX12" fmla="*/ 1048047 w 1530368"/>
                <a:gd name="connsiteY12" fmla="*/ 893268 h 2661778"/>
                <a:gd name="connsiteX13" fmla="*/ 1299256 w 1530368"/>
                <a:gd name="connsiteY13" fmla="*/ 923412 h 2661778"/>
                <a:gd name="connsiteX14" fmla="*/ 1068144 w 1530368"/>
                <a:gd name="connsiteY14" fmla="*/ 1033945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46629 w 1530368"/>
                <a:gd name="connsiteY10" fmla="*/ 502179 h 2661778"/>
                <a:gd name="connsiteX11" fmla="*/ 1460030 w 1530368"/>
                <a:gd name="connsiteY11" fmla="*/ 571721 h 2661778"/>
                <a:gd name="connsiteX12" fmla="*/ 1048047 w 1530368"/>
                <a:gd name="connsiteY12" fmla="*/ 893268 h 2661778"/>
                <a:gd name="connsiteX13" fmla="*/ 1299256 w 1530368"/>
                <a:gd name="connsiteY13" fmla="*/ 923412 h 2661778"/>
                <a:gd name="connsiteX14" fmla="*/ 1068144 w 1530368"/>
                <a:gd name="connsiteY14" fmla="*/ 1033945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48047 w 1530368"/>
                <a:gd name="connsiteY12" fmla="*/ 893268 h 2661778"/>
                <a:gd name="connsiteX13" fmla="*/ 1299256 w 1530368"/>
                <a:gd name="connsiteY13" fmla="*/ 923412 h 2661778"/>
                <a:gd name="connsiteX14" fmla="*/ 1068144 w 1530368"/>
                <a:gd name="connsiteY14" fmla="*/ 1033945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48047 w 1530368"/>
                <a:gd name="connsiteY12" fmla="*/ 893268 h 2661778"/>
                <a:gd name="connsiteX13" fmla="*/ 1299256 w 1530368"/>
                <a:gd name="connsiteY13" fmla="*/ 923412 h 2661778"/>
                <a:gd name="connsiteX14" fmla="*/ 791960 w 1530368"/>
                <a:gd name="connsiteY14" fmla="*/ 1003947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48047 w 1530368"/>
                <a:gd name="connsiteY12" fmla="*/ 893268 h 2661778"/>
                <a:gd name="connsiteX13" fmla="*/ 1019618 w 1530368"/>
                <a:gd name="connsiteY13" fmla="*/ 1096738 h 2661778"/>
                <a:gd name="connsiteX14" fmla="*/ 791960 w 1530368"/>
                <a:gd name="connsiteY14" fmla="*/ 1003947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404952 w 1530368"/>
                <a:gd name="connsiteY3" fmla="*/ 1104284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791960 w 1530368"/>
                <a:gd name="connsiteY14" fmla="*/ 1003947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67328 w 1530368"/>
                <a:gd name="connsiteY3" fmla="*/ 997622 h 2661778"/>
                <a:gd name="connsiteX4" fmla="*/ 214034 w 1530368"/>
                <a:gd name="connsiteY4" fmla="*/ 983703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791960 w 1530368"/>
                <a:gd name="connsiteY14" fmla="*/ 1003947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67328 w 1530368"/>
                <a:gd name="connsiteY3" fmla="*/ 997622 h 2661778"/>
                <a:gd name="connsiteX4" fmla="*/ 400458 w 1530368"/>
                <a:gd name="connsiteY4" fmla="*/ 1087032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791960 w 1530368"/>
                <a:gd name="connsiteY14" fmla="*/ 1003947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67328 w 1530368"/>
                <a:gd name="connsiteY3" fmla="*/ 997622 h 2661778"/>
                <a:gd name="connsiteX4" fmla="*/ 400458 w 1530368"/>
                <a:gd name="connsiteY4" fmla="*/ 1087032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823031 w 1530368"/>
                <a:gd name="connsiteY14" fmla="*/ 1023946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46614 w 1530368"/>
                <a:gd name="connsiteY3" fmla="*/ 1017621 h 2661778"/>
                <a:gd name="connsiteX4" fmla="*/ 400458 w 1530368"/>
                <a:gd name="connsiteY4" fmla="*/ 1087032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823031 w 1530368"/>
                <a:gd name="connsiteY14" fmla="*/ 1023946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46614 w 1530368"/>
                <a:gd name="connsiteY3" fmla="*/ 1024288 h 2661778"/>
                <a:gd name="connsiteX4" fmla="*/ 400458 w 1530368"/>
                <a:gd name="connsiteY4" fmla="*/ 1087032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823031 w 1530368"/>
                <a:gd name="connsiteY14" fmla="*/ 1023946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46614 w 1530368"/>
                <a:gd name="connsiteY3" fmla="*/ 1024288 h 2661778"/>
                <a:gd name="connsiteX4" fmla="*/ 445339 w 1530368"/>
                <a:gd name="connsiteY4" fmla="*/ 1100366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823031 w 1530368"/>
                <a:gd name="connsiteY14" fmla="*/ 1023946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46614 w 1530368"/>
                <a:gd name="connsiteY3" fmla="*/ 1024288 h 2661778"/>
                <a:gd name="connsiteX4" fmla="*/ 445339 w 1530368"/>
                <a:gd name="connsiteY4" fmla="*/ 1100366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823031 w 1530368"/>
                <a:gd name="connsiteY14" fmla="*/ 1023946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43636 w 1530368"/>
                <a:gd name="connsiteY28" fmla="*/ 2509248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46614 w 1530368"/>
                <a:gd name="connsiteY3" fmla="*/ 1024288 h 2661778"/>
                <a:gd name="connsiteX4" fmla="*/ 445339 w 1530368"/>
                <a:gd name="connsiteY4" fmla="*/ 1100366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823031 w 1530368"/>
                <a:gd name="connsiteY14" fmla="*/ 1023946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70410 w 1530368"/>
                <a:gd name="connsiteY27" fmla="*/ 2474009 h 2661778"/>
                <a:gd name="connsiteX28" fmla="*/ 439469 w 1530368"/>
                <a:gd name="connsiteY28" fmla="*/ 2521319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46614 w 1530368"/>
                <a:gd name="connsiteY3" fmla="*/ 1024288 h 2661778"/>
                <a:gd name="connsiteX4" fmla="*/ 445339 w 1530368"/>
                <a:gd name="connsiteY4" fmla="*/ 1100366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823031 w 1530368"/>
                <a:gd name="connsiteY14" fmla="*/ 1023946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76742 w 1530368"/>
                <a:gd name="connsiteY24" fmla="*/ 1355492 h 2661778"/>
                <a:gd name="connsiteX25" fmla="*/ 515484 w 1530368"/>
                <a:gd name="connsiteY25" fmla="*/ 2651730 h 2661778"/>
                <a:gd name="connsiteX26" fmla="*/ 113551 w 1530368"/>
                <a:gd name="connsiteY26" fmla="*/ 2661778 h 2661778"/>
                <a:gd name="connsiteX27" fmla="*/ 82914 w 1530368"/>
                <a:gd name="connsiteY27" fmla="*/ 2474009 h 2661778"/>
                <a:gd name="connsiteX28" fmla="*/ 439469 w 1530368"/>
                <a:gd name="connsiteY28" fmla="*/ 2521319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46614 w 1530368"/>
                <a:gd name="connsiteY3" fmla="*/ 1024288 h 2661778"/>
                <a:gd name="connsiteX4" fmla="*/ 445339 w 1530368"/>
                <a:gd name="connsiteY4" fmla="*/ 1100366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823031 w 1530368"/>
                <a:gd name="connsiteY14" fmla="*/ 1023946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60072 w 1530368"/>
                <a:gd name="connsiteY24" fmla="*/ 1347445 h 2661778"/>
                <a:gd name="connsiteX25" fmla="*/ 515484 w 1530368"/>
                <a:gd name="connsiteY25" fmla="*/ 2651730 h 2661778"/>
                <a:gd name="connsiteX26" fmla="*/ 113551 w 1530368"/>
                <a:gd name="connsiteY26" fmla="*/ 2661778 h 2661778"/>
                <a:gd name="connsiteX27" fmla="*/ 82914 w 1530368"/>
                <a:gd name="connsiteY27" fmla="*/ 2474009 h 2661778"/>
                <a:gd name="connsiteX28" fmla="*/ 439469 w 1530368"/>
                <a:gd name="connsiteY28" fmla="*/ 2521319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46614 w 1530368"/>
                <a:gd name="connsiteY3" fmla="*/ 1024288 h 2661778"/>
                <a:gd name="connsiteX4" fmla="*/ 445339 w 1530368"/>
                <a:gd name="connsiteY4" fmla="*/ 1100366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823031 w 1530368"/>
                <a:gd name="connsiteY14" fmla="*/ 1023946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60072 w 1530368"/>
                <a:gd name="connsiteY24" fmla="*/ 1347445 h 2661778"/>
                <a:gd name="connsiteX25" fmla="*/ 515484 w 1530368"/>
                <a:gd name="connsiteY25" fmla="*/ 2651730 h 2661778"/>
                <a:gd name="connsiteX26" fmla="*/ 113551 w 1530368"/>
                <a:gd name="connsiteY26" fmla="*/ 2661778 h 2661778"/>
                <a:gd name="connsiteX27" fmla="*/ 91249 w 1530368"/>
                <a:gd name="connsiteY27" fmla="*/ 2478033 h 2661778"/>
                <a:gd name="connsiteX28" fmla="*/ 439469 w 1530368"/>
                <a:gd name="connsiteY28" fmla="*/ 2521319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46614 w 1530368"/>
                <a:gd name="connsiteY3" fmla="*/ 1024288 h 2661778"/>
                <a:gd name="connsiteX4" fmla="*/ 445339 w 1530368"/>
                <a:gd name="connsiteY4" fmla="*/ 1100366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823031 w 1530368"/>
                <a:gd name="connsiteY14" fmla="*/ 1023946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60072 w 1530368"/>
                <a:gd name="connsiteY24" fmla="*/ 1347445 h 2661778"/>
                <a:gd name="connsiteX25" fmla="*/ 515484 w 1530368"/>
                <a:gd name="connsiteY25" fmla="*/ 2651730 h 2661778"/>
                <a:gd name="connsiteX26" fmla="*/ 113551 w 1530368"/>
                <a:gd name="connsiteY26" fmla="*/ 2661778 h 2661778"/>
                <a:gd name="connsiteX27" fmla="*/ 91249 w 1530368"/>
                <a:gd name="connsiteY27" fmla="*/ 2478033 h 2661778"/>
                <a:gd name="connsiteX28" fmla="*/ 439469 w 1530368"/>
                <a:gd name="connsiteY28" fmla="*/ 2521319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46614 w 1530368"/>
                <a:gd name="connsiteY3" fmla="*/ 1024288 h 2661778"/>
                <a:gd name="connsiteX4" fmla="*/ 445339 w 1530368"/>
                <a:gd name="connsiteY4" fmla="*/ 1100366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823031 w 1530368"/>
                <a:gd name="connsiteY14" fmla="*/ 1023946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60072 w 1530368"/>
                <a:gd name="connsiteY24" fmla="*/ 1347445 h 2661778"/>
                <a:gd name="connsiteX25" fmla="*/ 515484 w 1530368"/>
                <a:gd name="connsiteY25" fmla="*/ 2651730 h 2661778"/>
                <a:gd name="connsiteX26" fmla="*/ 113551 w 1530368"/>
                <a:gd name="connsiteY26" fmla="*/ 2661778 h 2661778"/>
                <a:gd name="connsiteX27" fmla="*/ 91249 w 1530368"/>
                <a:gd name="connsiteY27" fmla="*/ 2478033 h 2661778"/>
                <a:gd name="connsiteX28" fmla="*/ 439469 w 1530368"/>
                <a:gd name="connsiteY28" fmla="*/ 2521319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30368"/>
                <a:gd name="connsiteY0" fmla="*/ 260221 h 2661778"/>
                <a:gd name="connsiteX1" fmla="*/ 87747 w 1530368"/>
                <a:gd name="connsiteY1" fmla="*/ 620913 h 2661778"/>
                <a:gd name="connsiteX2" fmla="*/ 610260 w 1530368"/>
                <a:gd name="connsiteY2" fmla="*/ 892219 h 2661778"/>
                <a:gd name="connsiteX3" fmla="*/ 646614 w 1530368"/>
                <a:gd name="connsiteY3" fmla="*/ 1024288 h 2661778"/>
                <a:gd name="connsiteX4" fmla="*/ 445339 w 1530368"/>
                <a:gd name="connsiteY4" fmla="*/ 1100366 h 2661778"/>
                <a:gd name="connsiteX5" fmla="*/ 481077 w 1530368"/>
                <a:gd name="connsiteY5" fmla="*/ 904368 h 2661778"/>
                <a:gd name="connsiteX6" fmla="*/ 0 w 1530368"/>
                <a:gd name="connsiteY6" fmla="*/ 649790 h 2661778"/>
                <a:gd name="connsiteX7" fmla="*/ 30145 w 1530368"/>
                <a:gd name="connsiteY7" fmla="*/ 557036 h 2661778"/>
                <a:gd name="connsiteX8" fmla="*/ 585823 w 1530368"/>
                <a:gd name="connsiteY8" fmla="*/ 59255 h 2661778"/>
                <a:gd name="connsiteX9" fmla="*/ 837032 w 1530368"/>
                <a:gd name="connsiteY9" fmla="*/ 69303 h 2661778"/>
                <a:gd name="connsiteX10" fmla="*/ 1429368 w 1530368"/>
                <a:gd name="connsiteY10" fmla="*/ 502179 h 2661778"/>
                <a:gd name="connsiteX11" fmla="*/ 1460030 w 1530368"/>
                <a:gd name="connsiteY11" fmla="*/ 571721 h 2661778"/>
                <a:gd name="connsiteX12" fmla="*/ 1016975 w 1530368"/>
                <a:gd name="connsiteY12" fmla="*/ 926600 h 2661778"/>
                <a:gd name="connsiteX13" fmla="*/ 1019618 w 1530368"/>
                <a:gd name="connsiteY13" fmla="*/ 1096738 h 2661778"/>
                <a:gd name="connsiteX14" fmla="*/ 823031 w 1530368"/>
                <a:gd name="connsiteY14" fmla="*/ 1023946 h 2661778"/>
                <a:gd name="connsiteX15" fmla="*/ 867176 w 1530368"/>
                <a:gd name="connsiteY15" fmla="*/ 893268 h 2661778"/>
                <a:gd name="connsiteX16" fmla="*/ 1359546 w 1530368"/>
                <a:gd name="connsiteY16" fmla="*/ 561672 h 2661778"/>
                <a:gd name="connsiteX17" fmla="*/ 897322 w 1530368"/>
                <a:gd name="connsiteY17" fmla="*/ 260222 h 2661778"/>
                <a:gd name="connsiteX18" fmla="*/ 828493 w 1530368"/>
                <a:gd name="connsiteY18" fmla="*/ 1095670 h 2661778"/>
                <a:gd name="connsiteX19" fmla="*/ 837032 w 1530368"/>
                <a:gd name="connsiteY19" fmla="*/ 1315299 h 2661778"/>
                <a:gd name="connsiteX20" fmla="*/ 1178676 w 1530368"/>
                <a:gd name="connsiteY20" fmla="*/ 2531150 h 2661778"/>
                <a:gd name="connsiteX21" fmla="*/ 1520320 w 1530368"/>
                <a:gd name="connsiteY21" fmla="*/ 2470859 h 2661778"/>
                <a:gd name="connsiteX22" fmla="*/ 1530368 w 1530368"/>
                <a:gd name="connsiteY22" fmla="*/ 2651730 h 2661778"/>
                <a:gd name="connsiteX23" fmla="*/ 1108337 w 1530368"/>
                <a:gd name="connsiteY23" fmla="*/ 2651730 h 2661778"/>
                <a:gd name="connsiteX24" fmla="*/ 760072 w 1530368"/>
                <a:gd name="connsiteY24" fmla="*/ 1347445 h 2661778"/>
                <a:gd name="connsiteX25" fmla="*/ 515484 w 1530368"/>
                <a:gd name="connsiteY25" fmla="*/ 2651730 h 2661778"/>
                <a:gd name="connsiteX26" fmla="*/ 113551 w 1530368"/>
                <a:gd name="connsiteY26" fmla="*/ 2661778 h 2661778"/>
                <a:gd name="connsiteX27" fmla="*/ 91249 w 1530368"/>
                <a:gd name="connsiteY27" fmla="*/ 2478033 h 2661778"/>
                <a:gd name="connsiteX28" fmla="*/ 439469 w 1530368"/>
                <a:gd name="connsiteY28" fmla="*/ 2521319 h 2661778"/>
                <a:gd name="connsiteX29" fmla="*/ 670480 w 1530368"/>
                <a:gd name="connsiteY29" fmla="*/ 1320196 h 2661778"/>
                <a:gd name="connsiteX30" fmla="*/ 666209 w 1530368"/>
                <a:gd name="connsiteY30" fmla="*/ 1109493 h 2661778"/>
                <a:gd name="connsiteX31" fmla="*/ 525533 w 1530368"/>
                <a:gd name="connsiteY31" fmla="*/ 260221 h 2661778"/>
                <a:gd name="connsiteX0" fmla="*/ 525533 w 1540575"/>
                <a:gd name="connsiteY0" fmla="*/ 260221 h 2661778"/>
                <a:gd name="connsiteX1" fmla="*/ 87747 w 1540575"/>
                <a:gd name="connsiteY1" fmla="*/ 620913 h 2661778"/>
                <a:gd name="connsiteX2" fmla="*/ 610260 w 1540575"/>
                <a:gd name="connsiteY2" fmla="*/ 892219 h 2661778"/>
                <a:gd name="connsiteX3" fmla="*/ 646614 w 1540575"/>
                <a:gd name="connsiteY3" fmla="*/ 1024288 h 2661778"/>
                <a:gd name="connsiteX4" fmla="*/ 445339 w 1540575"/>
                <a:gd name="connsiteY4" fmla="*/ 1100366 h 2661778"/>
                <a:gd name="connsiteX5" fmla="*/ 481077 w 1540575"/>
                <a:gd name="connsiteY5" fmla="*/ 904368 h 2661778"/>
                <a:gd name="connsiteX6" fmla="*/ 0 w 1540575"/>
                <a:gd name="connsiteY6" fmla="*/ 649790 h 2661778"/>
                <a:gd name="connsiteX7" fmla="*/ 30145 w 1540575"/>
                <a:gd name="connsiteY7" fmla="*/ 557036 h 2661778"/>
                <a:gd name="connsiteX8" fmla="*/ 585823 w 1540575"/>
                <a:gd name="connsiteY8" fmla="*/ 59255 h 2661778"/>
                <a:gd name="connsiteX9" fmla="*/ 837032 w 1540575"/>
                <a:gd name="connsiteY9" fmla="*/ 69303 h 2661778"/>
                <a:gd name="connsiteX10" fmla="*/ 1429368 w 1540575"/>
                <a:gd name="connsiteY10" fmla="*/ 502179 h 2661778"/>
                <a:gd name="connsiteX11" fmla="*/ 1460030 w 1540575"/>
                <a:gd name="connsiteY11" fmla="*/ 571721 h 2661778"/>
                <a:gd name="connsiteX12" fmla="*/ 1016975 w 1540575"/>
                <a:gd name="connsiteY12" fmla="*/ 926600 h 2661778"/>
                <a:gd name="connsiteX13" fmla="*/ 1019618 w 1540575"/>
                <a:gd name="connsiteY13" fmla="*/ 1096738 h 2661778"/>
                <a:gd name="connsiteX14" fmla="*/ 823031 w 1540575"/>
                <a:gd name="connsiteY14" fmla="*/ 1023946 h 2661778"/>
                <a:gd name="connsiteX15" fmla="*/ 867176 w 1540575"/>
                <a:gd name="connsiteY15" fmla="*/ 893268 h 2661778"/>
                <a:gd name="connsiteX16" fmla="*/ 1359546 w 1540575"/>
                <a:gd name="connsiteY16" fmla="*/ 561672 h 2661778"/>
                <a:gd name="connsiteX17" fmla="*/ 897322 w 1540575"/>
                <a:gd name="connsiteY17" fmla="*/ 260222 h 2661778"/>
                <a:gd name="connsiteX18" fmla="*/ 828493 w 1540575"/>
                <a:gd name="connsiteY18" fmla="*/ 1095670 h 2661778"/>
                <a:gd name="connsiteX19" fmla="*/ 837032 w 1540575"/>
                <a:gd name="connsiteY19" fmla="*/ 1315299 h 2661778"/>
                <a:gd name="connsiteX20" fmla="*/ 1178676 w 1540575"/>
                <a:gd name="connsiteY20" fmla="*/ 2531150 h 2661778"/>
                <a:gd name="connsiteX21" fmla="*/ 1520320 w 1540575"/>
                <a:gd name="connsiteY21" fmla="*/ 2470859 h 2661778"/>
                <a:gd name="connsiteX22" fmla="*/ 1530368 w 1540575"/>
                <a:gd name="connsiteY22" fmla="*/ 2651730 h 2661778"/>
                <a:gd name="connsiteX23" fmla="*/ 1108337 w 1540575"/>
                <a:gd name="connsiteY23" fmla="*/ 2651730 h 2661778"/>
                <a:gd name="connsiteX24" fmla="*/ 760072 w 1540575"/>
                <a:gd name="connsiteY24" fmla="*/ 1347445 h 2661778"/>
                <a:gd name="connsiteX25" fmla="*/ 515484 w 1540575"/>
                <a:gd name="connsiteY25" fmla="*/ 2651730 h 2661778"/>
                <a:gd name="connsiteX26" fmla="*/ 113551 w 1540575"/>
                <a:gd name="connsiteY26" fmla="*/ 2661778 h 2661778"/>
                <a:gd name="connsiteX27" fmla="*/ 91249 w 1540575"/>
                <a:gd name="connsiteY27" fmla="*/ 2478033 h 2661778"/>
                <a:gd name="connsiteX28" fmla="*/ 439469 w 1540575"/>
                <a:gd name="connsiteY28" fmla="*/ 2521319 h 2661778"/>
                <a:gd name="connsiteX29" fmla="*/ 670480 w 1540575"/>
                <a:gd name="connsiteY29" fmla="*/ 1320196 h 2661778"/>
                <a:gd name="connsiteX30" fmla="*/ 666209 w 1540575"/>
                <a:gd name="connsiteY30" fmla="*/ 1109493 h 2661778"/>
                <a:gd name="connsiteX31" fmla="*/ 525533 w 1540575"/>
                <a:gd name="connsiteY31" fmla="*/ 260221 h 2661778"/>
                <a:gd name="connsiteX0" fmla="*/ 525533 w 1540574"/>
                <a:gd name="connsiteY0" fmla="*/ 260221 h 2661778"/>
                <a:gd name="connsiteX1" fmla="*/ 87747 w 1540574"/>
                <a:gd name="connsiteY1" fmla="*/ 620913 h 2661778"/>
                <a:gd name="connsiteX2" fmla="*/ 610260 w 1540574"/>
                <a:gd name="connsiteY2" fmla="*/ 892219 h 2661778"/>
                <a:gd name="connsiteX3" fmla="*/ 646614 w 1540574"/>
                <a:gd name="connsiteY3" fmla="*/ 1024288 h 2661778"/>
                <a:gd name="connsiteX4" fmla="*/ 445339 w 1540574"/>
                <a:gd name="connsiteY4" fmla="*/ 1100366 h 2661778"/>
                <a:gd name="connsiteX5" fmla="*/ 481077 w 1540574"/>
                <a:gd name="connsiteY5" fmla="*/ 904368 h 2661778"/>
                <a:gd name="connsiteX6" fmla="*/ 0 w 1540574"/>
                <a:gd name="connsiteY6" fmla="*/ 649790 h 2661778"/>
                <a:gd name="connsiteX7" fmla="*/ 30145 w 1540574"/>
                <a:gd name="connsiteY7" fmla="*/ 557036 h 2661778"/>
                <a:gd name="connsiteX8" fmla="*/ 585823 w 1540574"/>
                <a:gd name="connsiteY8" fmla="*/ 59255 h 2661778"/>
                <a:gd name="connsiteX9" fmla="*/ 837032 w 1540574"/>
                <a:gd name="connsiteY9" fmla="*/ 69303 h 2661778"/>
                <a:gd name="connsiteX10" fmla="*/ 1429368 w 1540574"/>
                <a:gd name="connsiteY10" fmla="*/ 502179 h 2661778"/>
                <a:gd name="connsiteX11" fmla="*/ 1460030 w 1540574"/>
                <a:gd name="connsiteY11" fmla="*/ 571721 h 2661778"/>
                <a:gd name="connsiteX12" fmla="*/ 1016975 w 1540574"/>
                <a:gd name="connsiteY12" fmla="*/ 926600 h 2661778"/>
                <a:gd name="connsiteX13" fmla="*/ 1019618 w 1540574"/>
                <a:gd name="connsiteY13" fmla="*/ 1096738 h 2661778"/>
                <a:gd name="connsiteX14" fmla="*/ 823031 w 1540574"/>
                <a:gd name="connsiteY14" fmla="*/ 1023946 h 2661778"/>
                <a:gd name="connsiteX15" fmla="*/ 867176 w 1540574"/>
                <a:gd name="connsiteY15" fmla="*/ 893268 h 2661778"/>
                <a:gd name="connsiteX16" fmla="*/ 1359546 w 1540574"/>
                <a:gd name="connsiteY16" fmla="*/ 561672 h 2661778"/>
                <a:gd name="connsiteX17" fmla="*/ 897322 w 1540574"/>
                <a:gd name="connsiteY17" fmla="*/ 260222 h 2661778"/>
                <a:gd name="connsiteX18" fmla="*/ 828493 w 1540574"/>
                <a:gd name="connsiteY18" fmla="*/ 1095670 h 2661778"/>
                <a:gd name="connsiteX19" fmla="*/ 837032 w 1540574"/>
                <a:gd name="connsiteY19" fmla="*/ 1315299 h 2661778"/>
                <a:gd name="connsiteX20" fmla="*/ 1178676 w 1540574"/>
                <a:gd name="connsiteY20" fmla="*/ 2531150 h 2661778"/>
                <a:gd name="connsiteX21" fmla="*/ 1520320 w 1540574"/>
                <a:gd name="connsiteY21" fmla="*/ 2470859 h 2661778"/>
                <a:gd name="connsiteX22" fmla="*/ 1530368 w 1540574"/>
                <a:gd name="connsiteY22" fmla="*/ 2651730 h 2661778"/>
                <a:gd name="connsiteX23" fmla="*/ 1108337 w 1540574"/>
                <a:gd name="connsiteY23" fmla="*/ 2651730 h 2661778"/>
                <a:gd name="connsiteX24" fmla="*/ 760072 w 1540574"/>
                <a:gd name="connsiteY24" fmla="*/ 1347445 h 2661778"/>
                <a:gd name="connsiteX25" fmla="*/ 515484 w 1540574"/>
                <a:gd name="connsiteY25" fmla="*/ 2651730 h 2661778"/>
                <a:gd name="connsiteX26" fmla="*/ 113551 w 1540574"/>
                <a:gd name="connsiteY26" fmla="*/ 2661778 h 2661778"/>
                <a:gd name="connsiteX27" fmla="*/ 91249 w 1540574"/>
                <a:gd name="connsiteY27" fmla="*/ 2478033 h 2661778"/>
                <a:gd name="connsiteX28" fmla="*/ 439469 w 1540574"/>
                <a:gd name="connsiteY28" fmla="*/ 2521319 h 2661778"/>
                <a:gd name="connsiteX29" fmla="*/ 670480 w 1540574"/>
                <a:gd name="connsiteY29" fmla="*/ 1320196 h 2661778"/>
                <a:gd name="connsiteX30" fmla="*/ 666209 w 1540574"/>
                <a:gd name="connsiteY30" fmla="*/ 1109493 h 2661778"/>
                <a:gd name="connsiteX31" fmla="*/ 525533 w 1540574"/>
                <a:gd name="connsiteY31" fmla="*/ 260221 h 266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0574" h="2661778">
                  <a:moveTo>
                    <a:pt x="525533" y="260221"/>
                  </a:moveTo>
                  <a:lnTo>
                    <a:pt x="87747" y="620913"/>
                  </a:lnTo>
                  <a:lnTo>
                    <a:pt x="610260" y="892219"/>
                  </a:lnTo>
                  <a:lnTo>
                    <a:pt x="646614" y="1024288"/>
                  </a:lnTo>
                  <a:lnTo>
                    <a:pt x="445339" y="1100366"/>
                  </a:lnTo>
                  <a:lnTo>
                    <a:pt x="481077" y="904368"/>
                  </a:lnTo>
                  <a:lnTo>
                    <a:pt x="0" y="649790"/>
                  </a:lnTo>
                  <a:lnTo>
                    <a:pt x="30145" y="557036"/>
                  </a:lnTo>
                  <a:lnTo>
                    <a:pt x="585823" y="59255"/>
                  </a:lnTo>
                  <a:cubicBezTo>
                    <a:pt x="723151" y="-26156"/>
                    <a:pt x="691331" y="-16108"/>
                    <a:pt x="837032" y="69303"/>
                  </a:cubicBezTo>
                  <a:cubicBezTo>
                    <a:pt x="1033326" y="216928"/>
                    <a:pt x="1422950" y="494548"/>
                    <a:pt x="1429368" y="502179"/>
                  </a:cubicBezTo>
                  <a:lnTo>
                    <a:pt x="1460030" y="571721"/>
                  </a:lnTo>
                  <a:lnTo>
                    <a:pt x="1016975" y="926600"/>
                  </a:lnTo>
                  <a:lnTo>
                    <a:pt x="1019618" y="1096738"/>
                  </a:lnTo>
                  <a:lnTo>
                    <a:pt x="823031" y="1023946"/>
                  </a:lnTo>
                  <a:lnTo>
                    <a:pt x="867176" y="893268"/>
                  </a:lnTo>
                  <a:lnTo>
                    <a:pt x="1359546" y="561672"/>
                  </a:lnTo>
                  <a:lnTo>
                    <a:pt x="897322" y="260222"/>
                  </a:lnTo>
                  <a:cubicBezTo>
                    <a:pt x="957612" y="562479"/>
                    <a:pt x="848590" y="841921"/>
                    <a:pt x="828493" y="1095670"/>
                  </a:cubicBezTo>
                  <a:lnTo>
                    <a:pt x="837032" y="1315299"/>
                  </a:lnTo>
                  <a:lnTo>
                    <a:pt x="1178676" y="2531150"/>
                  </a:lnTo>
                  <a:cubicBezTo>
                    <a:pt x="1292557" y="2511053"/>
                    <a:pt x="1473121" y="2450719"/>
                    <a:pt x="1520320" y="2470859"/>
                  </a:cubicBezTo>
                  <a:cubicBezTo>
                    <a:pt x="1561176" y="2511031"/>
                    <a:pt x="1527019" y="2591440"/>
                    <a:pt x="1530368" y="2651730"/>
                  </a:cubicBezTo>
                  <a:lnTo>
                    <a:pt x="1108337" y="2651730"/>
                  </a:lnTo>
                  <a:lnTo>
                    <a:pt x="760072" y="1347445"/>
                  </a:lnTo>
                  <a:lnTo>
                    <a:pt x="515484" y="2651730"/>
                  </a:lnTo>
                  <a:lnTo>
                    <a:pt x="113551" y="2661778"/>
                  </a:lnTo>
                  <a:cubicBezTo>
                    <a:pt x="106117" y="2600530"/>
                    <a:pt x="73676" y="2531233"/>
                    <a:pt x="91249" y="2478033"/>
                  </a:cubicBezTo>
                  <a:cubicBezTo>
                    <a:pt x="136475" y="2448202"/>
                    <a:pt x="323396" y="2506890"/>
                    <a:pt x="439469" y="2521319"/>
                  </a:cubicBezTo>
                  <a:lnTo>
                    <a:pt x="670480" y="1320196"/>
                  </a:lnTo>
                  <a:cubicBezTo>
                    <a:pt x="670480" y="1208739"/>
                    <a:pt x="666209" y="1220950"/>
                    <a:pt x="666209" y="1109493"/>
                  </a:cubicBezTo>
                  <a:cubicBezTo>
                    <a:pt x="619317" y="852510"/>
                    <a:pt x="542279" y="585114"/>
                    <a:pt x="525533" y="260221"/>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Oval 49"/>
            <p:cNvSpPr/>
            <p:nvPr/>
          </p:nvSpPr>
          <p:spPr>
            <a:xfrm>
              <a:off x="6537309" y="3084844"/>
              <a:ext cx="811525" cy="908816"/>
            </a:xfrm>
            <a:prstGeom prst="ellipse">
              <a:avLst/>
            </a:prstGeom>
            <a:gradFill flip="none" rotWithShape="1">
              <a:gsLst>
                <a:gs pos="0">
                  <a:srgbClr val="996633"/>
                </a:gs>
                <a:gs pos="50000">
                  <a:srgbClr val="C29D88"/>
                </a:gs>
                <a:gs pos="100000">
                  <a:srgbClr val="DAC4B8"/>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Freeform 47"/>
            <p:cNvSpPr/>
            <p:nvPr/>
          </p:nvSpPr>
          <p:spPr>
            <a:xfrm>
              <a:off x="6902912" y="3992578"/>
              <a:ext cx="162962" cy="633743"/>
            </a:xfrm>
            <a:custGeom>
              <a:avLst/>
              <a:gdLst>
                <a:gd name="connsiteX0" fmla="*/ 9053 w 162962"/>
                <a:gd name="connsiteY0" fmla="*/ 3018 h 633743"/>
                <a:gd name="connsiteX1" fmla="*/ 0 w 162962"/>
                <a:gd name="connsiteY1" fmla="*/ 81481 h 633743"/>
                <a:gd name="connsiteX2" fmla="*/ 36214 w 162962"/>
                <a:gd name="connsiteY2" fmla="*/ 102606 h 633743"/>
                <a:gd name="connsiteX3" fmla="*/ 21125 w 162962"/>
                <a:gd name="connsiteY3" fmla="*/ 534155 h 633743"/>
                <a:gd name="connsiteX4" fmla="*/ 96570 w 162962"/>
                <a:gd name="connsiteY4" fmla="*/ 633743 h 633743"/>
                <a:gd name="connsiteX5" fmla="*/ 162962 w 162962"/>
                <a:gd name="connsiteY5" fmla="*/ 525101 h 633743"/>
                <a:gd name="connsiteX6" fmla="*/ 99588 w 162962"/>
                <a:gd name="connsiteY6" fmla="*/ 90535 h 633743"/>
                <a:gd name="connsiteX7" fmla="*/ 120713 w 162962"/>
                <a:gd name="connsiteY7" fmla="*/ 81481 h 633743"/>
                <a:gd name="connsiteX8" fmla="*/ 96570 w 162962"/>
                <a:gd name="connsiteY8" fmla="*/ 0 h 6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62" h="633743">
                  <a:moveTo>
                    <a:pt x="9053" y="3018"/>
                  </a:moveTo>
                  <a:lnTo>
                    <a:pt x="0" y="81481"/>
                  </a:lnTo>
                  <a:lnTo>
                    <a:pt x="36214" y="102606"/>
                  </a:lnTo>
                  <a:lnTo>
                    <a:pt x="21125" y="534155"/>
                  </a:lnTo>
                  <a:lnTo>
                    <a:pt x="96570" y="633743"/>
                  </a:lnTo>
                  <a:lnTo>
                    <a:pt x="162962" y="525101"/>
                  </a:lnTo>
                  <a:lnTo>
                    <a:pt x="99588" y="90535"/>
                  </a:lnTo>
                  <a:lnTo>
                    <a:pt x="120713" y="81481"/>
                  </a:lnTo>
                  <a:lnTo>
                    <a:pt x="96570" y="0"/>
                  </a:lnTo>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0499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down)">
                                      <p:cBhvr>
                                        <p:cTn id="21" dur="500"/>
                                        <p:tgtEl>
                                          <p:spTgt spid="51"/>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1+#ppt_h/2"/>
                                          </p:val>
                                        </p:tav>
                                        <p:tav tm="100000">
                                          <p:val>
                                            <p:strVal val="#ppt_y"/>
                                          </p:val>
                                        </p:tav>
                                      </p:tavLst>
                                    </p:anim>
                                  </p:childTnLst>
                                </p:cTn>
                              </p:par>
                              <p:par>
                                <p:cTn id="26" presetID="1" presetClass="exit" presetSubtype="0" fill="hold" nodeType="withEffect">
                                  <p:stCondLst>
                                    <p:cond delay="0"/>
                                  </p:stCondLst>
                                  <p:childTnLst>
                                    <p:set>
                                      <p:cBhvr>
                                        <p:cTn id="27" dur="1" fill="hold">
                                          <p:stCondLst>
                                            <p:cond delay="0"/>
                                          </p:stCondLst>
                                        </p:cTn>
                                        <p:tgtEl>
                                          <p:spTgt spid="1028"/>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par>
                                <p:cTn id="34" presetID="22" presetClass="entr" presetSubtype="4"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22" presetClass="entr" presetSubtype="4"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3" grpId="0" animBg="1"/>
      <p:bldP spid="44"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a:normAutofit/>
          </a:bodyPr>
          <a:lstStyle/>
          <a:p>
            <a:r>
              <a:rPr lang="en-US" dirty="0" err="1"/>
              <a:t>União</a:t>
            </a:r>
            <a:r>
              <a:rPr lang="en-US" dirty="0"/>
              <a:t> com Cristo: Estar “</a:t>
            </a:r>
            <a:r>
              <a:rPr lang="en-US" dirty="0" err="1"/>
              <a:t>em</a:t>
            </a:r>
            <a:r>
              <a:rPr lang="en-US" dirty="0"/>
              <a:t> Cristo”</a:t>
            </a: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21" y="2575033"/>
            <a:ext cx="5120113" cy="3917838"/>
          </a:xfrm>
        </p:spPr>
        <p:txBody>
          <a:bodyPr>
            <a:normAutofit lnSpcReduction="10000"/>
          </a:bodyPr>
          <a:lstStyle/>
          <a:p>
            <a:pPr marL="0" indent="0">
              <a:buNone/>
            </a:pPr>
            <a:r>
              <a:rPr lang="pt-BR" sz="2400" dirty="0"/>
              <a:t>“Mas Deus, que é rico em misericórdia, pelo imenso amor com que nos amou, estando nós ainda mortos em nossos pecados, </a:t>
            </a:r>
            <a:r>
              <a:rPr lang="pt-BR" sz="2400" b="1" dirty="0"/>
              <a:t>deu-nos vida juntamente com Cristo </a:t>
            </a:r>
            <a:r>
              <a:rPr lang="pt-BR" sz="2400" dirty="0"/>
              <a:t>(pela graça sois salvos), e nos ressuscitou </a:t>
            </a:r>
            <a:r>
              <a:rPr lang="pt-BR" sz="2400" b="1" dirty="0"/>
              <a:t>juntamente com ele</a:t>
            </a:r>
            <a:r>
              <a:rPr lang="pt-BR" sz="2400" dirty="0"/>
              <a:t>, e </a:t>
            </a:r>
            <a:r>
              <a:rPr lang="pt-BR" sz="2400" b="1" dirty="0"/>
              <a:t>com ele </a:t>
            </a:r>
            <a:r>
              <a:rPr lang="pt-BR" sz="2400" dirty="0"/>
              <a:t>nos fez assentar nas regiões celestiais em Cristo Jesus, para mostrar nos séculos vindouros a suprema riqueza da sua graça, pela sua bondade para conosco em Cristo Jesus.” </a:t>
            </a:r>
          </a:p>
          <a:p>
            <a:pPr marL="0" indent="0">
              <a:buNone/>
            </a:pPr>
            <a:r>
              <a:rPr lang="pt-BR" sz="2400" dirty="0"/>
              <a:t>Efésios 2.4-7</a:t>
            </a:r>
          </a:p>
          <a:p>
            <a:endParaRPr lang="en-US" sz="2000" dirty="0"/>
          </a:p>
        </p:txBody>
      </p:sp>
      <p:pic>
        <p:nvPicPr>
          <p:cNvPr id="6" name="Content Placeholder 4">
            <a:extLst>
              <a:ext uri="{FF2B5EF4-FFF2-40B4-BE49-F238E27FC236}">
                <a16:creationId xmlns:a16="http://schemas.microsoft.com/office/drawing/2014/main" id="{D822FD77-C19C-499A-A23B-ADACD5D19E62}"/>
              </a:ext>
            </a:extLst>
          </p:cNvPr>
          <p:cNvPicPr>
            <a:picLocks noChangeAspect="1"/>
          </p:cNvPicPr>
          <p:nvPr/>
        </p:nvPicPr>
        <p:blipFill rotWithShape="1">
          <a:blip r:embed="rId2"/>
          <a:srcRect l="18066" r="1266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63966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pt-BR" b="1">
                <a:solidFill>
                  <a:schemeClr val="accent1"/>
                </a:solidFill>
              </a:rPr>
              <a:t>Quem está em Jesus Cristo é também filho de Deus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pt-BR" sz="2200"/>
              <a:t>“Mas a todos que o receberam, aos que creem no seu nome, deu-lhes a prerrogativa de se tornarem filhos de Deus; os quais não nasceram de linhagem humana, nem do desejo da carne, nem da vontade do homem, mas de Deus.” João 1.12-13</a:t>
            </a:r>
          </a:p>
          <a:p>
            <a:endParaRPr lang="pt-BR" sz="2200"/>
          </a:p>
          <a:p>
            <a:r>
              <a:rPr lang="pt-BR" sz="2200"/>
              <a:t>“Desse modo, a lei se tornou nosso guia para nos conduzir a Cristo, a fim de que pela fé fôssemos justificados. Mas, tendo chegado a fé, já não estamos sujeitos a esse guia. Pois todos sois filhos de Deus pela fé em Cristo Jesus. Porque todos vós que em Cristo fostes batizados vos revestistes de Cristo.” Gálatas 3.24-27</a:t>
            </a:r>
            <a:endParaRPr lang="en-US" sz="2200"/>
          </a:p>
        </p:txBody>
      </p:sp>
    </p:spTree>
    <p:extLst>
      <p:ext uri="{BB962C8B-B14F-4D97-AF65-F5344CB8AC3E}">
        <p14:creationId xmlns:p14="http://schemas.microsoft.com/office/powerpoint/2010/main" val="3754399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pt-BR" b="1">
                <a:solidFill>
                  <a:schemeClr val="accent1"/>
                </a:solidFill>
              </a:rPr>
              <a:t>Quem está em Jesus Cristo é também filho de Deus</a:t>
            </a:r>
            <a:endParaRPr lang="en-US">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b="1" dirty="0"/>
              <a:t>Como </a:t>
            </a:r>
            <a:r>
              <a:rPr lang="en-US" sz="2400" b="1" dirty="0" err="1"/>
              <a:t>filhos</a:t>
            </a:r>
            <a:r>
              <a:rPr lang="en-US" sz="2400" b="1" dirty="0"/>
              <a:t>, </a:t>
            </a:r>
            <a:r>
              <a:rPr lang="en-US" sz="2400" b="1" dirty="0" err="1"/>
              <a:t>devemos</a:t>
            </a:r>
            <a:r>
              <a:rPr lang="en-US" sz="2400" b="1" dirty="0"/>
              <a:t> ser </a:t>
            </a:r>
            <a:r>
              <a:rPr lang="en-US" sz="2400" b="1" dirty="0" err="1"/>
              <a:t>como</a:t>
            </a:r>
            <a:r>
              <a:rPr lang="en-US" sz="2400" b="1" dirty="0"/>
              <a:t> o </a:t>
            </a:r>
            <a:r>
              <a:rPr lang="en-US" sz="2400" b="1" dirty="0" err="1"/>
              <a:t>perfeito</a:t>
            </a:r>
            <a:r>
              <a:rPr lang="en-US" sz="2400" b="1" dirty="0"/>
              <a:t> </a:t>
            </a:r>
            <a:r>
              <a:rPr lang="en-US" sz="2400" b="1" dirty="0" err="1"/>
              <a:t>filho</a:t>
            </a:r>
            <a:r>
              <a:rPr lang="en-US" sz="2400" b="1" dirty="0"/>
              <a:t> de Deus: </a:t>
            </a:r>
          </a:p>
          <a:p>
            <a:endParaRPr lang="en-US" sz="2400" dirty="0"/>
          </a:p>
          <a:p>
            <a:r>
              <a:rPr lang="pt-BR" sz="2400" dirty="0"/>
              <a:t>“Mas vós não aprendestes assim de Cristo. Se é que de fato o ouvistes, nele fostes instruídos, conforme a verdade que está em Jesus, a vos despir do velho homem, do vosso procedimento anterior, que se corrompe pelos desejos maus e enganadores, e a vos renovar no espírito da vossa mente, e a vos revestir do novo homem, criado segundo Deus em verdadeira justiça e santidade.” Efésios 4.20-24</a:t>
            </a:r>
          </a:p>
          <a:p>
            <a:endParaRPr lang="en-US" sz="2400" dirty="0"/>
          </a:p>
        </p:txBody>
      </p:sp>
    </p:spTree>
    <p:extLst>
      <p:ext uri="{BB962C8B-B14F-4D97-AF65-F5344CB8AC3E}">
        <p14:creationId xmlns:p14="http://schemas.microsoft.com/office/powerpoint/2010/main" val="698689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pt-BR" b="1">
                <a:solidFill>
                  <a:schemeClr val="accent1"/>
                </a:solidFill>
              </a:rPr>
              <a:t>Quem está em Jesus Cristo é também filho de Deus</a:t>
            </a:r>
            <a:endParaRPr lang="en-US">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b="1"/>
              <a:t>Como filhos, devemos ser como o perfeito filho de Deus: </a:t>
            </a:r>
          </a:p>
          <a:p>
            <a:endParaRPr lang="en-US" sz="2400"/>
          </a:p>
          <a:p>
            <a:r>
              <a:rPr lang="pt-BR" sz="2400"/>
              <a:t>“E, aproximando-se Jesus, falou-lhes: Toda autoridade me foi concedida no céu e na terra. Portanto, ide, fazei discípulos de todas as nações, batizando-os em nome do Pai, do Filho e do Espírito Santo; ensinando-lhes a obedecer a todas as coisas que vos ordenei; e eu estou convosco todos os dias, até o final dos tempos.” Mateus 28.18-20</a:t>
            </a:r>
          </a:p>
          <a:p>
            <a:endParaRPr lang="en-US" sz="2400"/>
          </a:p>
        </p:txBody>
      </p:sp>
    </p:spTree>
    <p:extLst>
      <p:ext uri="{BB962C8B-B14F-4D97-AF65-F5344CB8AC3E}">
        <p14:creationId xmlns:p14="http://schemas.microsoft.com/office/powerpoint/2010/main" val="4274909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pt-BR" b="1">
                <a:solidFill>
                  <a:schemeClr val="accent1"/>
                </a:solidFill>
              </a:rPr>
              <a:t>Quem está em Jesus Cristo é também filho de Deus</a:t>
            </a:r>
            <a:endParaRPr lang="en-US">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400" b="1"/>
              <a:t>Como filhos, devemos ser como o perfeito filho de Deus: </a:t>
            </a:r>
          </a:p>
          <a:p>
            <a:endParaRPr lang="en-US" sz="2400"/>
          </a:p>
          <a:p>
            <a:r>
              <a:rPr lang="pt-BR" sz="2400"/>
              <a:t>“Portanto, com o entendimento pronto para entrar em ação, tende autocontrole e esperai inteiramente na graça que vos é oferecida na revelação de Jesus Cristo. Como filhos obedientes, não vos amoldeis aos desejos que tínheis em tempos passados na vossa ignorância. Mas sede vós também santos em todo vosso procedimento, assim como é santo aquele que vos chamou, pois está escrito: Sereis santos, porque eu sou santo.” 1 Pedro 1.13-16</a:t>
            </a:r>
          </a:p>
          <a:p>
            <a:endParaRPr lang="en-US" sz="2400"/>
          </a:p>
        </p:txBody>
      </p:sp>
    </p:spTree>
    <p:extLst>
      <p:ext uri="{BB962C8B-B14F-4D97-AF65-F5344CB8AC3E}">
        <p14:creationId xmlns:p14="http://schemas.microsoft.com/office/powerpoint/2010/main" val="1031304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pt-BR" b="1">
                <a:solidFill>
                  <a:schemeClr val="accent1"/>
                </a:solidFill>
              </a:rPr>
              <a:t>Quem está em Jesus Cristo é também filho de Deus</a:t>
            </a:r>
            <a:endParaRPr lang="en-US">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pPr marL="0" indent="0">
              <a:buNone/>
            </a:pPr>
            <a:endParaRPr lang="pt-BR" sz="2400"/>
          </a:p>
          <a:p>
            <a:pPr marL="0" indent="0">
              <a:buNone/>
            </a:pPr>
            <a:endParaRPr lang="pt-BR" sz="2400"/>
          </a:p>
          <a:p>
            <a:pPr marL="0" indent="0">
              <a:buNone/>
            </a:pPr>
            <a:r>
              <a:rPr lang="pt-BR" sz="2400"/>
              <a:t>“Disse-me ainda: Está cumprido: Eu sou o Alfa e o Ômega, o princípio e o fim. A quem tiver sede, darei de beber de graça da fonte da água da vida. Aquele que vencer herdará essas coisas; e eu serei seu Deus, e ele será meu filho.” Apocalipse 21.6-7</a:t>
            </a:r>
          </a:p>
          <a:p>
            <a:endParaRPr lang="en-US" sz="2400"/>
          </a:p>
        </p:txBody>
      </p:sp>
    </p:spTree>
    <p:extLst>
      <p:ext uri="{BB962C8B-B14F-4D97-AF65-F5344CB8AC3E}">
        <p14:creationId xmlns:p14="http://schemas.microsoft.com/office/powerpoint/2010/main" val="341573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95AA79C-6CDF-5BC4-0BC5-41D1E9E105E9}"/>
              </a:ext>
            </a:extLst>
          </p:cNvPr>
          <p:cNvSpPr>
            <a:spLocks noGrp="1"/>
          </p:cNvSpPr>
          <p:nvPr>
            <p:ph type="ctrTitle"/>
          </p:nvPr>
        </p:nvSpPr>
        <p:spPr>
          <a:xfrm>
            <a:off x="1285241" y="1008993"/>
            <a:ext cx="9231410" cy="3542045"/>
          </a:xfrm>
        </p:spPr>
        <p:txBody>
          <a:bodyPr anchor="b">
            <a:normAutofit/>
          </a:bodyPr>
          <a:lstStyle/>
          <a:p>
            <a:pPr algn="l"/>
            <a:r>
              <a:rPr lang="en-US" sz="8100"/>
              <a:t>A Grande História e a Esperança Messiânica</a:t>
            </a:r>
          </a:p>
        </p:txBody>
      </p:sp>
    </p:spTree>
    <p:extLst>
      <p:ext uri="{BB962C8B-B14F-4D97-AF65-F5344CB8AC3E}">
        <p14:creationId xmlns:p14="http://schemas.microsoft.com/office/powerpoint/2010/main" val="117416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321B75-74EC-4CC0-5E45-96F5A651460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033B3-30FF-C887-AE29-51147E88E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635F08F9-F684-C88C-D936-54C80AAC2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A2E78FC-335A-2D5A-EDBB-A243FDF45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546E81E-35A5-FA8B-E312-C4B9398F881D}"/>
              </a:ext>
            </a:extLst>
          </p:cNvPr>
          <p:cNvSpPr>
            <a:spLocks noGrp="1"/>
          </p:cNvSpPr>
          <p:nvPr>
            <p:ph type="ctrTitle"/>
          </p:nvPr>
        </p:nvSpPr>
        <p:spPr>
          <a:xfrm>
            <a:off x="1285241" y="1008993"/>
            <a:ext cx="9231410" cy="3542045"/>
          </a:xfrm>
        </p:spPr>
        <p:txBody>
          <a:bodyPr anchor="b">
            <a:normAutofit/>
          </a:bodyPr>
          <a:lstStyle/>
          <a:p>
            <a:pPr algn="l"/>
            <a:r>
              <a:rPr lang="en-US" sz="8100" dirty="0"/>
              <a:t>A Grande </a:t>
            </a:r>
            <a:r>
              <a:rPr lang="en-US" sz="8100" dirty="0" err="1"/>
              <a:t>História</a:t>
            </a:r>
            <a:r>
              <a:rPr lang="en-US" sz="8100" dirty="0"/>
              <a:t> da </a:t>
            </a:r>
            <a:r>
              <a:rPr lang="en-US" sz="8100" dirty="0" err="1"/>
              <a:t>Bíblia</a:t>
            </a:r>
            <a:endParaRPr lang="en-US" sz="8100" dirty="0"/>
          </a:p>
        </p:txBody>
      </p:sp>
    </p:spTree>
    <p:extLst>
      <p:ext uri="{BB962C8B-B14F-4D97-AF65-F5344CB8AC3E}">
        <p14:creationId xmlns:p14="http://schemas.microsoft.com/office/powerpoint/2010/main" val="390259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7F7FB944-E3A9-8192-1E28-81B6E85F3333}"/>
              </a:ext>
            </a:extLst>
          </p:cNvPr>
          <p:cNvGraphicFramePr/>
          <p:nvPr>
            <p:extLst>
              <p:ext uri="{D42A27DB-BD31-4B8C-83A1-F6EECF244321}">
                <p14:modId xmlns:p14="http://schemas.microsoft.com/office/powerpoint/2010/main" val="2123267450"/>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9F1C178-FF3C-FF33-5F6A-1079AA3EC027}"/>
              </a:ext>
            </a:extLst>
          </p:cNvPr>
          <p:cNvSpPr>
            <a:spLocks noGrp="1"/>
          </p:cNvSpPr>
          <p:nvPr>
            <p:ph type="title"/>
          </p:nvPr>
        </p:nvSpPr>
        <p:spPr>
          <a:xfrm>
            <a:off x="486508" y="113770"/>
            <a:ext cx="10515600" cy="1325563"/>
          </a:xfrm>
        </p:spPr>
        <p:txBody>
          <a:bodyPr>
            <a:normAutofit/>
          </a:bodyPr>
          <a:lstStyle/>
          <a:p>
            <a:r>
              <a:rPr lang="en-US" sz="6600" dirty="0">
                <a:latin typeface="+mn-lt"/>
              </a:rPr>
              <a:t>O </a:t>
            </a:r>
            <a:r>
              <a:rPr lang="en-US" sz="6600" dirty="0" err="1">
                <a:latin typeface="+mn-lt"/>
              </a:rPr>
              <a:t>Enredo</a:t>
            </a:r>
            <a:r>
              <a:rPr lang="en-US" sz="6600" dirty="0">
                <a:latin typeface="+mn-lt"/>
              </a:rPr>
              <a:t> da </a:t>
            </a:r>
            <a:r>
              <a:rPr lang="en-US" sz="6600" dirty="0" err="1">
                <a:latin typeface="+mn-lt"/>
              </a:rPr>
              <a:t>História</a:t>
            </a:r>
            <a:endParaRPr lang="en-US" sz="6600" dirty="0">
              <a:latin typeface="+mn-lt"/>
            </a:endParaRPr>
          </a:p>
        </p:txBody>
      </p:sp>
    </p:spTree>
    <p:extLst>
      <p:ext uri="{BB962C8B-B14F-4D97-AF65-F5344CB8AC3E}">
        <p14:creationId xmlns:p14="http://schemas.microsoft.com/office/powerpoint/2010/main" val="296971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F2562-E788-9180-C875-6FA051337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1C9DD-0425-909D-0899-5AEB3C543992}"/>
              </a:ext>
            </a:extLst>
          </p:cNvPr>
          <p:cNvSpPr>
            <a:spLocks noGrp="1"/>
          </p:cNvSpPr>
          <p:nvPr>
            <p:ph type="title"/>
          </p:nvPr>
        </p:nvSpPr>
        <p:spPr/>
        <p:txBody>
          <a:bodyPr/>
          <a:lstStyle/>
          <a:p>
            <a:r>
              <a:rPr lang="en-US" dirty="0" err="1"/>
              <a:t>Criação</a:t>
            </a:r>
            <a:endParaRPr lang="en-US" dirty="0"/>
          </a:p>
        </p:txBody>
      </p:sp>
      <p:sp>
        <p:nvSpPr>
          <p:cNvPr id="3" name="Content Placeholder 2">
            <a:extLst>
              <a:ext uri="{FF2B5EF4-FFF2-40B4-BE49-F238E27FC236}">
                <a16:creationId xmlns:a16="http://schemas.microsoft.com/office/drawing/2014/main" id="{7BC7BD1A-1AA5-0A46-14D2-744082128F31}"/>
              </a:ext>
            </a:extLst>
          </p:cNvPr>
          <p:cNvSpPr>
            <a:spLocks noGrp="1"/>
          </p:cNvSpPr>
          <p:nvPr>
            <p:ph idx="1"/>
          </p:nvPr>
        </p:nvSpPr>
        <p:spPr/>
        <p:txBody>
          <a:bodyPr>
            <a:normAutofit fontScale="92500" lnSpcReduction="10000"/>
          </a:bodyPr>
          <a:lstStyle/>
          <a:p>
            <a:pPr marL="0" indent="0">
              <a:buNone/>
            </a:pPr>
            <a:r>
              <a:rPr lang="en-US" b="0" i="0" dirty="0">
                <a:solidFill>
                  <a:srgbClr val="000000"/>
                </a:solidFill>
                <a:effectLst/>
                <a:latin typeface="CustomFontOverride"/>
              </a:rPr>
              <a:t>26 E Deus </a:t>
            </a:r>
            <a:r>
              <a:rPr lang="en-US" b="0" i="0" dirty="0" err="1">
                <a:solidFill>
                  <a:srgbClr val="000000"/>
                </a:solidFill>
                <a:effectLst/>
                <a:latin typeface="CustomFontOverride"/>
              </a:rPr>
              <a:t>disse</a:t>
            </a:r>
            <a:r>
              <a:rPr lang="en-US" b="0" i="0" dirty="0">
                <a:solidFill>
                  <a:srgbClr val="000000"/>
                </a:solidFill>
                <a:effectLst/>
                <a:latin typeface="CustomFontOverride"/>
              </a:rPr>
              <a:t>:</a:t>
            </a:r>
          </a:p>
          <a:p>
            <a:pPr marL="0" indent="0">
              <a:buNone/>
            </a:pPr>
            <a:r>
              <a:rPr lang="en-US" b="0" i="0" dirty="0">
                <a:solidFill>
                  <a:srgbClr val="000000"/>
                </a:solidFill>
                <a:effectLst/>
                <a:latin typeface="CustomFontOverride"/>
              </a:rPr>
              <a:t>— </a:t>
            </a:r>
            <a:r>
              <a:rPr lang="en-US" b="0" i="0" dirty="0" err="1">
                <a:solidFill>
                  <a:srgbClr val="000000"/>
                </a:solidFill>
                <a:effectLst/>
                <a:latin typeface="CustomFontOverride"/>
              </a:rPr>
              <a:t>Façamos</a:t>
            </a:r>
            <a:r>
              <a:rPr lang="en-US" b="0" i="0" dirty="0">
                <a:solidFill>
                  <a:srgbClr val="000000"/>
                </a:solidFill>
                <a:effectLst/>
                <a:latin typeface="CustomFontOverride"/>
              </a:rPr>
              <a:t> o ser </a:t>
            </a:r>
            <a:r>
              <a:rPr lang="en-US" b="0" i="0" dirty="0" err="1">
                <a:solidFill>
                  <a:srgbClr val="000000"/>
                </a:solidFill>
                <a:effectLst/>
                <a:latin typeface="CustomFontOverride"/>
              </a:rPr>
              <a:t>humano</a:t>
            </a:r>
            <a:r>
              <a:rPr lang="en-US" b="0" i="0" dirty="0">
                <a:solidFill>
                  <a:srgbClr val="000000"/>
                </a:solidFill>
                <a:effectLst/>
                <a:latin typeface="CustomFontOverride"/>
              </a:rPr>
              <a:t> à </a:t>
            </a:r>
            <a:r>
              <a:rPr lang="en-US" b="0" i="0" dirty="0" err="1">
                <a:solidFill>
                  <a:srgbClr val="000000"/>
                </a:solidFill>
                <a:effectLst/>
                <a:latin typeface="CustomFontOverride"/>
              </a:rPr>
              <a:t>nossa</a:t>
            </a:r>
            <a:r>
              <a:rPr lang="en-US" b="0" i="0" dirty="0">
                <a:solidFill>
                  <a:srgbClr val="000000"/>
                </a:solidFill>
                <a:effectLst/>
                <a:latin typeface="CustomFontOverride"/>
              </a:rPr>
              <a:t> </a:t>
            </a:r>
            <a:r>
              <a:rPr lang="en-US" b="0" i="0" dirty="0" err="1">
                <a:solidFill>
                  <a:srgbClr val="000000"/>
                </a:solidFill>
                <a:effectLst/>
                <a:latin typeface="CustomFontOverride"/>
              </a:rPr>
              <a:t>imagem</a:t>
            </a:r>
            <a:r>
              <a:rPr lang="en-US" b="0" i="0" dirty="0">
                <a:solidFill>
                  <a:srgbClr val="000000"/>
                </a:solidFill>
                <a:effectLst/>
                <a:latin typeface="CustomFontOverride"/>
              </a:rPr>
              <a:t>, </a:t>
            </a:r>
            <a:r>
              <a:rPr lang="en-US" b="0" i="0" dirty="0" err="1">
                <a:solidFill>
                  <a:srgbClr val="000000"/>
                </a:solidFill>
                <a:effectLst/>
                <a:latin typeface="CustomFontOverride"/>
              </a:rPr>
              <a:t>conforme</a:t>
            </a:r>
            <a:r>
              <a:rPr lang="en-US" b="0" i="0" dirty="0">
                <a:solidFill>
                  <a:srgbClr val="000000"/>
                </a:solidFill>
                <a:effectLst/>
                <a:latin typeface="CustomFontOverride"/>
              </a:rPr>
              <a:t> a </a:t>
            </a:r>
            <a:r>
              <a:rPr lang="en-US" b="0" i="0" dirty="0" err="1">
                <a:solidFill>
                  <a:srgbClr val="000000"/>
                </a:solidFill>
                <a:effectLst/>
                <a:latin typeface="CustomFontOverride"/>
              </a:rPr>
              <a:t>nossa</a:t>
            </a:r>
            <a:r>
              <a:rPr lang="en-US" b="0" i="0" dirty="0">
                <a:solidFill>
                  <a:srgbClr val="000000"/>
                </a:solidFill>
                <a:effectLst/>
                <a:latin typeface="CustomFontOverride"/>
              </a:rPr>
              <a:t> </a:t>
            </a:r>
            <a:r>
              <a:rPr lang="en-US" b="0" i="0" dirty="0" err="1">
                <a:solidFill>
                  <a:srgbClr val="000000"/>
                </a:solidFill>
                <a:effectLst/>
                <a:latin typeface="CustomFontOverride"/>
              </a:rPr>
              <a:t>semelhança</a:t>
            </a:r>
            <a:r>
              <a:rPr lang="en-US" b="0" i="0" dirty="0">
                <a:solidFill>
                  <a:srgbClr val="000000"/>
                </a:solidFill>
                <a:effectLst/>
                <a:latin typeface="CustomFontOverride"/>
              </a:rPr>
              <a:t>. </a:t>
            </a:r>
            <a:r>
              <a:rPr lang="en-US" b="0" i="0" dirty="0" err="1">
                <a:solidFill>
                  <a:srgbClr val="000000"/>
                </a:solidFill>
                <a:effectLst/>
                <a:latin typeface="CustomFontOverride"/>
              </a:rPr>
              <a:t>Tenha</a:t>
            </a:r>
            <a:r>
              <a:rPr lang="en-US" b="0" i="0" dirty="0">
                <a:solidFill>
                  <a:srgbClr val="000000"/>
                </a:solidFill>
                <a:effectLst/>
                <a:latin typeface="CustomFontOverride"/>
              </a:rPr>
              <a:t> </a:t>
            </a:r>
            <a:r>
              <a:rPr lang="en-US" b="0" i="0" dirty="0" err="1">
                <a:solidFill>
                  <a:srgbClr val="000000"/>
                </a:solidFill>
                <a:effectLst/>
                <a:latin typeface="CustomFontOverride"/>
              </a:rPr>
              <a:t>ele</a:t>
            </a:r>
            <a:r>
              <a:rPr lang="en-US" b="0" i="0" dirty="0">
                <a:solidFill>
                  <a:srgbClr val="000000"/>
                </a:solidFill>
                <a:effectLst/>
                <a:latin typeface="CustomFontOverride"/>
              </a:rPr>
              <a:t> </a:t>
            </a:r>
            <a:r>
              <a:rPr lang="en-US" b="0" i="0" dirty="0" err="1">
                <a:solidFill>
                  <a:srgbClr val="000000"/>
                </a:solidFill>
                <a:effectLst/>
                <a:latin typeface="CustomFontOverride"/>
              </a:rPr>
              <a:t>domínio</a:t>
            </a:r>
            <a:r>
              <a:rPr lang="en-US" b="0" i="0" dirty="0">
                <a:solidFill>
                  <a:srgbClr val="000000"/>
                </a:solidFill>
                <a:effectLst/>
                <a:latin typeface="CustomFontOverride"/>
              </a:rPr>
              <a:t> </a:t>
            </a:r>
            <a:r>
              <a:rPr lang="en-US" b="0" i="0" dirty="0" err="1">
                <a:solidFill>
                  <a:srgbClr val="000000"/>
                </a:solidFill>
                <a:effectLst/>
                <a:latin typeface="CustomFontOverride"/>
              </a:rPr>
              <a:t>sobre</a:t>
            </a:r>
            <a:r>
              <a:rPr lang="en-US" b="0" i="0" dirty="0">
                <a:solidFill>
                  <a:srgbClr val="000000"/>
                </a:solidFill>
                <a:effectLst/>
                <a:latin typeface="CustomFontOverride"/>
              </a:rPr>
              <a:t> </a:t>
            </a:r>
            <a:r>
              <a:rPr lang="en-US" b="0" i="0" dirty="0" err="1">
                <a:solidFill>
                  <a:srgbClr val="000000"/>
                </a:solidFill>
                <a:effectLst/>
                <a:latin typeface="CustomFontOverride"/>
              </a:rPr>
              <a:t>os</a:t>
            </a:r>
            <a:r>
              <a:rPr lang="en-US" b="0" i="0" dirty="0">
                <a:solidFill>
                  <a:srgbClr val="000000"/>
                </a:solidFill>
                <a:effectLst/>
                <a:latin typeface="CustomFontOverride"/>
              </a:rPr>
              <a:t> </a:t>
            </a:r>
            <a:r>
              <a:rPr lang="en-US" b="0" i="0" dirty="0" err="1">
                <a:solidFill>
                  <a:srgbClr val="000000"/>
                </a:solidFill>
                <a:effectLst/>
                <a:latin typeface="CustomFontOverride"/>
              </a:rPr>
              <a:t>peixes</a:t>
            </a:r>
            <a:r>
              <a:rPr lang="en-US" b="0" i="0" dirty="0">
                <a:solidFill>
                  <a:srgbClr val="000000"/>
                </a:solidFill>
                <a:effectLst/>
                <a:latin typeface="CustomFontOverride"/>
              </a:rPr>
              <a:t> do mar, </a:t>
            </a:r>
            <a:r>
              <a:rPr lang="en-US" b="0" i="0" dirty="0" err="1">
                <a:solidFill>
                  <a:srgbClr val="000000"/>
                </a:solidFill>
                <a:effectLst/>
                <a:latin typeface="CustomFontOverride"/>
              </a:rPr>
              <a:t>sobre</a:t>
            </a:r>
            <a:r>
              <a:rPr lang="en-US" b="0" i="0" dirty="0">
                <a:solidFill>
                  <a:srgbClr val="000000"/>
                </a:solidFill>
                <a:effectLst/>
                <a:latin typeface="CustomFontOverride"/>
              </a:rPr>
              <a:t> as </a:t>
            </a:r>
            <a:r>
              <a:rPr lang="en-US" b="0" i="0" dirty="0" err="1">
                <a:solidFill>
                  <a:srgbClr val="000000"/>
                </a:solidFill>
                <a:effectLst/>
                <a:latin typeface="CustomFontOverride"/>
              </a:rPr>
              <a:t>aves</a:t>
            </a:r>
            <a:r>
              <a:rPr lang="en-US" b="0" i="0" dirty="0">
                <a:solidFill>
                  <a:srgbClr val="000000"/>
                </a:solidFill>
                <a:effectLst/>
                <a:latin typeface="CustomFontOverride"/>
              </a:rPr>
              <a:t> dos </a:t>
            </a:r>
            <a:r>
              <a:rPr lang="en-US" b="0" i="0" dirty="0" err="1">
                <a:solidFill>
                  <a:srgbClr val="000000"/>
                </a:solidFill>
                <a:effectLst/>
                <a:latin typeface="CustomFontOverride"/>
              </a:rPr>
              <a:t>céus</a:t>
            </a:r>
            <a:r>
              <a:rPr lang="en-US" b="0" i="0" dirty="0">
                <a:solidFill>
                  <a:srgbClr val="000000"/>
                </a:solidFill>
                <a:effectLst/>
                <a:latin typeface="CustomFontOverride"/>
              </a:rPr>
              <a:t>, </a:t>
            </a:r>
            <a:r>
              <a:rPr lang="en-US" b="0" i="0" dirty="0" err="1">
                <a:solidFill>
                  <a:srgbClr val="000000"/>
                </a:solidFill>
                <a:effectLst/>
                <a:latin typeface="CustomFontOverride"/>
              </a:rPr>
              <a:t>sobre</a:t>
            </a:r>
            <a:r>
              <a:rPr lang="en-US" b="0" i="0" dirty="0">
                <a:solidFill>
                  <a:srgbClr val="000000"/>
                </a:solidFill>
                <a:effectLst/>
                <a:latin typeface="CustomFontOverride"/>
              </a:rPr>
              <a:t> </a:t>
            </a:r>
            <a:r>
              <a:rPr lang="en-US" b="0" i="0" dirty="0" err="1">
                <a:solidFill>
                  <a:srgbClr val="000000"/>
                </a:solidFill>
                <a:effectLst/>
                <a:latin typeface="CustomFontOverride"/>
              </a:rPr>
              <a:t>os</a:t>
            </a:r>
            <a:r>
              <a:rPr lang="en-US" b="0" i="0" dirty="0">
                <a:solidFill>
                  <a:srgbClr val="000000"/>
                </a:solidFill>
                <a:effectLst/>
                <a:latin typeface="CustomFontOverride"/>
              </a:rPr>
              <a:t> </a:t>
            </a:r>
            <a:r>
              <a:rPr lang="en-US" b="0" i="0" dirty="0" err="1">
                <a:solidFill>
                  <a:srgbClr val="000000"/>
                </a:solidFill>
                <a:effectLst/>
                <a:latin typeface="CustomFontOverride"/>
              </a:rPr>
              <a:t>animais</a:t>
            </a:r>
            <a:r>
              <a:rPr lang="en-US" b="0" i="0" dirty="0">
                <a:solidFill>
                  <a:srgbClr val="000000"/>
                </a:solidFill>
                <a:effectLst/>
                <a:latin typeface="CustomFontOverride"/>
              </a:rPr>
              <a:t> </a:t>
            </a:r>
            <a:r>
              <a:rPr lang="en-US" b="0" i="0" dirty="0" err="1">
                <a:solidFill>
                  <a:srgbClr val="000000"/>
                </a:solidFill>
                <a:effectLst/>
                <a:latin typeface="CustomFontOverride"/>
              </a:rPr>
              <a:t>domésticos</a:t>
            </a:r>
            <a:r>
              <a:rPr lang="en-US" b="0" i="0" dirty="0">
                <a:solidFill>
                  <a:srgbClr val="000000"/>
                </a:solidFill>
                <a:effectLst/>
                <a:latin typeface="CustomFontOverride"/>
              </a:rPr>
              <a:t>, </a:t>
            </a:r>
            <a:r>
              <a:rPr lang="en-US" b="0" i="0" dirty="0" err="1">
                <a:solidFill>
                  <a:srgbClr val="000000"/>
                </a:solidFill>
                <a:effectLst/>
                <a:latin typeface="CustomFontOverride"/>
              </a:rPr>
              <a:t>sobre</a:t>
            </a:r>
            <a:r>
              <a:rPr lang="en-US" b="0" i="0" dirty="0">
                <a:solidFill>
                  <a:srgbClr val="000000"/>
                </a:solidFill>
                <a:effectLst/>
                <a:latin typeface="CustomFontOverride"/>
              </a:rPr>
              <a:t> </a:t>
            </a:r>
            <a:r>
              <a:rPr lang="en-US" b="0" i="0" dirty="0" err="1">
                <a:solidFill>
                  <a:srgbClr val="000000"/>
                </a:solidFill>
                <a:effectLst/>
                <a:latin typeface="CustomFontOverride"/>
              </a:rPr>
              <a:t>toda</a:t>
            </a:r>
            <a:r>
              <a:rPr lang="en-US" b="0" i="0" dirty="0">
                <a:solidFill>
                  <a:srgbClr val="000000"/>
                </a:solidFill>
                <a:effectLst/>
                <a:latin typeface="CustomFontOverride"/>
              </a:rPr>
              <a:t> a terra e </a:t>
            </a:r>
            <a:r>
              <a:rPr lang="en-US" b="0" i="0" dirty="0" err="1">
                <a:solidFill>
                  <a:srgbClr val="000000"/>
                </a:solidFill>
                <a:effectLst/>
                <a:latin typeface="CustomFontOverride"/>
              </a:rPr>
              <a:t>sobre</a:t>
            </a:r>
            <a:r>
              <a:rPr lang="en-US" b="0" i="0" dirty="0">
                <a:solidFill>
                  <a:srgbClr val="000000"/>
                </a:solidFill>
                <a:effectLst/>
                <a:latin typeface="CustomFontOverride"/>
              </a:rPr>
              <a:t> </a:t>
            </a:r>
            <a:r>
              <a:rPr lang="en-US" b="0" i="0" dirty="0" err="1">
                <a:solidFill>
                  <a:srgbClr val="000000"/>
                </a:solidFill>
                <a:effectLst/>
                <a:latin typeface="CustomFontOverride"/>
              </a:rPr>
              <a:t>todos</a:t>
            </a:r>
            <a:r>
              <a:rPr lang="en-US" b="0" i="0" dirty="0">
                <a:solidFill>
                  <a:srgbClr val="000000"/>
                </a:solidFill>
                <a:effectLst/>
                <a:latin typeface="CustomFontOverride"/>
              </a:rPr>
              <a:t> </a:t>
            </a:r>
            <a:r>
              <a:rPr lang="en-US" b="0" i="0" dirty="0" err="1">
                <a:solidFill>
                  <a:srgbClr val="000000"/>
                </a:solidFill>
                <a:effectLst/>
                <a:latin typeface="CustomFontOverride"/>
              </a:rPr>
              <a:t>os</a:t>
            </a:r>
            <a:r>
              <a:rPr lang="en-US" b="0" i="0" dirty="0">
                <a:solidFill>
                  <a:srgbClr val="000000"/>
                </a:solidFill>
                <a:effectLst/>
                <a:latin typeface="CustomFontOverride"/>
              </a:rPr>
              <a:t> </a:t>
            </a:r>
            <a:r>
              <a:rPr lang="en-US" b="0" i="0" dirty="0" err="1">
                <a:solidFill>
                  <a:srgbClr val="000000"/>
                </a:solidFill>
                <a:effectLst/>
                <a:latin typeface="CustomFontOverride"/>
              </a:rPr>
              <a:t>animais</a:t>
            </a:r>
            <a:r>
              <a:rPr lang="en-US" b="0" i="0" dirty="0">
                <a:solidFill>
                  <a:srgbClr val="000000"/>
                </a:solidFill>
                <a:effectLst/>
                <a:latin typeface="CustomFontOverride"/>
              </a:rPr>
              <a:t> que </a:t>
            </a:r>
            <a:r>
              <a:rPr lang="en-US" b="0" i="0" dirty="0" err="1">
                <a:solidFill>
                  <a:srgbClr val="000000"/>
                </a:solidFill>
                <a:effectLst/>
                <a:latin typeface="CustomFontOverride"/>
              </a:rPr>
              <a:t>rastejam</a:t>
            </a:r>
            <a:r>
              <a:rPr lang="en-US" b="0" i="0" dirty="0">
                <a:solidFill>
                  <a:srgbClr val="000000"/>
                </a:solidFill>
                <a:effectLst/>
                <a:latin typeface="CustomFontOverride"/>
              </a:rPr>
              <a:t> pela terra.</a:t>
            </a:r>
          </a:p>
          <a:p>
            <a:pPr marL="0" indent="0">
              <a:buNone/>
            </a:pPr>
            <a:r>
              <a:rPr lang="en-US" b="0" i="0" dirty="0">
                <a:solidFill>
                  <a:srgbClr val="000000"/>
                </a:solidFill>
                <a:effectLst/>
                <a:latin typeface="CustomFontOverride"/>
              </a:rPr>
              <a:t>27 Assim Deus </a:t>
            </a:r>
            <a:r>
              <a:rPr lang="en-US" b="0" i="0" dirty="0" err="1">
                <a:solidFill>
                  <a:srgbClr val="000000"/>
                </a:solidFill>
                <a:effectLst/>
                <a:latin typeface="CustomFontOverride"/>
              </a:rPr>
              <a:t>criou</a:t>
            </a:r>
            <a:r>
              <a:rPr lang="en-US" b="0" i="0" dirty="0">
                <a:solidFill>
                  <a:srgbClr val="000000"/>
                </a:solidFill>
                <a:effectLst/>
                <a:latin typeface="CustomFontOverride"/>
              </a:rPr>
              <a:t> o ser </a:t>
            </a:r>
            <a:r>
              <a:rPr lang="en-US" b="0" i="0" dirty="0" err="1">
                <a:solidFill>
                  <a:srgbClr val="000000"/>
                </a:solidFill>
                <a:effectLst/>
                <a:latin typeface="CustomFontOverride"/>
              </a:rPr>
              <a:t>humano</a:t>
            </a:r>
            <a:r>
              <a:rPr lang="en-US" b="0" i="0" dirty="0">
                <a:solidFill>
                  <a:srgbClr val="000000"/>
                </a:solidFill>
                <a:effectLst/>
                <a:latin typeface="CustomFontOverride"/>
              </a:rPr>
              <a:t> à </a:t>
            </a:r>
            <a:r>
              <a:rPr lang="en-US" b="0" i="0" dirty="0" err="1">
                <a:solidFill>
                  <a:srgbClr val="000000"/>
                </a:solidFill>
                <a:effectLst/>
                <a:latin typeface="CustomFontOverride"/>
              </a:rPr>
              <a:t>sua</a:t>
            </a:r>
            <a:r>
              <a:rPr lang="en-US" b="0" i="0" dirty="0">
                <a:solidFill>
                  <a:srgbClr val="000000"/>
                </a:solidFill>
                <a:effectLst/>
                <a:latin typeface="CustomFontOverride"/>
              </a:rPr>
              <a:t> </a:t>
            </a:r>
            <a:r>
              <a:rPr lang="en-US" b="0" i="0" dirty="0" err="1">
                <a:solidFill>
                  <a:srgbClr val="000000"/>
                </a:solidFill>
                <a:effectLst/>
                <a:latin typeface="CustomFontOverride"/>
              </a:rPr>
              <a:t>imagem</a:t>
            </a:r>
            <a:r>
              <a:rPr lang="en-US" b="0" i="0" dirty="0">
                <a:solidFill>
                  <a:srgbClr val="000000"/>
                </a:solidFill>
                <a:effectLst/>
                <a:latin typeface="CustomFontOverride"/>
              </a:rPr>
              <a:t>, à </a:t>
            </a:r>
            <a:r>
              <a:rPr lang="en-US" b="0" i="0" dirty="0" err="1">
                <a:solidFill>
                  <a:srgbClr val="000000"/>
                </a:solidFill>
                <a:effectLst/>
                <a:latin typeface="CustomFontOverride"/>
              </a:rPr>
              <a:t>imagem</a:t>
            </a:r>
            <a:r>
              <a:rPr lang="en-US" b="0" i="0" dirty="0">
                <a:solidFill>
                  <a:srgbClr val="000000"/>
                </a:solidFill>
                <a:effectLst/>
                <a:latin typeface="CustomFontOverride"/>
              </a:rPr>
              <a:t> de Deus o </a:t>
            </a:r>
            <a:r>
              <a:rPr lang="en-US" b="0" i="0" dirty="0" err="1">
                <a:solidFill>
                  <a:srgbClr val="000000"/>
                </a:solidFill>
                <a:effectLst/>
                <a:latin typeface="CustomFontOverride"/>
              </a:rPr>
              <a:t>criou</a:t>
            </a:r>
            <a:r>
              <a:rPr lang="en-US" b="0" i="0" dirty="0">
                <a:solidFill>
                  <a:srgbClr val="000000"/>
                </a:solidFill>
                <a:effectLst/>
                <a:latin typeface="CustomFontOverride"/>
              </a:rPr>
              <a:t>; </a:t>
            </a:r>
            <a:r>
              <a:rPr lang="en-US" b="0" i="0" dirty="0" err="1">
                <a:solidFill>
                  <a:srgbClr val="000000"/>
                </a:solidFill>
                <a:effectLst/>
                <a:latin typeface="CustomFontOverride"/>
              </a:rPr>
              <a:t>homem</a:t>
            </a:r>
            <a:r>
              <a:rPr lang="en-US" b="0" i="0" dirty="0">
                <a:solidFill>
                  <a:srgbClr val="000000"/>
                </a:solidFill>
                <a:effectLst/>
                <a:latin typeface="CustomFontOverride"/>
              </a:rPr>
              <a:t> e </a:t>
            </a:r>
            <a:r>
              <a:rPr lang="en-US" b="0" i="0" dirty="0" err="1">
                <a:solidFill>
                  <a:srgbClr val="000000"/>
                </a:solidFill>
                <a:effectLst/>
                <a:latin typeface="CustomFontOverride"/>
              </a:rPr>
              <a:t>mulher</a:t>
            </a:r>
            <a:r>
              <a:rPr lang="en-US" b="0" i="0" dirty="0">
                <a:solidFill>
                  <a:srgbClr val="000000"/>
                </a:solidFill>
                <a:effectLst/>
                <a:latin typeface="CustomFontOverride"/>
              </a:rPr>
              <a:t> </a:t>
            </a:r>
            <a:r>
              <a:rPr lang="en-US" b="0" i="0" dirty="0" err="1">
                <a:solidFill>
                  <a:srgbClr val="000000"/>
                </a:solidFill>
                <a:effectLst/>
                <a:latin typeface="CustomFontOverride"/>
              </a:rPr>
              <a:t>os</a:t>
            </a:r>
            <a:r>
              <a:rPr lang="en-US" b="0" i="0" dirty="0">
                <a:solidFill>
                  <a:srgbClr val="000000"/>
                </a:solidFill>
                <a:effectLst/>
                <a:latin typeface="CustomFontOverride"/>
              </a:rPr>
              <a:t> </a:t>
            </a:r>
            <a:r>
              <a:rPr lang="en-US" b="0" i="0" dirty="0" err="1">
                <a:solidFill>
                  <a:srgbClr val="000000"/>
                </a:solidFill>
                <a:effectLst/>
                <a:latin typeface="CustomFontOverride"/>
              </a:rPr>
              <a:t>criou</a:t>
            </a:r>
            <a:r>
              <a:rPr lang="en-US" b="0" i="0" dirty="0">
                <a:solidFill>
                  <a:srgbClr val="000000"/>
                </a:solidFill>
                <a:effectLst/>
                <a:latin typeface="CustomFontOverride"/>
              </a:rPr>
              <a:t>. 28 E Deus </a:t>
            </a:r>
            <a:r>
              <a:rPr lang="en-US" b="0" i="0" dirty="0" err="1">
                <a:solidFill>
                  <a:srgbClr val="000000"/>
                </a:solidFill>
                <a:effectLst/>
                <a:latin typeface="CustomFontOverride"/>
              </a:rPr>
              <a:t>os</a:t>
            </a:r>
            <a:r>
              <a:rPr lang="en-US" b="0" i="0" dirty="0">
                <a:solidFill>
                  <a:srgbClr val="000000"/>
                </a:solidFill>
                <a:effectLst/>
                <a:latin typeface="CustomFontOverride"/>
              </a:rPr>
              <a:t> </a:t>
            </a:r>
            <a:r>
              <a:rPr lang="en-US" b="0" i="0" dirty="0" err="1">
                <a:solidFill>
                  <a:srgbClr val="000000"/>
                </a:solidFill>
                <a:effectLst/>
                <a:latin typeface="CustomFontOverride"/>
              </a:rPr>
              <a:t>abençoou</a:t>
            </a:r>
            <a:r>
              <a:rPr lang="en-US" b="0" i="0" dirty="0">
                <a:solidFill>
                  <a:srgbClr val="000000"/>
                </a:solidFill>
                <a:effectLst/>
                <a:latin typeface="CustomFontOverride"/>
              </a:rPr>
              <a:t> e </a:t>
            </a:r>
            <a:r>
              <a:rPr lang="en-US" b="0" i="0" dirty="0" err="1">
                <a:solidFill>
                  <a:srgbClr val="000000"/>
                </a:solidFill>
                <a:effectLst/>
                <a:latin typeface="CustomFontOverride"/>
              </a:rPr>
              <a:t>lhes</a:t>
            </a:r>
            <a:r>
              <a:rPr lang="en-US" b="0" i="0" dirty="0">
                <a:solidFill>
                  <a:srgbClr val="000000"/>
                </a:solidFill>
                <a:effectLst/>
                <a:latin typeface="CustomFontOverride"/>
              </a:rPr>
              <a:t> </a:t>
            </a:r>
            <a:r>
              <a:rPr lang="en-US" b="0" i="0" dirty="0" err="1">
                <a:solidFill>
                  <a:srgbClr val="000000"/>
                </a:solidFill>
                <a:effectLst/>
                <a:latin typeface="CustomFontOverride"/>
              </a:rPr>
              <a:t>disse</a:t>
            </a:r>
            <a:r>
              <a:rPr lang="en-US" b="0" i="0" dirty="0">
                <a:solidFill>
                  <a:srgbClr val="000000"/>
                </a:solidFill>
                <a:effectLst/>
                <a:latin typeface="CustomFontOverride"/>
              </a:rPr>
              <a:t>:</a:t>
            </a:r>
          </a:p>
          <a:p>
            <a:pPr marL="0" indent="0">
              <a:buNone/>
            </a:pPr>
            <a:r>
              <a:rPr lang="en-US" b="0" i="0" dirty="0">
                <a:solidFill>
                  <a:srgbClr val="000000"/>
                </a:solidFill>
                <a:effectLst/>
                <a:latin typeface="CustomFontOverride"/>
              </a:rPr>
              <a:t>— </a:t>
            </a:r>
            <a:r>
              <a:rPr lang="en-US" b="0" i="0" dirty="0" err="1">
                <a:solidFill>
                  <a:srgbClr val="000000"/>
                </a:solidFill>
                <a:effectLst/>
                <a:latin typeface="CustomFontOverride"/>
              </a:rPr>
              <a:t>Sejam</a:t>
            </a:r>
            <a:r>
              <a:rPr lang="en-US" b="0" i="0" dirty="0">
                <a:solidFill>
                  <a:srgbClr val="000000"/>
                </a:solidFill>
                <a:effectLst/>
                <a:latin typeface="CustomFontOverride"/>
              </a:rPr>
              <a:t> </a:t>
            </a:r>
            <a:r>
              <a:rPr lang="en-US" b="0" i="0" dirty="0" err="1">
                <a:solidFill>
                  <a:srgbClr val="000000"/>
                </a:solidFill>
                <a:effectLst/>
                <a:latin typeface="CustomFontOverride"/>
              </a:rPr>
              <a:t>fecundos</a:t>
            </a:r>
            <a:r>
              <a:rPr lang="en-US" b="0" i="0" dirty="0">
                <a:solidFill>
                  <a:srgbClr val="000000"/>
                </a:solidFill>
                <a:effectLst/>
                <a:latin typeface="CustomFontOverride"/>
              </a:rPr>
              <a:t>, </a:t>
            </a:r>
            <a:r>
              <a:rPr lang="en-US" b="0" i="0" dirty="0" err="1">
                <a:solidFill>
                  <a:srgbClr val="000000"/>
                </a:solidFill>
                <a:effectLst/>
                <a:latin typeface="CustomFontOverride"/>
              </a:rPr>
              <a:t>multipliquem</a:t>
            </a:r>
            <a:r>
              <a:rPr lang="en-US" b="0" i="0" dirty="0">
                <a:solidFill>
                  <a:srgbClr val="000000"/>
                </a:solidFill>
                <a:effectLst/>
                <a:latin typeface="CustomFontOverride"/>
              </a:rPr>
              <a:t>-se, </a:t>
            </a:r>
            <a:r>
              <a:rPr lang="en-US" b="0" i="0" dirty="0" err="1">
                <a:solidFill>
                  <a:srgbClr val="000000"/>
                </a:solidFill>
                <a:effectLst/>
                <a:latin typeface="CustomFontOverride"/>
              </a:rPr>
              <a:t>encham</a:t>
            </a:r>
            <a:r>
              <a:rPr lang="en-US" b="0" i="0" dirty="0">
                <a:solidFill>
                  <a:srgbClr val="000000"/>
                </a:solidFill>
                <a:effectLst/>
                <a:latin typeface="CustomFontOverride"/>
              </a:rPr>
              <a:t> a terra e </a:t>
            </a:r>
            <a:r>
              <a:rPr lang="en-US" b="0" i="0" dirty="0" err="1">
                <a:solidFill>
                  <a:srgbClr val="000000"/>
                </a:solidFill>
                <a:effectLst/>
                <a:latin typeface="CustomFontOverride"/>
              </a:rPr>
              <a:t>sujeitem-na</a:t>
            </a:r>
            <a:r>
              <a:rPr lang="en-US" b="0" i="0" dirty="0">
                <a:solidFill>
                  <a:srgbClr val="000000"/>
                </a:solidFill>
                <a:effectLst/>
                <a:latin typeface="CustomFontOverride"/>
              </a:rPr>
              <a:t>. </a:t>
            </a:r>
            <a:r>
              <a:rPr lang="en-US" b="0" i="0" dirty="0" err="1">
                <a:solidFill>
                  <a:srgbClr val="000000"/>
                </a:solidFill>
                <a:effectLst/>
                <a:latin typeface="CustomFontOverride"/>
              </a:rPr>
              <a:t>Tenham</a:t>
            </a:r>
            <a:r>
              <a:rPr lang="en-US" b="0" i="0" dirty="0">
                <a:solidFill>
                  <a:srgbClr val="000000"/>
                </a:solidFill>
                <a:effectLst/>
                <a:latin typeface="CustomFontOverride"/>
              </a:rPr>
              <a:t> </a:t>
            </a:r>
            <a:r>
              <a:rPr lang="en-US" b="0" i="0" dirty="0" err="1">
                <a:solidFill>
                  <a:srgbClr val="000000"/>
                </a:solidFill>
                <a:effectLst/>
                <a:latin typeface="CustomFontOverride"/>
              </a:rPr>
              <a:t>domínio</a:t>
            </a:r>
            <a:r>
              <a:rPr lang="en-US" b="0" i="0" dirty="0">
                <a:solidFill>
                  <a:srgbClr val="000000"/>
                </a:solidFill>
                <a:effectLst/>
                <a:latin typeface="CustomFontOverride"/>
              </a:rPr>
              <a:t> </a:t>
            </a:r>
            <a:r>
              <a:rPr lang="en-US" b="0" i="0" dirty="0" err="1">
                <a:solidFill>
                  <a:srgbClr val="000000"/>
                </a:solidFill>
                <a:effectLst/>
                <a:latin typeface="CustomFontOverride"/>
              </a:rPr>
              <a:t>sobre</a:t>
            </a:r>
            <a:r>
              <a:rPr lang="en-US" b="0" i="0" dirty="0">
                <a:solidFill>
                  <a:srgbClr val="000000"/>
                </a:solidFill>
                <a:effectLst/>
                <a:latin typeface="CustomFontOverride"/>
              </a:rPr>
              <a:t> </a:t>
            </a:r>
            <a:r>
              <a:rPr lang="en-US" b="0" i="0" dirty="0" err="1">
                <a:solidFill>
                  <a:srgbClr val="000000"/>
                </a:solidFill>
                <a:effectLst/>
                <a:latin typeface="CustomFontOverride"/>
              </a:rPr>
              <a:t>os</a:t>
            </a:r>
            <a:r>
              <a:rPr lang="en-US" b="0" i="0" dirty="0">
                <a:solidFill>
                  <a:srgbClr val="000000"/>
                </a:solidFill>
                <a:effectLst/>
                <a:latin typeface="CustomFontOverride"/>
              </a:rPr>
              <a:t> </a:t>
            </a:r>
            <a:r>
              <a:rPr lang="en-US" b="0" i="0" dirty="0" err="1">
                <a:solidFill>
                  <a:srgbClr val="000000"/>
                </a:solidFill>
                <a:effectLst/>
                <a:latin typeface="CustomFontOverride"/>
              </a:rPr>
              <a:t>peixes</a:t>
            </a:r>
            <a:r>
              <a:rPr lang="en-US" b="0" i="0" dirty="0">
                <a:solidFill>
                  <a:srgbClr val="000000"/>
                </a:solidFill>
                <a:effectLst/>
                <a:latin typeface="CustomFontOverride"/>
              </a:rPr>
              <a:t> do mar, </a:t>
            </a:r>
            <a:r>
              <a:rPr lang="en-US" b="0" i="0" dirty="0" err="1">
                <a:solidFill>
                  <a:srgbClr val="000000"/>
                </a:solidFill>
                <a:effectLst/>
                <a:latin typeface="CustomFontOverride"/>
              </a:rPr>
              <a:t>sobre</a:t>
            </a:r>
            <a:r>
              <a:rPr lang="en-US" b="0" i="0" dirty="0">
                <a:solidFill>
                  <a:srgbClr val="000000"/>
                </a:solidFill>
                <a:effectLst/>
                <a:latin typeface="CustomFontOverride"/>
              </a:rPr>
              <a:t> as </a:t>
            </a:r>
            <a:r>
              <a:rPr lang="en-US" b="0" i="0" dirty="0" err="1">
                <a:solidFill>
                  <a:srgbClr val="000000"/>
                </a:solidFill>
                <a:effectLst/>
                <a:latin typeface="CustomFontOverride"/>
              </a:rPr>
              <a:t>aves</a:t>
            </a:r>
            <a:r>
              <a:rPr lang="en-US" b="0" i="0" dirty="0">
                <a:solidFill>
                  <a:srgbClr val="000000"/>
                </a:solidFill>
                <a:effectLst/>
                <a:latin typeface="CustomFontOverride"/>
              </a:rPr>
              <a:t> dos </a:t>
            </a:r>
            <a:r>
              <a:rPr lang="en-US" b="0" i="0" dirty="0" err="1">
                <a:solidFill>
                  <a:srgbClr val="000000"/>
                </a:solidFill>
                <a:effectLst/>
                <a:latin typeface="CustomFontOverride"/>
              </a:rPr>
              <a:t>céus</a:t>
            </a:r>
            <a:r>
              <a:rPr lang="en-US" b="0" i="0" dirty="0">
                <a:solidFill>
                  <a:srgbClr val="000000"/>
                </a:solidFill>
                <a:effectLst/>
                <a:latin typeface="CustomFontOverride"/>
              </a:rPr>
              <a:t> e </a:t>
            </a:r>
            <a:r>
              <a:rPr lang="en-US" b="0" i="0" dirty="0" err="1">
                <a:solidFill>
                  <a:srgbClr val="000000"/>
                </a:solidFill>
                <a:effectLst/>
                <a:latin typeface="CustomFontOverride"/>
              </a:rPr>
              <a:t>sobre</a:t>
            </a:r>
            <a:r>
              <a:rPr lang="en-US" b="0" i="0" dirty="0">
                <a:solidFill>
                  <a:srgbClr val="000000"/>
                </a:solidFill>
                <a:effectLst/>
                <a:latin typeface="CustomFontOverride"/>
              </a:rPr>
              <a:t> </a:t>
            </a:r>
            <a:r>
              <a:rPr lang="en-US" b="0" i="0" dirty="0" err="1">
                <a:solidFill>
                  <a:srgbClr val="000000"/>
                </a:solidFill>
                <a:effectLst/>
                <a:latin typeface="CustomFontOverride"/>
              </a:rPr>
              <a:t>todo</a:t>
            </a:r>
            <a:r>
              <a:rPr lang="en-US" b="0" i="0" dirty="0">
                <a:solidFill>
                  <a:srgbClr val="000000"/>
                </a:solidFill>
                <a:effectLst/>
                <a:latin typeface="CustomFontOverride"/>
              </a:rPr>
              <a:t> animal que </a:t>
            </a:r>
            <a:r>
              <a:rPr lang="en-US" b="0" i="0" dirty="0" err="1">
                <a:solidFill>
                  <a:srgbClr val="000000"/>
                </a:solidFill>
                <a:effectLst/>
                <a:latin typeface="CustomFontOverride"/>
              </a:rPr>
              <a:t>rasteja</a:t>
            </a:r>
            <a:r>
              <a:rPr lang="en-US" b="0" i="0" dirty="0">
                <a:solidFill>
                  <a:srgbClr val="000000"/>
                </a:solidFill>
                <a:effectLst/>
                <a:latin typeface="CustomFontOverride"/>
              </a:rPr>
              <a:t> pela terra.</a:t>
            </a:r>
            <a:endParaRPr lang="en-US" dirty="0">
              <a:solidFill>
                <a:srgbClr val="000000"/>
              </a:solidFill>
              <a:latin typeface="CustomFontOverride"/>
            </a:endParaRPr>
          </a:p>
          <a:p>
            <a:pPr marL="0" indent="0">
              <a:buNone/>
            </a:pPr>
            <a:r>
              <a:rPr lang="en-US" b="0" i="0" dirty="0" err="1">
                <a:solidFill>
                  <a:srgbClr val="000000"/>
                </a:solidFill>
                <a:effectLst/>
                <a:latin typeface="CustomFontOverride"/>
              </a:rPr>
              <a:t>Gn</a:t>
            </a:r>
            <a:r>
              <a:rPr lang="en-US" b="0" i="0" dirty="0">
                <a:solidFill>
                  <a:srgbClr val="000000"/>
                </a:solidFill>
                <a:effectLst/>
                <a:latin typeface="CustomFontOverride"/>
              </a:rPr>
              <a:t> 1.26-28</a:t>
            </a:r>
            <a:endParaRPr lang="en-US" dirty="0"/>
          </a:p>
        </p:txBody>
      </p:sp>
    </p:spTree>
    <p:extLst>
      <p:ext uri="{BB962C8B-B14F-4D97-AF65-F5344CB8AC3E}">
        <p14:creationId xmlns:p14="http://schemas.microsoft.com/office/powerpoint/2010/main" val="1369597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22539</TotalTime>
  <Words>5513</Words>
  <Application>Microsoft Office PowerPoint</Application>
  <PresentationFormat>Widescreen</PresentationFormat>
  <Paragraphs>303</Paragraphs>
  <Slides>55</Slides>
  <Notes>18</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Descomplicando a Bíblia</vt:lpstr>
      <vt:lpstr>Teologia bíblica</vt:lpstr>
      <vt:lpstr>O Que é a Teologia Bíblica???</vt:lpstr>
      <vt:lpstr>Teologia Bíblica na Bíblia</vt:lpstr>
      <vt:lpstr>A História Global</vt:lpstr>
      <vt:lpstr>A Grande História e a Esperança Messiânica</vt:lpstr>
      <vt:lpstr>A Grande História da Bíblia</vt:lpstr>
      <vt:lpstr>O Enredo da História</vt:lpstr>
      <vt:lpstr>Criação</vt:lpstr>
      <vt:lpstr>Criação</vt:lpstr>
      <vt:lpstr>Queda</vt:lpstr>
      <vt:lpstr>Queda</vt:lpstr>
      <vt:lpstr>Queda</vt:lpstr>
      <vt:lpstr>Redenção</vt:lpstr>
      <vt:lpstr>Glorificação</vt:lpstr>
      <vt:lpstr>Glorificação</vt:lpstr>
      <vt:lpstr>Descomplicando a Bíblia</vt:lpstr>
      <vt:lpstr>Recurso Recomendado</vt:lpstr>
      <vt:lpstr>A Grande História dos Filhos de Deus </vt:lpstr>
      <vt:lpstr>A Bíblia é a história do Deus que criou a humanidade como filhos, que enviou seu Filho homem a fim de adotar uma humanidade perdida e como Pai se relacionar com seus filhos eternamente em glória.</vt:lpstr>
      <vt:lpstr>O que significa ser filho de Deus? </vt:lpstr>
      <vt:lpstr>O que significa ser filho de Deus? </vt:lpstr>
      <vt:lpstr>O Homem Foi Criado Para Ser Filho De Deus</vt:lpstr>
      <vt:lpstr>Ser Filho de Deus</vt:lpstr>
      <vt:lpstr>Ser Filho de Deus Implica…</vt:lpstr>
      <vt:lpstr>Filho de Deus (Gn 1-3) De Filho de Deus para Escravo do Pecado </vt:lpstr>
      <vt:lpstr>A Humanidade foi de Mal a Pior</vt:lpstr>
      <vt:lpstr>A Imagem Ainda Se Vê</vt:lpstr>
      <vt:lpstr>Israel como Filho de Deus</vt:lpstr>
      <vt:lpstr>Israel como Filho de Deus</vt:lpstr>
      <vt:lpstr>Israel como Filho de Deus</vt:lpstr>
      <vt:lpstr>Ser Filho de Deus </vt:lpstr>
      <vt:lpstr>Ser Filho de DEUS</vt:lpstr>
      <vt:lpstr>Ser Filho de DEUS</vt:lpstr>
      <vt:lpstr>A Importância Do Rei</vt:lpstr>
      <vt:lpstr>A Aliança com DAVÍ</vt:lpstr>
      <vt:lpstr>Jesus é o Filho de Deus: </vt:lpstr>
      <vt:lpstr>Jesus é o Filho de Deus: </vt:lpstr>
      <vt:lpstr>Jesus é o Filho de Deus: </vt:lpstr>
      <vt:lpstr>Jesus é o Filho de Deus: </vt:lpstr>
      <vt:lpstr>Jesus é o Filho de Deus: </vt:lpstr>
      <vt:lpstr>Jesus é o Filho de Deus: </vt:lpstr>
      <vt:lpstr>Jesus é o Filho de Deus: </vt:lpstr>
      <vt:lpstr>Jesus: FILHO DE DEUS; DEUS FILHO</vt:lpstr>
      <vt:lpstr>O Filho De Deus Vive O Propósito Original De Deus</vt:lpstr>
      <vt:lpstr>O Filho De Deus Vive O Propósito Original De Deus</vt:lpstr>
      <vt:lpstr>O Filho De Deus Vive O Propósito Original De Deus</vt:lpstr>
      <vt:lpstr>O Filho De Deus Vive O Propósito Original De Deus</vt:lpstr>
      <vt:lpstr>Um Tema Rápido: “Do egito chamei o meu filho”</vt:lpstr>
      <vt:lpstr>União com Cristo: Estar “em Cristo”</vt:lpstr>
      <vt:lpstr>Quem está em Jesus Cristo é também filho de Deus</vt:lpstr>
      <vt:lpstr>Quem está em Jesus Cristo é também filho de Deus</vt:lpstr>
      <vt:lpstr>Quem está em Jesus Cristo é também filho de Deus</vt:lpstr>
      <vt:lpstr>Quem está em Jesus Cristo é também filho de Deus</vt:lpstr>
      <vt:lpstr>Quem está em Jesus Cristo é também filho de Deus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Teologia bíblica</dc:title>
  <dc:creator>Jeremiah Davidson</dc:creator>
  <cp:lastModifiedBy>Jeremiah Davidson</cp:lastModifiedBy>
  <cp:revision>5</cp:revision>
  <dcterms:created xsi:type="dcterms:W3CDTF">2019-06-01T17:27:08Z</dcterms:created>
  <dcterms:modified xsi:type="dcterms:W3CDTF">2025-06-17T17:20:25Z</dcterms:modified>
</cp:coreProperties>
</file>