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91" r:id="rId5"/>
    <p:sldId id="259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8" r:id="rId30"/>
    <p:sldId id="285" r:id="rId31"/>
    <p:sldId id="289" r:id="rId32"/>
    <p:sldId id="286" r:id="rId33"/>
    <p:sldId id="290" r:id="rId34"/>
    <p:sldId id="29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8/12/2025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read" TargetMode="External"/><Relationship Id="rId2" Type="http://schemas.openxmlformats.org/officeDocument/2006/relationships/image" Target="../media/image6.1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c_donalds-toronto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pt/photo/21052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nature-landscape-chile-aerial-view-clouds-island-sea-wallpaper-cheu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community" TargetMode="External"/><Relationship Id="rId2" Type="http://schemas.openxmlformats.org/officeDocument/2006/relationships/image" Target="../media/image4.1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t-br/foto/foto-de-mulheres-lendo-um-livro-3768127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87470-FAD1-CFFC-8EA0-0A2BA368A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Mulheres que caminham juntas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5E8DD5-3921-1147-75E8-31535CAC8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1842654"/>
          </a:xfrm>
        </p:spPr>
        <p:txBody>
          <a:bodyPr>
            <a:normAutofit/>
          </a:bodyPr>
          <a:lstStyle/>
          <a:p>
            <a:pPr algn="ctr"/>
            <a:r>
              <a:rPr lang="pt-BR" i="1" dirty="0"/>
              <a:t>O Resgate do propósito divino de </a:t>
            </a:r>
            <a:r>
              <a:rPr lang="pt-BR" i="1" dirty="0" err="1"/>
              <a:t>tito</a:t>
            </a:r>
            <a:r>
              <a:rPr lang="pt-BR" i="1" dirty="0"/>
              <a:t> 2 começa pela própria devoção </a:t>
            </a:r>
          </a:p>
          <a:p>
            <a:pPr algn="ctr"/>
            <a:r>
              <a:rPr lang="pt-BR" i="1" dirty="0"/>
              <a:t>(Aula 02)</a:t>
            </a:r>
          </a:p>
          <a:p>
            <a:pPr algn="ctr"/>
            <a:endParaRPr lang="pt-BR" i="1" dirty="0"/>
          </a:p>
          <a:p>
            <a:pPr algn="ctr"/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0051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FE18-8059-9FEC-A041-2BFE8775C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3B3E3-5256-8625-6E7E-8A3AB04A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JOãO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8.31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A122F5-1F70-D082-8E90-FEF737E2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312644"/>
            <a:ext cx="9603275" cy="2232711"/>
          </a:xfrm>
        </p:spPr>
        <p:txBody>
          <a:bodyPr/>
          <a:lstStyle/>
          <a:p>
            <a:pPr algn="just"/>
            <a:r>
              <a:rPr lang="pt-BR" sz="2400" dirty="0"/>
              <a:t>³¹ Então Jesus disse aos judeus que haviam crido nele:</a:t>
            </a:r>
          </a:p>
          <a:p>
            <a:pPr marL="0" indent="0" algn="just">
              <a:buNone/>
            </a:pPr>
            <a:r>
              <a:rPr lang="pt-BR" sz="2400" dirty="0"/>
              <a:t>  — Se vocês permanecerem na minha palavra, são verdadeiramente meus discípulos, (...)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7066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00CB2-6176-B547-F780-A2F586C62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97111-C0ED-9147-3B45-92990038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TIMóTEO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3.16-17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3514E2-2A59-AF56-F600-874BF5BD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2552211"/>
            <a:ext cx="9603275" cy="196161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¹⁶ Toda a Escritura é inspirada por Deus e útil para o ensino, para a repreensão, para a correção, para a educação na justiça,</a:t>
            </a:r>
          </a:p>
          <a:p>
            <a:pPr algn="just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¹⁷ a fim de que o servo de Deus seja perfeito e perfeitamente habilitado para toda boa obra. 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6B00D-C993-6BC0-B3FF-EC297489F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D91D5-E95A-CE9D-4DFB-20680A67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TIMóTEO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4.13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7B07B12-1277-D4CE-FF51-28CE9E04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549941"/>
            <a:ext cx="9603275" cy="1758117"/>
          </a:xfrm>
        </p:spPr>
        <p:txBody>
          <a:bodyPr/>
          <a:lstStyle/>
          <a:p>
            <a:pPr algn="just"/>
            <a:r>
              <a:rPr lang="pt-BR" sz="2400" dirty="0"/>
              <a:t>¹³ Até a minha chegada, dedique-se à leitura pública das Escrituras, à exortação, ao ensino.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676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043A6-A5AC-BE0F-1CB8-A6767729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8097B-66E6-8F76-FB47-12833234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 CORÍNTIOS 9.25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B5C004-BC5C-ABD4-6616-BAE67230B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497252"/>
            <a:ext cx="9603275" cy="1501191"/>
          </a:xfrm>
        </p:spPr>
        <p:txBody>
          <a:bodyPr/>
          <a:lstStyle/>
          <a:p>
            <a:pPr algn="just"/>
            <a:r>
              <a:rPr lang="pt-BR" sz="2400" dirty="0"/>
              <a:t>²⁵ Todo atleta em tudo se domina; aqueles, para alcançar uma coroa corruptível; nós, porém, a incorruptível. 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382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4B80B-BB22-A1E7-6B61-AB3B67553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640F3-6D11-BC57-F873-06BE40C7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ROMANOS 12.2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586C52-1EC2-2EF2-1A3E-96C243170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544760"/>
            <a:ext cx="9603275" cy="2049831"/>
          </a:xfrm>
        </p:spPr>
        <p:txBody>
          <a:bodyPr/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² E não vivam conforme os padrões deste mundo, mas deixem que Deus os transforme pela renovação da mente, para que possam experimentar qual é a boa, agradável e perfeita vontade de Deus.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8268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4A552-E942-0E5E-E652-75531EDD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6E9A4-4A6B-45A0-FEFE-AE3ECAF3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FILIPENSES 3.17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DCFCD2-FBC8-B090-70A5-7C31F81E8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606576"/>
            <a:ext cx="9603275" cy="1413268"/>
          </a:xfrm>
        </p:spPr>
        <p:txBody>
          <a:bodyPr/>
          <a:lstStyle/>
          <a:p>
            <a:r>
              <a:rPr lang="pt-BR" sz="2400" dirty="0"/>
              <a:t>¹⁷ Irmãos, sejam meus imitadores e observem os que vivem segundo o exemplo que temos dado a vocês. 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9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92E18-8964-7B27-3EC9-7BD06B65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822D6-B775-9E92-F382-424A4F61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579436"/>
            <a:ext cx="9603275" cy="106648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Guarde essa ideia!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CF5534-AA80-E5CB-A905-43456096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1" y="2683948"/>
            <a:ext cx="9603275" cy="23733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“Mestras do Bem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são mulheres fiéis que se dedicam a orientar e apoiar outras mulheres, ajudando-as a se prepararem para também se tornarem futuras Mestras do Bem”.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55072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5FB4A-BB2F-425F-4014-3ED04986E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407C9-E6C5-6CB1-A51B-7C9B513C3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957" y="804519"/>
            <a:ext cx="10410092" cy="104923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– como me torno uma discipuladora mestra do bem?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Arregaçando as mangas !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7FA9BA8-8CBD-7435-655A-59A40E624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3151163" y="1955409"/>
            <a:ext cx="5781822" cy="3798278"/>
          </a:xfrm>
        </p:spPr>
      </p:pic>
    </p:spTree>
    <p:extLst>
      <p:ext uri="{BB962C8B-B14F-4D97-AF65-F5344CB8AC3E}">
        <p14:creationId xmlns:p14="http://schemas.microsoft.com/office/powerpoint/2010/main" val="115582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589C5-5895-4B37-168E-DA2DB72A8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94553-B69A-FC66-D1D7-8A6E58544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471" y="607571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João 15.4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69C64-361D-B8FC-DD6A-11925B2B8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684" y="2574734"/>
            <a:ext cx="9988062" cy="2166080"/>
          </a:xfrm>
        </p:spPr>
        <p:txBody>
          <a:bodyPr/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⁴ Permaneçam em mim, e eu permanecerei em vocês. Como o ramo não pode produzir fruto de si mesmo se não permanecer na videira, assim vocês não podem dar fruto se não permanecerem em mim.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916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4DB8B-D479-842E-38A6-C332219B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A7DF0-ABA9-B9BB-F89B-AF87EF0D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12" y="663842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Mateus 26.39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685D62-0E05-2108-6DB9-728B033E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187" y="2437763"/>
            <a:ext cx="9603275" cy="2696945"/>
          </a:xfrm>
        </p:spPr>
        <p:txBody>
          <a:bodyPr/>
          <a:lstStyle/>
          <a:p>
            <a:pPr algn="just"/>
            <a:r>
              <a:rPr lang="pt-BR" sz="2400" dirty="0"/>
              <a:t>³⁹ E, adiantando-se um pouco, prostrou-se sobre o seu rosto, orando e dizendo:</a:t>
            </a:r>
          </a:p>
          <a:p>
            <a:pPr marL="0" indent="0" algn="just">
              <a:buNone/>
            </a:pPr>
            <a:r>
              <a:rPr lang="pt-BR" sz="2400" dirty="0"/>
              <a:t>  — Meu Pai, se é possível, que passe de mim este cálice! Contudo, não seja como eu quero, e sim como tu queres.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16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BE26B-580F-D717-42E4-75A04E0B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Leitura sugerida: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60F0021-6E2A-D6E9-E748-CFA3CD638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049" y="1983545"/>
            <a:ext cx="7779434" cy="3753152"/>
          </a:xfrm>
        </p:spPr>
      </p:pic>
    </p:spTree>
    <p:extLst>
      <p:ext uri="{BB962C8B-B14F-4D97-AF65-F5344CB8AC3E}">
        <p14:creationId xmlns:p14="http://schemas.microsoft.com/office/powerpoint/2010/main" val="1854424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2D041-73D0-9009-086C-9F8DBDF88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83977-425A-24B8-5D9F-37D91278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865" y="62163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Mateus 12.34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3996F16-6BA0-4E9B-91E7-0C6227537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865" y="2722366"/>
            <a:ext cx="9603275" cy="1413268"/>
          </a:xfrm>
        </p:spPr>
        <p:txBody>
          <a:bodyPr/>
          <a:lstStyle/>
          <a:p>
            <a:r>
              <a:rPr lang="pt-BR" sz="2400" dirty="0"/>
              <a:t>³⁴ (...) Porque a boca fala do que está cheio o coração.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751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AE8F8-2954-F61F-84F1-46FCF97E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ECDA6-55F7-C28B-B6F0-14DF2D1E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17" y="112542"/>
            <a:ext cx="9603275" cy="158646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i="1" dirty="0"/>
              <a:t>“ </a:t>
            </a:r>
            <a:r>
              <a:rPr lang="pt-BR" sz="2000" b="1" i="1" dirty="0">
                <a:solidFill>
                  <a:srgbClr val="FF0000"/>
                </a:solidFill>
              </a:rPr>
              <a:t>Toda</a:t>
            </a:r>
            <a:r>
              <a:rPr lang="pt-BR" sz="2000" b="1" i="1" dirty="0"/>
              <a:t> escritura é a palavra de deus por isso precisamos estar saturadas dela para resistir nos dias de batalha sangrenta contra o inimigo” – Renata Gandolfo</a:t>
            </a:r>
            <a:endParaRPr lang="pt-BR" sz="2000" i="1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021B2AB-5461-9E98-8555-49E2A9D12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222695" y="2072395"/>
            <a:ext cx="8328073" cy="3751629"/>
          </a:xfrm>
        </p:spPr>
      </p:pic>
    </p:spTree>
    <p:extLst>
      <p:ext uri="{BB962C8B-B14F-4D97-AF65-F5344CB8AC3E}">
        <p14:creationId xmlns:p14="http://schemas.microsoft.com/office/powerpoint/2010/main" val="425725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34CC2-203D-A354-0B67-12CD2632F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DB5039-D4F4-2A95-2AE9-3C911414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310" y="677911"/>
            <a:ext cx="9551963" cy="86953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err="1"/>
              <a:t>Iii</a:t>
            </a:r>
            <a:r>
              <a:rPr lang="pt-BR" sz="2400" b="1" dirty="0"/>
              <a:t> - Método de estudo devocional</a:t>
            </a:r>
            <a:br>
              <a:rPr lang="pt-BR" sz="1800" b="1" dirty="0"/>
            </a:br>
            <a:r>
              <a:rPr lang="pt-BR" sz="1800" b="1" dirty="0">
                <a:solidFill>
                  <a:srgbClr val="FF0000"/>
                </a:solidFill>
              </a:rPr>
              <a:t> </a:t>
            </a:r>
            <a:endParaRPr lang="pt-BR" sz="1600" b="1" dirty="0">
              <a:solidFill>
                <a:srgbClr val="FF0000"/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52D1BD3-880A-9C46-2540-AC9701C14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19310" y="2011679"/>
            <a:ext cx="9551963" cy="3545059"/>
          </a:xfrm>
        </p:spPr>
      </p:pic>
    </p:spTree>
    <p:extLst>
      <p:ext uri="{BB962C8B-B14F-4D97-AF65-F5344CB8AC3E}">
        <p14:creationId xmlns:p14="http://schemas.microsoft.com/office/powerpoint/2010/main" val="108800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FC0C6-4D6F-AD01-8A5D-68EC7375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09C07-E2BE-86BA-2DE0-694B6D4B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931130"/>
            <a:ext cx="9603275" cy="714792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Apocalipse 1.3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31344F-8772-01DC-D698-DE6618719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339291"/>
            <a:ext cx="9603275" cy="2401522"/>
          </a:xfrm>
        </p:spPr>
        <p:txBody>
          <a:bodyPr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³ Bem-aventurado aquele que lê, e bem-aventurados aqueles que ouvem as palavras da profecia e guardam as coisas nela escritas, pois o tempo está próximo.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0910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F3214-D23D-09B2-1C5F-A583581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06816-EB17-0727-39E9-505FB7C2B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03" y="621639"/>
            <a:ext cx="9678571" cy="99614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- O resgate</a:t>
            </a:r>
            <a:b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“Sistema fast”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FA27BA1-094F-3FE1-BE59-E1380BDCB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215662" y="2180492"/>
            <a:ext cx="8032652" cy="3699803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ED628E2-4D8D-C7E4-FD96-97119798E9AB}"/>
              </a:ext>
            </a:extLst>
          </p:cNvPr>
          <p:cNvSpPr txBox="1"/>
          <p:nvPr/>
        </p:nvSpPr>
        <p:spPr>
          <a:xfrm>
            <a:off x="2215662" y="5880295"/>
            <a:ext cx="8032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Mc_donalds-toronto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962573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204CC-D528-E81D-4058-F199ACA65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A63CC-D16A-323A-0904-ECF5AF9E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865" y="62163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V – como deve ser o discipulado ?</a:t>
            </a:r>
            <a:b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Duração e longevidade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2D464C2-D395-3813-B1A0-0B1A89289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897945" y="2011680"/>
            <a:ext cx="6780627" cy="3798278"/>
          </a:xfrm>
        </p:spPr>
      </p:pic>
    </p:spTree>
    <p:extLst>
      <p:ext uri="{BB962C8B-B14F-4D97-AF65-F5344CB8AC3E}">
        <p14:creationId xmlns:p14="http://schemas.microsoft.com/office/powerpoint/2010/main" val="1583780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DCF60-978C-E458-12B3-997CAD42B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957E9-F0BB-8012-38BC-53E844EF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8" y="351693"/>
            <a:ext cx="9603275" cy="13473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examinar-se, arrepender-se, despir-se e</a:t>
            </a:r>
            <a:b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revestir-se</a:t>
            </a:r>
            <a:br>
              <a:rPr lang="pt-BR" sz="2700" b="1" dirty="0"/>
            </a:br>
            <a:br>
              <a:rPr lang="pt-BR" sz="1600" b="1" dirty="0"/>
            </a:br>
            <a:endParaRPr lang="pt-BR" sz="16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354383-5A64-1BA5-352F-E2A8B15D7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053" y="2550305"/>
            <a:ext cx="9603275" cy="1698138"/>
          </a:xfrm>
        </p:spPr>
        <p:txBody>
          <a:bodyPr/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³⁹ Marta tinha uma irmã, chamada Maria, que, assentada aos pés do Senhor, ouvia o seu ensino (Lucas 10.39).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855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49B8B-51B4-F464-3C2B-274B9E274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A31C4-CD75-3189-59F7-887C2E01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4" y="649775"/>
            <a:ext cx="9312813" cy="10492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Deve acontecer prioritariamente nas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igrejas locais </a:t>
            </a:r>
            <a:endParaRPr lang="pt-B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0E79AC7-4D0E-8A11-F8CF-0646E86DD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75095" y="2011679"/>
            <a:ext cx="7779434" cy="3868615"/>
          </a:xfrm>
        </p:spPr>
      </p:pic>
    </p:spTree>
    <p:extLst>
      <p:ext uri="{BB962C8B-B14F-4D97-AF65-F5344CB8AC3E}">
        <p14:creationId xmlns:p14="http://schemas.microsoft.com/office/powerpoint/2010/main" val="4285652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920EA-93D5-9F05-7EFD-6CF0E259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53C10-A036-EB79-C66E-109F6E05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713" y="480963"/>
            <a:ext cx="9603275" cy="120716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  <a:t>Vivendo a </a:t>
            </a:r>
            <a:br>
              <a:rPr lang="pt-BR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7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“maternidade espiritual”</a:t>
            </a:r>
            <a:b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1600" b="1" dirty="0">
                <a:solidFill>
                  <a:srgbClr val="FF0000"/>
                </a:solidFill>
              </a:rPr>
            </a:b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36FFD2-29B8-7F3F-3FD9-A23D970B5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714" y="2268950"/>
            <a:ext cx="9603275" cy="3450613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¹ Paulo, apóstolo de Cristo Jesus, por ordem de Deus, nosso Salvador, e de Cristo Jesus, nossa esperança,</a:t>
            </a:r>
          </a:p>
          <a:p>
            <a:r>
              <a:rPr lang="pt-BR" sz="2400" dirty="0"/>
              <a:t>² a Timóteo, verdadeiro filho na fé.</a:t>
            </a:r>
          </a:p>
          <a:p>
            <a:r>
              <a:rPr lang="pt-BR" sz="2400" dirty="0"/>
              <a:t>  Que a graça, a misericórdia e a paz, da parte de Deus Pai e de Cristo Jesus, nosso Senhor, estejam com você. </a:t>
            </a:r>
          </a:p>
          <a:p>
            <a:pPr marL="0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 Timóteo 1.1-2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0141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38C3D-9AA1-FEC6-F12A-9EC49AB20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A1BD9-9F3F-B81D-6ABA-AEF9B8AA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649775"/>
            <a:ext cx="9603274" cy="1049235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Tito 1:4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216AAA-FD53-3296-9E7A-8F8F3CF9C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437762"/>
            <a:ext cx="9603275" cy="3450613"/>
          </a:xfrm>
        </p:spPr>
        <p:txBody>
          <a:bodyPr/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⁴ a Tito, verdadeiro filho, segundo a fé comum.</a:t>
            </a: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Que a graça e a paz, da parte de Deus Pai e de Cristo Jesus, nosso Salvador, estejam com você.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556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5B40E-4B97-28BA-0964-9CA95098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060FD-30C7-9B05-DB32-2E47890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Introdução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452EE09-220D-B992-075C-DEA02E6A5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955409" y="2110153"/>
            <a:ext cx="8736037" cy="3784209"/>
          </a:xfrm>
        </p:spPr>
      </p:pic>
    </p:spTree>
    <p:extLst>
      <p:ext uri="{BB962C8B-B14F-4D97-AF65-F5344CB8AC3E}">
        <p14:creationId xmlns:p14="http://schemas.microsoft.com/office/powerpoint/2010/main" val="4071876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A8768-3D44-E5B6-D911-AD5D2CBDA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D99F8-D434-88E4-3461-CBC11941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33" y="844062"/>
            <a:ext cx="9603275" cy="92143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/>
              <a:t>Vi - </a:t>
            </a:r>
            <a:r>
              <a:rPr lang="pt-BR" sz="2400" dirty="0"/>
              <a:t>A Caminhada do Que </a:t>
            </a:r>
            <a:r>
              <a:rPr lang="pt-BR" sz="2400" b="1" dirty="0">
                <a:solidFill>
                  <a:srgbClr val="FF0000"/>
                </a:solidFill>
              </a:rPr>
              <a:t>Segue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48FEF1-B61F-D901-3C2B-69D057101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633" y="1913206"/>
            <a:ext cx="9720775" cy="3319976"/>
          </a:xfrm>
        </p:spPr>
        <p:txBody>
          <a:bodyPr>
            <a:noAutofit/>
          </a:bodyPr>
          <a:lstStyle/>
          <a:p>
            <a:r>
              <a:rPr lang="pt-BR" sz="2400" dirty="0"/>
              <a:t>²⁸ — Venham a mim todos vocês que estão cansados e sobrecarregados, e eu os aliviarei. </a:t>
            </a:r>
          </a:p>
          <a:p>
            <a:pPr marL="0" indent="0">
              <a:buNone/>
            </a:pPr>
            <a:r>
              <a:rPr lang="pt-BR" sz="2400" dirty="0"/>
              <a:t>Mateus 11:28</a:t>
            </a:r>
          </a:p>
          <a:p>
            <a:r>
              <a:rPr lang="pt-BR" sz="2400" dirty="0"/>
              <a:t>⁹ Quando Jesus saiu dali, viu um homem chamado Mateus sentado na coletoria e lhe disse:  — Siga-me!  Ele se levantou e o seguiu. </a:t>
            </a:r>
          </a:p>
          <a:p>
            <a:pPr marL="0" indent="0">
              <a:buNone/>
            </a:pPr>
            <a:r>
              <a:rPr lang="pt-BR" sz="2400" dirty="0"/>
              <a:t>Mateus 9:9</a:t>
            </a:r>
          </a:p>
        </p:txBody>
      </p:sp>
    </p:spTree>
    <p:extLst>
      <p:ext uri="{BB962C8B-B14F-4D97-AF65-F5344CB8AC3E}">
        <p14:creationId xmlns:p14="http://schemas.microsoft.com/office/powerpoint/2010/main" val="1389016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5246-FA74-EEA7-B796-70274A355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9EF1B7-DE75-2AA8-90D1-7377D90C0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633" y="966298"/>
            <a:ext cx="9603275" cy="658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 João 1.1-2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F8E33F-BB77-A2F6-690F-3F7DE8C98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633" y="1913206"/>
            <a:ext cx="9720775" cy="3643532"/>
          </a:xfrm>
        </p:spPr>
        <p:txBody>
          <a:bodyPr>
            <a:noAutofit/>
          </a:bodyPr>
          <a:lstStyle/>
          <a:p>
            <a:pPr algn="just"/>
            <a:r>
              <a:rPr lang="pt-BR" sz="2400" dirty="0"/>
              <a:t>¹ O que era desde o princípio, o que ouvimos, o que vimos com os nossos próprios olhos, o que contemplamos e as nossas mãos apalparam, a respeito do Verbo da vida</a:t>
            </a:r>
          </a:p>
          <a:p>
            <a:pPr algn="just"/>
            <a:r>
              <a:rPr lang="pt-BR" sz="2400" dirty="0"/>
              <a:t>² — e a vida se manifestou, e nós a vimos e dela damos testemunho, e anunciamos a vocês a vida eterna, que estava com o Pai e nos foi manifestada  </a:t>
            </a:r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11673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D0144-136C-854D-D203-0F457B7D9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766C2-306C-C1B8-F613-224835A52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977706"/>
            <a:ext cx="9603275" cy="602250"/>
          </a:xfrm>
        </p:spPr>
        <p:txBody>
          <a:bodyPr>
            <a:normAutofit/>
          </a:bodyPr>
          <a:lstStyle/>
          <a:p>
            <a:pPr algn="ctr"/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- aplicação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DCE984A-2DA2-AE99-F8C2-81266A8F1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75095" y="2011679"/>
            <a:ext cx="7779434" cy="3868615"/>
          </a:xfrm>
        </p:spPr>
      </p:pic>
    </p:spTree>
    <p:extLst>
      <p:ext uri="{BB962C8B-B14F-4D97-AF65-F5344CB8AC3E}">
        <p14:creationId xmlns:p14="http://schemas.microsoft.com/office/powerpoint/2010/main" val="80376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5E39-8877-4C84-9A61-A2ECCD35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0E193-3AA7-3F6F-9FB0-18DFD061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453088"/>
            <a:ext cx="9453490" cy="10492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dirty="0">
                <a:solidFill>
                  <a:schemeClr val="accent4">
                    <a:lumMod val="50000"/>
                  </a:schemeClr>
                </a:solidFill>
                <a:latin typeface="Californian FB" panose="0207040306080B030204" pitchFamily="18" charset="0"/>
              </a:rPr>
              <a:t>Conclusão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7FC77F-898F-7CDB-A51C-18407925D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1" y="2043867"/>
            <a:ext cx="9453490" cy="23452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tarefa a cumprir: Sermos santificadas por Deus e ajudarmos outras mulheres a caminharem perseverantemente com o Senhor.</a:t>
            </a:r>
          </a:p>
        </p:txBody>
      </p:sp>
    </p:spTree>
    <p:extLst>
      <p:ext uri="{BB962C8B-B14F-4D97-AF65-F5344CB8AC3E}">
        <p14:creationId xmlns:p14="http://schemas.microsoft.com/office/powerpoint/2010/main" val="3765903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BE42D-C0FB-EC5B-6B42-2023EDD8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78395-00E3-F178-70B9-C7572DDC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796" y="453088"/>
            <a:ext cx="9603275" cy="104923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  <a:latin typeface="Californian FB" panose="0207040306080B030204" pitchFamily="18" charset="0"/>
              </a:rPr>
              <a:t>Ótima semana.</a:t>
            </a:r>
            <a:br>
              <a:rPr lang="pt-BR" sz="2400" b="1" dirty="0">
                <a:solidFill>
                  <a:schemeClr val="accent4">
                    <a:lumMod val="50000"/>
                  </a:schemeClr>
                </a:solidFill>
                <a:latin typeface="Californian FB" panose="0207040306080B030204" pitchFamily="18" charset="0"/>
              </a:rPr>
            </a:b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  <a:latin typeface="Californian FB" panose="0207040306080B030204" pitchFamily="18" charset="0"/>
              </a:rPr>
              <a:t>Deus abençoe!</a:t>
            </a:r>
            <a:endParaRPr lang="pt-BR" sz="2400" dirty="0">
              <a:solidFill>
                <a:schemeClr val="accent4">
                  <a:lumMod val="50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2D5733E-319C-2EFF-86FC-95F2EEDE4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2082019"/>
            <a:ext cx="12192000" cy="4135902"/>
          </a:xfrm>
        </p:spPr>
      </p:pic>
    </p:spTree>
    <p:extLst>
      <p:ext uri="{BB962C8B-B14F-4D97-AF65-F5344CB8AC3E}">
        <p14:creationId xmlns:p14="http://schemas.microsoft.com/office/powerpoint/2010/main" val="1514877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8A753-1217-E6F1-96B4-6C558089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5FB55-2CB7-F1A9-1C3A-FCCDEBA3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Grande ideia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2A4A44-334E-3889-62CC-FEED7E18A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509592"/>
            <a:ext cx="9701749" cy="183881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1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discipulado na igreja começa com minha </a:t>
            </a:r>
          </a:p>
          <a:p>
            <a:pPr marL="0" indent="0" algn="ctr">
              <a:buNone/>
            </a:pPr>
            <a:r>
              <a:rPr lang="pt-BR" sz="1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devoção pessoal</a:t>
            </a:r>
          </a:p>
          <a:p>
            <a:pPr marL="0" indent="0" algn="ctr">
              <a:buNone/>
            </a:pPr>
            <a:br>
              <a:rPr lang="pt-BR" sz="12800" dirty="0"/>
            </a:b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0140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F3E86-56D9-8CD1-9C2F-11531B295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E3B54-D593-FAE6-C45B-7E0508A3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 - Relembrando Tito 02 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RESGATE DO PROPÓSITO DIVINO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65A5205-965F-1FFD-3DBE-E436A2B1C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375095" y="2011679"/>
            <a:ext cx="7779434" cy="3868615"/>
          </a:xfrm>
        </p:spPr>
      </p:pic>
    </p:spTree>
    <p:extLst>
      <p:ext uri="{BB962C8B-B14F-4D97-AF65-F5344CB8AC3E}">
        <p14:creationId xmlns:p14="http://schemas.microsoft.com/office/powerpoint/2010/main" val="1824570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63DAF-8908-3BFB-DBAF-629E7083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2AB23-7888-663B-FFE6-8F24DC7B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TITO 2.3-5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naa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DA9008-ADB8-55D5-124F-C3CFEA004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468" y="2392343"/>
            <a:ext cx="10775851" cy="2851690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³ Do mesmo modo, quanto às mulheres idosas, que tenham conduta reverente, não sejam caluniadoras, nem escravizadas a muito vinho. Que sejam mestras do bem,</a:t>
            </a: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⁴ a fim de instruírem as jovens recém-casadas a amar o marido e os filhos,</a:t>
            </a: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⁵ a serem sensatas, puras, boas donas de casa, bondosas, sujeitas ao marido, para que a palavra de Deus não seja difamada. </a:t>
            </a:r>
          </a:p>
          <a:p>
            <a:pPr marL="0" indent="0" algn="jus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12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4267-9BD2-C14C-215E-5F6A40899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4FA5D-0611-6BD9-B648-71818159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936969"/>
            <a:ext cx="9603275" cy="1049235"/>
          </a:xfrm>
        </p:spPr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Hebreus 12.1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986909-0B80-7207-20E3-36EADFAE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444798"/>
            <a:ext cx="9603275" cy="2415591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¹ Portanto, também nós, visto que temos a rodear-nos tão grande nuvem de testemunhas, livremo-nos de todo peso e do pecado que tão firmemente se apega a nós e corramos com perseverança a carreira que nos está proposta  (...) </a:t>
            </a:r>
          </a:p>
        </p:txBody>
      </p:sp>
    </p:spTree>
    <p:extLst>
      <p:ext uri="{BB962C8B-B14F-4D97-AF65-F5344CB8AC3E}">
        <p14:creationId xmlns:p14="http://schemas.microsoft.com/office/powerpoint/2010/main" val="82271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F15C-2F5A-BD1E-F10A-C0516ECC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A6397-FE05-084E-4480-E5502016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Tito 1.1-2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E96726-6CFF-018A-926C-F7B215B1C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255" y="2602868"/>
            <a:ext cx="9603275" cy="240137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¹ Paulo, servo de Deus e apóstolo de Jesus Cristo, para promover a fé que é dos eleitos de Deus e o pleno conhecimento da verdade segundo a piedade.</a:t>
            </a:r>
          </a:p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² Escrevo na esperança da vida eterna que o Deus que não pode mentir prometeu antes dos tempos eternos  </a:t>
            </a:r>
          </a:p>
          <a:p>
            <a:pPr marL="0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22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8248B-FF09-401C-D6B2-CDEBD029B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B167A-5B4F-745C-21CA-3BF15778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– O QUE É SER UMA MESTRA DO BEM? 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Formando e sendo formada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FA4F30C-0897-86CC-F053-A1B94D59E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3587261" y="2209821"/>
            <a:ext cx="5458391" cy="3600136"/>
          </a:xfrm>
        </p:spPr>
      </p:pic>
    </p:spTree>
    <p:extLst>
      <p:ext uri="{BB962C8B-B14F-4D97-AF65-F5344CB8AC3E}">
        <p14:creationId xmlns:p14="http://schemas.microsoft.com/office/powerpoint/2010/main" val="1538856025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495</TotalTime>
  <Words>1006</Words>
  <Application>Microsoft Office PowerPoint</Application>
  <PresentationFormat>Widescreen</PresentationFormat>
  <Paragraphs>75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Californian FB</vt:lpstr>
      <vt:lpstr>Gill Sans MT</vt:lpstr>
      <vt:lpstr>Galeria</vt:lpstr>
      <vt:lpstr>Mulheres que caminham juntas</vt:lpstr>
      <vt:lpstr>Leitura sugerida:</vt:lpstr>
      <vt:lpstr>Introdução </vt:lpstr>
      <vt:lpstr>Grande ideia</vt:lpstr>
      <vt:lpstr>I - Relembrando Tito 02  O RESGATE DO PROPÓSITO DIVINO</vt:lpstr>
      <vt:lpstr>TITO 2.3-5 (naa)</vt:lpstr>
      <vt:lpstr>Hebreus 12.1</vt:lpstr>
      <vt:lpstr>Tito 1.1-2</vt:lpstr>
      <vt:lpstr>Ii – O QUE É SER UMA MESTRA DO BEM?  Formando e sendo formada</vt:lpstr>
      <vt:lpstr>JOãO 8.31</vt:lpstr>
      <vt:lpstr>2 TIMóTEO 3.16-17</vt:lpstr>
      <vt:lpstr>1 TIMóTEO 4.13</vt:lpstr>
      <vt:lpstr>1 CORÍNTIOS 9.25</vt:lpstr>
      <vt:lpstr>ROMANOS 12.2</vt:lpstr>
      <vt:lpstr>FILIPENSES 3.17</vt:lpstr>
      <vt:lpstr>Guarde essa ideia!</vt:lpstr>
      <vt:lpstr>Ii – como me torno uma discipuladora mestra do bem? Arregaçando as mangas !</vt:lpstr>
      <vt:lpstr>João 15.4</vt:lpstr>
      <vt:lpstr>Mateus 26.39</vt:lpstr>
      <vt:lpstr>Mateus 12.34 b</vt:lpstr>
      <vt:lpstr>“ Toda escritura é a palavra de deus por isso precisamos estar saturadas dela para resistir nos dias de batalha sangrenta contra o inimigo” – Renata Gandolfo</vt:lpstr>
      <vt:lpstr>Iii - Método de estudo devocional  </vt:lpstr>
      <vt:lpstr>Apocalipse 1.3</vt:lpstr>
      <vt:lpstr>Iv - O resgate “Sistema fast”</vt:lpstr>
      <vt:lpstr>V – como deve ser o discipulado ?  Duração e longevidade</vt:lpstr>
      <vt:lpstr>examinar-se, arrepender-se, despir-se e  revestir-se  </vt:lpstr>
      <vt:lpstr>Deve acontecer prioritariamente nas igrejas locais </vt:lpstr>
      <vt:lpstr>Vivendo a  “maternidade espiritual”  </vt:lpstr>
      <vt:lpstr>Tito 1:4</vt:lpstr>
      <vt:lpstr>Vi - A Caminhada do Que Segue</vt:lpstr>
      <vt:lpstr>1 João 1.1-2</vt:lpstr>
      <vt:lpstr>Vii - aplicação</vt:lpstr>
      <vt:lpstr>Conclusão</vt:lpstr>
      <vt:lpstr>Ótima semana. Deus abençoe!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</dc:creator>
  <cp:lastModifiedBy>Diego</cp:lastModifiedBy>
  <cp:revision>8</cp:revision>
  <dcterms:created xsi:type="dcterms:W3CDTF">2025-08-04T11:38:53Z</dcterms:created>
  <dcterms:modified xsi:type="dcterms:W3CDTF">2025-08-12T20:37:03Z</dcterms:modified>
</cp:coreProperties>
</file>