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7AFA6B-9CA3-4B5D-8692-236C32E581E3}" v="161" dt="2025-08-30T18:46:05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73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a Libaneo" userId="151c0222a1b7d467" providerId="LiveId" clId="{317AFA6B-9CA3-4B5D-8692-236C32E581E3}"/>
    <pc:docChg chg="undo custSel addSld delSld modSld">
      <pc:chgData name="Camila Libaneo" userId="151c0222a1b7d467" providerId="LiveId" clId="{317AFA6B-9CA3-4B5D-8692-236C32E581E3}" dt="2025-08-30T18:46:05.163" v="500"/>
      <pc:docMkLst>
        <pc:docMk/>
      </pc:docMkLst>
      <pc:sldChg chg="modAnim">
        <pc:chgData name="Camila Libaneo" userId="151c0222a1b7d467" providerId="LiveId" clId="{317AFA6B-9CA3-4B5D-8692-236C32E581E3}" dt="2025-08-30T18:43:47.008" v="488"/>
        <pc:sldMkLst>
          <pc:docMk/>
          <pc:sldMk cId="2042900564" sldId="257"/>
        </pc:sldMkLst>
      </pc:sldChg>
      <pc:sldChg chg="delSp modSp modAnim">
        <pc:chgData name="Camila Libaneo" userId="151c0222a1b7d467" providerId="LiveId" clId="{317AFA6B-9CA3-4B5D-8692-236C32E581E3}" dt="2025-08-30T18:39:38.423" v="468"/>
        <pc:sldMkLst>
          <pc:docMk/>
          <pc:sldMk cId="3295071809" sldId="258"/>
        </pc:sldMkLst>
        <pc:spChg chg="mod topLvl">
          <ac:chgData name="Camila Libaneo" userId="151c0222a1b7d467" providerId="LiveId" clId="{317AFA6B-9CA3-4B5D-8692-236C32E581E3}" dt="2025-08-30T18:39:24.435" v="465" actId="165"/>
          <ac:spMkLst>
            <pc:docMk/>
            <pc:sldMk cId="3295071809" sldId="258"/>
            <ac:spMk id="2" creationId="{C96E79B8-0855-51DE-B4E8-048DABDB8D15}"/>
          </ac:spMkLst>
        </pc:spChg>
        <pc:spChg chg="mod topLvl">
          <ac:chgData name="Camila Libaneo" userId="151c0222a1b7d467" providerId="LiveId" clId="{317AFA6B-9CA3-4B5D-8692-236C32E581E3}" dt="2025-08-30T18:39:24.435" v="465" actId="165"/>
          <ac:spMkLst>
            <pc:docMk/>
            <pc:sldMk cId="3295071809" sldId="258"/>
            <ac:spMk id="3" creationId="{99EADEAB-1948-9E22-9A21-BC6AFB0EA8F8}"/>
          </ac:spMkLst>
        </pc:spChg>
        <pc:spChg chg="mod topLvl">
          <ac:chgData name="Camila Libaneo" userId="151c0222a1b7d467" providerId="LiveId" clId="{317AFA6B-9CA3-4B5D-8692-236C32E581E3}" dt="2025-08-30T18:39:24.435" v="465" actId="165"/>
          <ac:spMkLst>
            <pc:docMk/>
            <pc:sldMk cId="3295071809" sldId="258"/>
            <ac:spMk id="4" creationId="{5322AF95-383B-BD85-2EF8-76E9847FDB20}"/>
          </ac:spMkLst>
        </pc:spChg>
        <pc:grpChg chg="del">
          <ac:chgData name="Camila Libaneo" userId="151c0222a1b7d467" providerId="LiveId" clId="{317AFA6B-9CA3-4B5D-8692-236C32E581E3}" dt="2025-08-30T18:39:24.435" v="465" actId="165"/>
          <ac:grpSpMkLst>
            <pc:docMk/>
            <pc:sldMk cId="3295071809" sldId="258"/>
            <ac:grpSpMk id="5" creationId="{BE664D01-49C8-A18A-37E2-F31E0A36510F}"/>
          </ac:grpSpMkLst>
        </pc:grpChg>
      </pc:sldChg>
      <pc:sldChg chg="modAnim">
        <pc:chgData name="Camila Libaneo" userId="151c0222a1b7d467" providerId="LiveId" clId="{317AFA6B-9CA3-4B5D-8692-236C32E581E3}" dt="2025-08-30T18:43:59.556" v="489"/>
        <pc:sldMkLst>
          <pc:docMk/>
          <pc:sldMk cId="2089680815" sldId="261"/>
        </pc:sldMkLst>
      </pc:sldChg>
      <pc:sldChg chg="modAnim">
        <pc:chgData name="Camila Libaneo" userId="151c0222a1b7d467" providerId="LiveId" clId="{317AFA6B-9CA3-4B5D-8692-236C32E581E3}" dt="2025-08-30T18:44:09.172" v="490"/>
        <pc:sldMkLst>
          <pc:docMk/>
          <pc:sldMk cId="3163452977" sldId="263"/>
        </pc:sldMkLst>
      </pc:sldChg>
      <pc:sldChg chg="addSp modSp modAnim">
        <pc:chgData name="Camila Libaneo" userId="151c0222a1b7d467" providerId="LiveId" clId="{317AFA6B-9CA3-4B5D-8692-236C32E581E3}" dt="2025-08-30T18:41:09.884" v="475"/>
        <pc:sldMkLst>
          <pc:docMk/>
          <pc:sldMk cId="1150996112" sldId="264"/>
        </pc:sldMkLst>
        <pc:spChg chg="mod">
          <ac:chgData name="Camila Libaneo" userId="151c0222a1b7d467" providerId="LiveId" clId="{317AFA6B-9CA3-4B5D-8692-236C32E581E3}" dt="2025-08-30T18:41:01.827" v="473" actId="164"/>
          <ac:spMkLst>
            <pc:docMk/>
            <pc:sldMk cId="1150996112" sldId="264"/>
            <ac:spMk id="3" creationId="{557EFCA9-75DA-DB6B-6691-DD491D095C84}"/>
          </ac:spMkLst>
        </pc:spChg>
        <pc:grpChg chg="add mod">
          <ac:chgData name="Camila Libaneo" userId="151c0222a1b7d467" providerId="LiveId" clId="{317AFA6B-9CA3-4B5D-8692-236C32E581E3}" dt="2025-08-30T18:41:01.827" v="473" actId="164"/>
          <ac:grpSpMkLst>
            <pc:docMk/>
            <pc:sldMk cId="1150996112" sldId="264"/>
            <ac:grpSpMk id="7" creationId="{5EE0EC72-F4B8-6DCA-046A-E4AEBA888153}"/>
          </ac:grpSpMkLst>
        </pc:grpChg>
        <pc:picChg chg="mod">
          <ac:chgData name="Camila Libaneo" userId="151c0222a1b7d467" providerId="LiveId" clId="{317AFA6B-9CA3-4B5D-8692-236C32E581E3}" dt="2025-08-30T18:41:01.827" v="473" actId="164"/>
          <ac:picMkLst>
            <pc:docMk/>
            <pc:sldMk cId="1150996112" sldId="264"/>
            <ac:picMk id="4" creationId="{F544D0AE-2E83-9EC9-B216-CFDF53519646}"/>
          </ac:picMkLst>
        </pc:picChg>
      </pc:sldChg>
      <pc:sldChg chg="modAnim">
        <pc:chgData name="Camila Libaneo" userId="151c0222a1b7d467" providerId="LiveId" clId="{317AFA6B-9CA3-4B5D-8692-236C32E581E3}" dt="2025-08-30T18:44:18.454" v="491"/>
        <pc:sldMkLst>
          <pc:docMk/>
          <pc:sldMk cId="982156491" sldId="268"/>
        </pc:sldMkLst>
      </pc:sldChg>
      <pc:sldChg chg="modAnim">
        <pc:chgData name="Camila Libaneo" userId="151c0222a1b7d467" providerId="LiveId" clId="{317AFA6B-9CA3-4B5D-8692-236C32E581E3}" dt="2025-08-30T18:43:02.642" v="484"/>
        <pc:sldMkLst>
          <pc:docMk/>
          <pc:sldMk cId="1127061060" sldId="269"/>
        </pc:sldMkLst>
      </pc:sldChg>
      <pc:sldChg chg="addSp modSp mod setBg modAnim">
        <pc:chgData name="Camila Libaneo" userId="151c0222a1b7d467" providerId="LiveId" clId="{317AFA6B-9CA3-4B5D-8692-236C32E581E3}" dt="2025-08-30T18:43:26.836" v="487"/>
        <pc:sldMkLst>
          <pc:docMk/>
          <pc:sldMk cId="3141545053" sldId="270"/>
        </pc:sldMkLst>
        <pc:spChg chg="add mod">
          <ac:chgData name="Camila Libaneo" userId="151c0222a1b7d467" providerId="LiveId" clId="{317AFA6B-9CA3-4B5D-8692-236C32E581E3}" dt="2025-08-30T15:16:27.911" v="59" actId="114"/>
          <ac:spMkLst>
            <pc:docMk/>
            <pc:sldMk cId="3141545053" sldId="270"/>
            <ac:spMk id="3" creationId="{E6708A56-E17E-9CA7-ED43-CA0B23D4B140}"/>
          </ac:spMkLst>
        </pc:spChg>
        <pc:spChg chg="add mod">
          <ac:chgData name="Camila Libaneo" userId="151c0222a1b7d467" providerId="LiveId" clId="{317AFA6B-9CA3-4B5D-8692-236C32E581E3}" dt="2025-08-30T15:14:21.737" v="31" actId="404"/>
          <ac:spMkLst>
            <pc:docMk/>
            <pc:sldMk cId="3141545053" sldId="270"/>
            <ac:spMk id="5" creationId="{922227E4-6B0C-F092-05B9-4761C0EFCEF7}"/>
          </ac:spMkLst>
        </pc:spChg>
        <pc:spChg chg="add">
          <ac:chgData name="Camila Libaneo" userId="151c0222a1b7d467" providerId="LiveId" clId="{317AFA6B-9CA3-4B5D-8692-236C32E581E3}" dt="2025-08-30T15:12:55.306" v="3" actId="26606"/>
          <ac:spMkLst>
            <pc:docMk/>
            <pc:sldMk cId="3141545053" sldId="270"/>
            <ac:spMk id="8" creationId="{CB299CAB-C506-454B-90FC-4065728297D3}"/>
          </ac:spMkLst>
        </pc:spChg>
        <pc:spChg chg="add">
          <ac:chgData name="Camila Libaneo" userId="151c0222a1b7d467" providerId="LiveId" clId="{317AFA6B-9CA3-4B5D-8692-236C32E581E3}" dt="2025-08-30T15:12:55.306" v="3" actId="26606"/>
          <ac:spMkLst>
            <pc:docMk/>
            <pc:sldMk cId="3141545053" sldId="270"/>
            <ac:spMk id="10" creationId="{C8D99311-F254-40F1-8AB5-EE3E7B9B6872}"/>
          </ac:spMkLst>
        </pc:spChg>
        <pc:spChg chg="add">
          <ac:chgData name="Camila Libaneo" userId="151c0222a1b7d467" providerId="LiveId" clId="{317AFA6B-9CA3-4B5D-8692-236C32E581E3}" dt="2025-08-30T15:12:55.306" v="3" actId="26606"/>
          <ac:spMkLst>
            <pc:docMk/>
            <pc:sldMk cId="3141545053" sldId="270"/>
            <ac:spMk id="12" creationId="{7D89E3CB-00ED-4691-9F0F-F23EA3564705}"/>
          </ac:spMkLst>
        </pc:spChg>
      </pc:sldChg>
      <pc:sldChg chg="addSp modSp new mod setBg modAnim">
        <pc:chgData name="Camila Libaneo" userId="151c0222a1b7d467" providerId="LiveId" clId="{317AFA6B-9CA3-4B5D-8692-236C32E581E3}" dt="2025-08-30T18:44:50.459" v="492"/>
        <pc:sldMkLst>
          <pc:docMk/>
          <pc:sldMk cId="729507154" sldId="271"/>
        </pc:sldMkLst>
        <pc:spChg chg="add mod">
          <ac:chgData name="Camila Libaneo" userId="151c0222a1b7d467" providerId="LiveId" clId="{317AFA6B-9CA3-4B5D-8692-236C32E581E3}" dt="2025-08-30T18:15:32.153" v="124" actId="113"/>
          <ac:spMkLst>
            <pc:docMk/>
            <pc:sldMk cId="729507154" sldId="271"/>
            <ac:spMk id="3" creationId="{9B5189BB-3647-D958-1CAE-C83CF90BD9FC}"/>
          </ac:spMkLst>
        </pc:spChg>
        <pc:spChg chg="add mod">
          <ac:chgData name="Camila Libaneo" userId="151c0222a1b7d467" providerId="LiveId" clId="{317AFA6B-9CA3-4B5D-8692-236C32E581E3}" dt="2025-08-30T18:16:32.484" v="163" actId="123"/>
          <ac:spMkLst>
            <pc:docMk/>
            <pc:sldMk cId="729507154" sldId="271"/>
            <ac:spMk id="5" creationId="{98B0C763-7723-BC95-A7F5-A15E29FA20D7}"/>
          </ac:spMkLst>
        </pc:spChg>
      </pc:sldChg>
      <pc:sldChg chg="addSp modSp new mod setBg modAnim">
        <pc:chgData name="Camila Libaneo" userId="151c0222a1b7d467" providerId="LiveId" clId="{317AFA6B-9CA3-4B5D-8692-236C32E581E3}" dt="2025-08-30T18:44:58.929" v="493"/>
        <pc:sldMkLst>
          <pc:docMk/>
          <pc:sldMk cId="3576060244" sldId="272"/>
        </pc:sldMkLst>
        <pc:spChg chg="add mod">
          <ac:chgData name="Camila Libaneo" userId="151c0222a1b7d467" providerId="LiveId" clId="{317AFA6B-9CA3-4B5D-8692-236C32E581E3}" dt="2025-08-30T18:31:49.907" v="347" actId="113"/>
          <ac:spMkLst>
            <pc:docMk/>
            <pc:sldMk cId="3576060244" sldId="272"/>
            <ac:spMk id="3" creationId="{8C0EFC33-7EB9-8F7F-354D-3B0FCF33CF93}"/>
          </ac:spMkLst>
        </pc:spChg>
        <pc:spChg chg="add mod">
          <ac:chgData name="Camila Libaneo" userId="151c0222a1b7d467" providerId="LiveId" clId="{317AFA6B-9CA3-4B5D-8692-236C32E581E3}" dt="2025-08-30T18:19:35.074" v="208" actId="403"/>
          <ac:spMkLst>
            <pc:docMk/>
            <pc:sldMk cId="3576060244" sldId="272"/>
            <ac:spMk id="5" creationId="{683DCEB7-9455-C08E-DD90-385E421DF7B5}"/>
          </ac:spMkLst>
        </pc:spChg>
      </pc:sldChg>
      <pc:sldChg chg="addSp delSp modSp new mod setBg modAnim">
        <pc:chgData name="Camila Libaneo" userId="151c0222a1b7d467" providerId="LiveId" clId="{317AFA6B-9CA3-4B5D-8692-236C32E581E3}" dt="2025-08-30T18:45:08.944" v="494"/>
        <pc:sldMkLst>
          <pc:docMk/>
          <pc:sldMk cId="2245778081" sldId="273"/>
        </pc:sldMkLst>
        <pc:spChg chg="add mod">
          <ac:chgData name="Camila Libaneo" userId="151c0222a1b7d467" providerId="LiveId" clId="{317AFA6B-9CA3-4B5D-8692-236C32E581E3}" dt="2025-08-30T18:22:22.896" v="258" actId="123"/>
          <ac:spMkLst>
            <pc:docMk/>
            <pc:sldMk cId="2245778081" sldId="273"/>
            <ac:spMk id="3" creationId="{A663709A-3C4C-6F5A-C3E4-960373AD1EA2}"/>
          </ac:spMkLst>
        </pc:spChg>
        <pc:spChg chg="add del">
          <ac:chgData name="Camila Libaneo" userId="151c0222a1b7d467" providerId="LiveId" clId="{317AFA6B-9CA3-4B5D-8692-236C32E581E3}" dt="2025-08-30T18:22:50.433" v="260" actId="22"/>
          <ac:spMkLst>
            <pc:docMk/>
            <pc:sldMk cId="2245778081" sldId="273"/>
            <ac:spMk id="5" creationId="{4CC36020-9B0E-BEB2-ABE3-B24A31A73871}"/>
          </ac:spMkLst>
        </pc:spChg>
        <pc:spChg chg="add mod">
          <ac:chgData name="Camila Libaneo" userId="151c0222a1b7d467" providerId="LiveId" clId="{317AFA6B-9CA3-4B5D-8692-236C32E581E3}" dt="2025-08-30T18:23:29.778" v="289" actId="113"/>
          <ac:spMkLst>
            <pc:docMk/>
            <pc:sldMk cId="2245778081" sldId="273"/>
            <ac:spMk id="7" creationId="{F9E86221-7FB1-1476-9D7E-966297B5E54F}"/>
          </ac:spMkLst>
        </pc:spChg>
      </pc:sldChg>
      <pc:sldChg chg="addSp modSp new mod setBg modAnim">
        <pc:chgData name="Camila Libaneo" userId="151c0222a1b7d467" providerId="LiveId" clId="{317AFA6B-9CA3-4B5D-8692-236C32E581E3}" dt="2025-08-30T18:46:05.163" v="500"/>
        <pc:sldMkLst>
          <pc:docMk/>
          <pc:sldMk cId="2331324408" sldId="274"/>
        </pc:sldMkLst>
        <pc:spChg chg="add mod">
          <ac:chgData name="Camila Libaneo" userId="151c0222a1b7d467" providerId="LiveId" clId="{317AFA6B-9CA3-4B5D-8692-236C32E581E3}" dt="2025-08-30T18:31:35.329" v="346" actId="403"/>
          <ac:spMkLst>
            <pc:docMk/>
            <pc:sldMk cId="2331324408" sldId="274"/>
            <ac:spMk id="3" creationId="{EFEC7F2B-F4DE-0C34-95C1-19A9E63D5891}"/>
          </ac:spMkLst>
        </pc:spChg>
        <pc:spChg chg="add mod">
          <ac:chgData name="Camila Libaneo" userId="151c0222a1b7d467" providerId="LiveId" clId="{317AFA6B-9CA3-4B5D-8692-236C32E581E3}" dt="2025-08-30T18:31:24.051" v="344" actId="12"/>
          <ac:spMkLst>
            <pc:docMk/>
            <pc:sldMk cId="2331324408" sldId="274"/>
            <ac:spMk id="5" creationId="{004937BB-53F1-7A68-DAA7-0EDF6DAC445E}"/>
          </ac:spMkLst>
        </pc:spChg>
      </pc:sldChg>
      <pc:sldChg chg="modSp add mod">
        <pc:chgData name="Camila Libaneo" userId="151c0222a1b7d467" providerId="LiveId" clId="{317AFA6B-9CA3-4B5D-8692-236C32E581E3}" dt="2025-08-30T18:35:13.080" v="456" actId="404"/>
        <pc:sldMkLst>
          <pc:docMk/>
          <pc:sldMk cId="761844482" sldId="275"/>
        </pc:sldMkLst>
        <pc:spChg chg="mod">
          <ac:chgData name="Camila Libaneo" userId="151c0222a1b7d467" providerId="LiveId" clId="{317AFA6B-9CA3-4B5D-8692-236C32E581E3}" dt="2025-08-30T18:34:18.584" v="441"/>
          <ac:spMkLst>
            <pc:docMk/>
            <pc:sldMk cId="761844482" sldId="275"/>
            <ac:spMk id="3" creationId="{A8B665A5-92C7-9A3A-7869-43AB68AD014A}"/>
          </ac:spMkLst>
        </pc:spChg>
        <pc:spChg chg="mod">
          <ac:chgData name="Camila Libaneo" userId="151c0222a1b7d467" providerId="LiveId" clId="{317AFA6B-9CA3-4B5D-8692-236C32E581E3}" dt="2025-08-30T18:35:13.080" v="456" actId="404"/>
          <ac:spMkLst>
            <pc:docMk/>
            <pc:sldMk cId="761844482" sldId="275"/>
            <ac:spMk id="4" creationId="{74C5C065-B3AF-0A71-B272-31FCC72E521A}"/>
          </ac:spMkLst>
        </pc:spChg>
        <pc:grpChg chg="mod">
          <ac:chgData name="Camila Libaneo" userId="151c0222a1b7d467" providerId="LiveId" clId="{317AFA6B-9CA3-4B5D-8692-236C32E581E3}" dt="2025-08-30T18:34:18.584" v="441"/>
          <ac:grpSpMkLst>
            <pc:docMk/>
            <pc:sldMk cId="761844482" sldId="275"/>
            <ac:grpSpMk id="2" creationId="{BAA93B9E-1994-4FC0-89A0-DBC10FF36110}"/>
          </ac:grpSpMkLst>
        </pc:grpChg>
      </pc:sldChg>
      <pc:sldChg chg="new del">
        <pc:chgData name="Camila Libaneo" userId="151c0222a1b7d467" providerId="LiveId" clId="{317AFA6B-9CA3-4B5D-8692-236C32E581E3}" dt="2025-08-30T18:33:57.684" v="438" actId="47"/>
        <pc:sldMkLst>
          <pc:docMk/>
          <pc:sldMk cId="3526783459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F50E8-E8A3-5F99-42CA-13B6450E5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C21B41-F5F2-0E13-6D9B-9CFE2B093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FFCF25-AC31-B8FB-E5CE-69453E7C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27E50F-0156-0F5D-B441-F8BF03630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303ABB-F252-C1D0-7B85-025EB6E24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7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D39498-8039-1022-12CC-ECBBC7B14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4D625A6-EDFC-D91E-5BFC-8B2F4F5F5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F4780B-1DF9-A1CE-6C42-78430CC16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7D717C-A1DC-FC77-9414-D3448B497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4F9CDB-0988-32E0-8E14-047E9295C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18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977CBA-53C3-53C0-B5B5-4CA408822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A67A6E-C723-C19E-77B3-54504B10C7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2F5A17-0FFB-2BE5-8A45-E7270C5E9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634AD2-AA4B-702F-F271-5A8F4C35E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4BFBF6-8F78-A6E7-F635-251C3665F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28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127AEC-71C7-98EB-B193-3A3212642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611512-B947-25B6-5690-8ADB1CE78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CE0C42-AB46-F33C-D485-CE1466B6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17B0AE-9064-E8F2-C8A3-E7C9C0D7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F8D436-68A1-A2A3-4B53-A947F8C6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84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328CED-C576-D6EA-E1D1-A1A0E4773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99479B-421B-B155-47E8-896B0CFCD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549198-6625-90E5-6819-0E7FA6DB9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5920A5-A677-8B07-96BB-D5E74CD5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AAB108-1111-1BDE-D6E3-CC278F4E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791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B5F4F-4FD4-4C0B-6D14-594175B6E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6C8BF0-DE5E-BD25-A05C-3BDE34A629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6ED2B4-6ABD-C57A-E2DD-8C5A79591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E586E6-A000-9A87-F21C-AEF1DB819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1D8E6F-1601-3213-83B1-0D19861A6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8F41892-36FA-89B1-AC2C-9E3547FA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21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987F3-4EB1-8C63-901C-87EF4467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C36125-31B8-3542-3494-8BB18ECF0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71C3FB-840E-62BC-AB03-8103E33E8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B5EAD25-3AE9-6344-FCFF-061683CC6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7B2EC7A-CC9D-E873-1318-0489BE3041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91BB138-149A-E6B8-4B09-627FA0074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F56B176-048D-CC56-2F61-CA8E3264F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5DEA48F-D7AB-FB8E-C9D7-D5F33A53B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822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8F4C0E-C444-DFDB-5DC5-1CF8FAE0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35C5672-32C6-6456-678F-EEA6ABED2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1994A6-5A3C-2E09-2986-CF8983D0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D736EFE-75B5-D699-AF02-47F359BC5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55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E2E281-CBCA-4AC4-FD00-0F142CE34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6FFF55-DA63-2A8C-9E11-3DC3E18C5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035F9C1-29DA-702F-E819-A4D9D448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337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F8F6FD-1121-A4BB-6A76-B31ED91D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5ED8FA-0B7A-7884-03EB-E23FA5CB1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9D2D5AF-B48F-AE0F-FAD7-51320FB28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297456-93B1-D1D3-32F2-F044AF83B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6B1D0D-77A6-8329-C85C-3857689C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CA6BD8-EAFA-D091-826D-2F75685E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26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23BA6-0F89-3C9A-455B-625A23F74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E54E78D-AB0E-91DB-4E06-BC111EA82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2377CEC-58B1-4DE5-473A-4FF77FE15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57963D7-DEA1-FB29-9D92-1217032E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4D99BC-E8A2-D5C7-08E8-C8BDA9FCE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E7C9BB-7087-3D23-340C-F7E546EC9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678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1A8374C-7604-AE66-6909-05F61189C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73798D-216A-4827-3CFD-B18A1B5C2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DE5928-9EF3-32FE-5144-6D778B6355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96B324-5E73-4AB9-B4C0-CCFBA46778B9}" type="datetimeFigureOut">
              <a:rPr lang="pt-BR" smtClean="0"/>
              <a:t>30/08/2025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F50DFB-FE58-FC5F-23B0-3D46ECC35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3F0F91-CB7A-62C4-C1FE-514E3B077C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E74B12-6485-44B4-B607-62471DE372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04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F05ACD0-FF4A-4F8F-B5C5-6A4EBD0D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9AFA28-B5ED-4346-9AF7-68A157F16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ADDDC6E-5937-3406-54F0-72889EF68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4527" y="1380565"/>
            <a:ext cx="2731246" cy="409687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36FFEFF-CA21-98A6-83A9-039FC4C54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2608" y="2481574"/>
            <a:ext cx="4561369" cy="2346229"/>
          </a:xfrm>
        </p:spPr>
        <p:txBody>
          <a:bodyPr anchor="b">
            <a:normAutofit/>
          </a:bodyPr>
          <a:lstStyle/>
          <a:p>
            <a:r>
              <a:rPr lang="pt-BR" sz="4000" dirty="0">
                <a:solidFill>
                  <a:srgbClr val="595959"/>
                </a:solidFill>
                <a:latin typeface="Comic Sans MS" panose="030F0702030302020204" pitchFamily="66" charset="0"/>
                <a:cs typeface="Cavolini" panose="03000502040302020204" pitchFamily="66" charset="0"/>
              </a:rPr>
              <a:t>AS MULHERES DA PIBA ESTÃO PREPARADAS PARA SERVIR?</a:t>
            </a:r>
          </a:p>
        </p:txBody>
      </p:sp>
    </p:spTree>
    <p:extLst>
      <p:ext uri="{BB962C8B-B14F-4D97-AF65-F5344CB8AC3E}">
        <p14:creationId xmlns:p14="http://schemas.microsoft.com/office/powerpoint/2010/main" val="635350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B42F3-7738-42F2-6B82-996F98517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36E8136C-EF25-199F-C384-CC9E116E7506}"/>
              </a:ext>
            </a:extLst>
          </p:cNvPr>
          <p:cNvGrpSpPr/>
          <p:nvPr/>
        </p:nvGrpSpPr>
        <p:grpSpPr>
          <a:xfrm>
            <a:off x="-2" y="541170"/>
            <a:ext cx="11930743" cy="5912852"/>
            <a:chOff x="-2" y="261255"/>
            <a:chExt cx="11930743" cy="5912852"/>
          </a:xfrm>
        </p:grpSpPr>
        <p:sp>
          <p:nvSpPr>
            <p:cNvPr id="3" name="Nuvem 2">
              <a:extLst>
                <a:ext uri="{FF2B5EF4-FFF2-40B4-BE49-F238E27FC236}">
                  <a16:creationId xmlns:a16="http://schemas.microsoft.com/office/drawing/2014/main" id="{9D1E0117-A160-8F97-0051-C84293C57C43}"/>
                </a:ext>
              </a:extLst>
            </p:cNvPr>
            <p:cNvSpPr/>
            <p:nvPr/>
          </p:nvSpPr>
          <p:spPr>
            <a:xfrm>
              <a:off x="-2" y="261255"/>
              <a:ext cx="11930743" cy="5289425"/>
            </a:xfrm>
            <a:prstGeom prst="cloud">
              <a:avLst/>
            </a:prstGeom>
            <a:gradFill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43000">
                  <a:schemeClr val="accent2">
                    <a:lumMod val="105000"/>
                    <a:satMod val="103000"/>
                    <a:tint val="73000"/>
                    <a:alpha val="39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ED222490-356E-1913-0875-FCACCAD53CD0}"/>
                </a:ext>
              </a:extLst>
            </p:cNvPr>
            <p:cNvSpPr txBox="1"/>
            <p:nvPr/>
          </p:nvSpPr>
          <p:spPr>
            <a:xfrm>
              <a:off x="522509" y="895739"/>
              <a:ext cx="11159412" cy="52783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500" dirty="0"/>
                <a:t> </a:t>
              </a:r>
              <a:r>
                <a:rPr lang="pt-BR" sz="5400" dirty="0"/>
                <a:t>Nós precisamos umas das outras para que o corpo de Cristo seja forte e saudável!</a:t>
              </a:r>
              <a:endParaRPr lang="pt-BR" dirty="0"/>
            </a:p>
            <a:p>
              <a:r>
                <a:rPr lang="pt-BR" dirty="0"/>
                <a:t> </a:t>
              </a:r>
            </a:p>
            <a:p>
              <a:pPr algn="ctr"/>
              <a:endParaRPr lang="pt-BR" sz="9600" dirty="0"/>
            </a:p>
          </p:txBody>
        </p:sp>
      </p:grpSp>
    </p:spTree>
    <p:extLst>
      <p:ext uri="{BB962C8B-B14F-4D97-AF65-F5344CB8AC3E}">
        <p14:creationId xmlns:p14="http://schemas.microsoft.com/office/powerpoint/2010/main" val="746930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3EC2D5C-DDF5-0ECC-3576-1330444E3051}"/>
              </a:ext>
            </a:extLst>
          </p:cNvPr>
          <p:cNvSpPr txBox="1"/>
          <p:nvPr/>
        </p:nvSpPr>
        <p:spPr>
          <a:xfrm>
            <a:off x="787137" y="2724549"/>
            <a:ext cx="10719063" cy="372782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ore 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fique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atenta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às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oportunidades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à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sua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volta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para o que as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pessoas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têm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te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chamado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para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servir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?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o que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elas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falam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sobre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sua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forma de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servir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naquela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área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?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fique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atenta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reconhecer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o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dom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das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outras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-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ajude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-as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nesse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processo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também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)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sirva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igreja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!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0BB55AD-004A-02B1-28FA-2DDE22D2C406}"/>
              </a:ext>
            </a:extLst>
          </p:cNvPr>
          <p:cNvSpPr txBox="1"/>
          <p:nvPr/>
        </p:nvSpPr>
        <p:spPr>
          <a:xfrm>
            <a:off x="1597393" y="1227227"/>
            <a:ext cx="9207456" cy="649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COMO CONHECER MEU DOM?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215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2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03A0892-D7B8-E459-7802-3B74DC6D8548}"/>
              </a:ext>
            </a:extLst>
          </p:cNvPr>
          <p:cNvSpPr txBox="1"/>
          <p:nvPr/>
        </p:nvSpPr>
        <p:spPr>
          <a:xfrm>
            <a:off x="373224" y="373143"/>
            <a:ext cx="11402007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alguém fala, faça-o como quem transmite a palavra de Deus. Se alguém serve, faça-o com a força que Deus provê, de forma que em todas as coisas Deus seja glorificado mediante Jesus Cristo, a quem sejam a glória e o poder para todo o sempre. Amém.</a:t>
            </a: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1Pe 4:11 </a:t>
            </a: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F25ABB3-68AC-6C2C-D36E-F921868AE0D8}"/>
              </a:ext>
            </a:extLst>
          </p:cNvPr>
          <p:cNvSpPr txBox="1"/>
          <p:nvPr/>
        </p:nvSpPr>
        <p:spPr>
          <a:xfrm>
            <a:off x="373223" y="4099546"/>
            <a:ext cx="1140200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Como servir?</a:t>
            </a:r>
          </a:p>
          <a:p>
            <a:r>
              <a:rPr lang="pt-BR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....com a força que Deus provê....</a:t>
            </a:r>
          </a:p>
          <a:p>
            <a:endParaRPr lang="pt-BR" sz="24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que servir?</a:t>
            </a:r>
          </a:p>
          <a:p>
            <a:r>
              <a:rPr lang="pt-BR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...de forma que em todas as coisas Deus seja glorificado mediante Jesus Cristo...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2706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6708A56-E17E-9CA7-ED43-CA0B23D4B140}"/>
              </a:ext>
            </a:extLst>
          </p:cNvPr>
          <p:cNvSpPr txBox="1"/>
          <p:nvPr/>
        </p:nvSpPr>
        <p:spPr>
          <a:xfrm>
            <a:off x="682016" y="2768321"/>
            <a:ext cx="10824184" cy="340387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 lvl="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Diaconia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 marL="457200" lvl="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Misericórdia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contribuição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hospitalidade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 marL="457200" lvl="0" indent="-3429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Administração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 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b="1" i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Se o </a:t>
            </a:r>
            <a:r>
              <a:rPr lang="en-US" sz="2800" b="1" i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seu</a:t>
            </a:r>
            <a:r>
              <a:rPr lang="en-US" sz="2800" b="1" i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i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dom</a:t>
            </a:r>
            <a:r>
              <a:rPr lang="en-US" sz="2800" b="1" i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é </a:t>
            </a:r>
            <a:r>
              <a:rPr lang="en-US" sz="2800" b="1" i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servir</a:t>
            </a:r>
            <a:r>
              <a:rPr lang="en-US" sz="2800" b="1" i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</a:t>
            </a:r>
            <a:r>
              <a:rPr lang="en-US" sz="2800" b="1" i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sirva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; se é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ensinar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ensine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; se é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dar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ânimo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que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assim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faça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; se é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contribuir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que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contribua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generosamente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; se é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exercer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liderança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que 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exerça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com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zelo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; se é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mostrar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misericórdia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que o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faça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com alegria.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Romanos 12.7-8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 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22227E4-6B0C-F092-05B9-4761C0EFCEF7}"/>
              </a:ext>
            </a:extLst>
          </p:cNvPr>
          <p:cNvSpPr txBox="1"/>
          <p:nvPr/>
        </p:nvSpPr>
        <p:spPr>
          <a:xfrm>
            <a:off x="1616054" y="1393471"/>
            <a:ext cx="8722264" cy="5941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3 dons 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sobre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o SERVIR no </a:t>
            </a:r>
            <a:r>
              <a:rPr lang="en-US" sz="36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contexto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PIBA:</a:t>
            </a:r>
          </a:p>
        </p:txBody>
      </p:sp>
    </p:spTree>
    <p:extLst>
      <p:ext uri="{BB962C8B-B14F-4D97-AF65-F5344CB8AC3E}">
        <p14:creationId xmlns:p14="http://schemas.microsoft.com/office/powerpoint/2010/main" val="314154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2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B5189BB-3647-D958-1CAE-C83CF90BD9FC}"/>
              </a:ext>
            </a:extLst>
          </p:cNvPr>
          <p:cNvSpPr txBox="1"/>
          <p:nvPr/>
        </p:nvSpPr>
        <p:spPr>
          <a:xfrm>
            <a:off x="457200" y="542549"/>
            <a:ext cx="1127137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36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o seu dom é servir, sirva (</a:t>
            </a:r>
            <a:r>
              <a:rPr lang="pt-BR" sz="3600" b="1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Rm</a:t>
            </a:r>
            <a:r>
              <a:rPr lang="pt-BR" sz="36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12.7)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36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t-B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Diaconia: </a:t>
            </a:r>
            <a:r>
              <a:rPr lang="pt-BR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serviço prático, dar assistência a alguém</a:t>
            </a:r>
          </a:p>
          <a:p>
            <a:pPr lvl="0"/>
            <a:endParaRPr lang="pt-BR" sz="3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571500" lvl="0" indent="-571500">
              <a:buFont typeface="Wingdings" panose="05000000000000000000" pitchFamily="2" charset="2"/>
              <a:buChar char="ü"/>
            </a:pPr>
            <a:r>
              <a:rPr lang="pt-BR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Serviço logístico</a:t>
            </a:r>
          </a:p>
          <a:p>
            <a:pPr marL="571500" lvl="0" indent="-571500">
              <a:buFont typeface="Wingdings" panose="05000000000000000000" pitchFamily="2" charset="2"/>
              <a:buChar char="ü"/>
            </a:pPr>
            <a:r>
              <a:rPr lang="pt-BR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Serviço à pessoas</a:t>
            </a:r>
            <a:r>
              <a:rPr lang="pt-BR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8B0C763-7723-BC95-A7F5-A15E29FA20D7}"/>
              </a:ext>
            </a:extLst>
          </p:cNvPr>
          <p:cNvSpPr txBox="1"/>
          <p:nvPr/>
        </p:nvSpPr>
        <p:spPr>
          <a:xfrm>
            <a:off x="457200" y="4284126"/>
            <a:ext cx="1127137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Recomendo-lhes nossa irmã </a:t>
            </a:r>
            <a:r>
              <a:rPr lang="pt-BR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Febe</a:t>
            </a: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serva da igreja em </a:t>
            </a:r>
            <a:r>
              <a:rPr lang="pt-BR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Cencréia</a:t>
            </a: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Peço que a recebam no Senhor, de maneira digna dos santos, e lhe prestem a ajuda de que venha a necessitar; pois tem sido de grande auxílio para muita gente, inclusive para mim.</a:t>
            </a:r>
            <a:endParaRPr lang="pt-BR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BR" sz="28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Rm</a:t>
            </a:r>
            <a:r>
              <a:rPr lang="pt-BR" sz="2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16.1,2</a:t>
            </a:r>
            <a:endParaRPr lang="pt-BR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50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2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C0EFC33-7EB9-8F7F-354D-3B0FCF33CF93}"/>
              </a:ext>
            </a:extLst>
          </p:cNvPr>
          <p:cNvSpPr txBox="1"/>
          <p:nvPr/>
        </p:nvSpPr>
        <p:spPr>
          <a:xfrm>
            <a:off x="516294" y="556832"/>
            <a:ext cx="1115941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t-B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Misericórdia, generosidade e hospitalidade:</a:t>
            </a:r>
            <a:endParaRPr lang="pt-BR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2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é contribuir, que contribua generosamente; </a:t>
            </a:r>
          </a:p>
          <a:p>
            <a:pPr>
              <a:buNone/>
            </a:pPr>
            <a:r>
              <a:rPr lang="pt-BR" sz="2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 se é mostrar misericórdia, que o faça com alegria.</a:t>
            </a:r>
            <a:r>
              <a:rPr lang="pt-BR" sz="28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2800" b="1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Rm</a:t>
            </a:r>
            <a:r>
              <a:rPr lang="pt-BR" sz="2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12.8</a:t>
            </a:r>
            <a:endParaRPr lang="pt-BR" sz="24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83DCEB7-9455-C08E-DD90-385E421DF7B5}"/>
              </a:ext>
            </a:extLst>
          </p:cNvPr>
          <p:cNvSpPr txBox="1"/>
          <p:nvPr/>
        </p:nvSpPr>
        <p:spPr>
          <a:xfrm>
            <a:off x="516293" y="3932196"/>
            <a:ext cx="1101634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36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Ef</a:t>
            </a:r>
            <a:r>
              <a:rPr lang="pt-B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4:28 O que furtava não furte mais; antes trabalhe, fazendo algo de útil com as mãos, para que tenha o que repartir com quem estiver em necessidade.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06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663709A-3C4C-6F5A-C3E4-960373AD1EA2}"/>
              </a:ext>
            </a:extLst>
          </p:cNvPr>
          <p:cNvSpPr txBox="1"/>
          <p:nvPr/>
        </p:nvSpPr>
        <p:spPr>
          <a:xfrm>
            <a:off x="354562" y="373224"/>
            <a:ext cx="1162594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Certo dia, Eliseu foi a </a:t>
            </a:r>
            <a:r>
              <a:rPr lang="pt-BR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Suném</a:t>
            </a: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onde uma mulher rica insistiu que ele fosse tomar uma refeição em sua casa. Depois disso, sempre que passava por ali, ele parava para uma refeição.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modo que ela disse ao marido: "Sei que esse homem que sempre vem aqui é um santo homem de Deus.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Vamos construir lá em cima um quartinho de tijolos e colocar nele uma cama, uma mesa, uma cadeira e uma lamparina para ele. Assim, sempre que nos visitar ele poderá ocupá-lo".</a:t>
            </a:r>
          </a:p>
          <a:p>
            <a:pPr algn="just">
              <a:buNone/>
            </a:pPr>
            <a:r>
              <a:rPr lang="pt-BR" sz="2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 </a:t>
            </a:r>
            <a:r>
              <a:rPr lang="pt-BR" sz="28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Rs</a:t>
            </a:r>
            <a:r>
              <a:rPr lang="pt-BR" sz="2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4.8-10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9E86221-7FB1-1476-9D7E-966297B5E54F}"/>
              </a:ext>
            </a:extLst>
          </p:cNvPr>
          <p:cNvSpPr txBox="1"/>
          <p:nvPr/>
        </p:nvSpPr>
        <p:spPr>
          <a:xfrm>
            <a:off x="354562" y="4572000"/>
            <a:ext cx="1140200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Eliseu mandou que </a:t>
            </a:r>
            <a:r>
              <a:rPr lang="pt-BR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Geazi</a:t>
            </a: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dissesse a ela: "Você teve todo este trabalho por nossa causa. O que podemos fazer por você? Quer que eu interceda por você junto ao rei ou ao comandante do exército? " Ela respondeu: "Estou bem entre minha própria gente".</a:t>
            </a:r>
            <a:endParaRPr lang="pt-BR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2 </a:t>
            </a:r>
            <a:r>
              <a:rPr lang="pt-BR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Rs</a:t>
            </a:r>
            <a:r>
              <a: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4.13</a:t>
            </a:r>
            <a:endParaRPr lang="pt-BR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77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2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FEC7F2B-F4DE-0C34-95C1-19A9E63D5891}"/>
              </a:ext>
            </a:extLst>
          </p:cNvPr>
          <p:cNvSpPr txBox="1"/>
          <p:nvPr/>
        </p:nvSpPr>
        <p:spPr>
          <a:xfrm>
            <a:off x="261256" y="391886"/>
            <a:ext cx="11476653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pt-B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Administração:</a:t>
            </a:r>
            <a:endParaRPr lang="pt-BR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3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....se é exercer liderança, que a exerça com zelo.</a:t>
            </a:r>
            <a:r>
              <a:rPr lang="pt-BR" sz="32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3200" b="1" i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Rm</a:t>
            </a:r>
            <a:r>
              <a:rPr lang="pt-BR" sz="3200" b="1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12.8</a:t>
            </a:r>
            <a:endParaRPr lang="pt-BR" sz="28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04937BB-53F1-7A68-DAA7-0EDF6DAC445E}"/>
              </a:ext>
            </a:extLst>
          </p:cNvPr>
          <p:cNvSpPr txBox="1"/>
          <p:nvPr/>
        </p:nvSpPr>
        <p:spPr>
          <a:xfrm>
            <a:off x="261256" y="2724539"/>
            <a:ext cx="1147665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Liderança em ministérios femininos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3600" b="1" dirty="0"/>
              <a:t>Coordenação de ministérios de serviço</a:t>
            </a:r>
            <a:endParaRPr lang="pt-BR" sz="36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3600" b="1" dirty="0"/>
              <a:t>Administração de projetos sociais ou comunitários</a:t>
            </a:r>
            <a:endParaRPr lang="pt-BR" sz="36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3600" b="1" dirty="0"/>
              <a:t>Direção de coros ou grupos musicais</a:t>
            </a:r>
            <a:endParaRPr lang="pt-BR" sz="36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3600" b="1" dirty="0"/>
              <a:t>Supervisão de eventos e retiros</a:t>
            </a:r>
            <a:endParaRPr lang="pt-BR" sz="3600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t-BR" sz="3600" b="1" dirty="0"/>
              <a:t>Mentoria de outras mulheres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331324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C4DFE-58A4-2CDF-6E37-1D7EBA0CC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BAA93B9E-1994-4FC0-89A0-DBC10FF36110}"/>
              </a:ext>
            </a:extLst>
          </p:cNvPr>
          <p:cNvGrpSpPr/>
          <p:nvPr/>
        </p:nvGrpSpPr>
        <p:grpSpPr>
          <a:xfrm>
            <a:off x="-2" y="541170"/>
            <a:ext cx="11930743" cy="8729008"/>
            <a:chOff x="-2" y="261255"/>
            <a:chExt cx="11930743" cy="8729008"/>
          </a:xfrm>
        </p:grpSpPr>
        <p:sp>
          <p:nvSpPr>
            <p:cNvPr id="3" name="Nuvem 2">
              <a:extLst>
                <a:ext uri="{FF2B5EF4-FFF2-40B4-BE49-F238E27FC236}">
                  <a16:creationId xmlns:a16="http://schemas.microsoft.com/office/drawing/2014/main" id="{A8B665A5-92C7-9A3A-7869-43AB68AD014A}"/>
                </a:ext>
              </a:extLst>
            </p:cNvPr>
            <p:cNvSpPr/>
            <p:nvPr/>
          </p:nvSpPr>
          <p:spPr>
            <a:xfrm>
              <a:off x="-2" y="261255"/>
              <a:ext cx="11930743" cy="5289425"/>
            </a:xfrm>
            <a:prstGeom prst="cloud">
              <a:avLst/>
            </a:prstGeom>
            <a:gradFill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43000">
                  <a:schemeClr val="accent2">
                    <a:lumMod val="105000"/>
                    <a:satMod val="103000"/>
                    <a:tint val="73000"/>
                    <a:alpha val="39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74C5C065-B3AF-0A71-B272-31FCC72E521A}"/>
                </a:ext>
              </a:extLst>
            </p:cNvPr>
            <p:cNvSpPr txBox="1"/>
            <p:nvPr/>
          </p:nvSpPr>
          <p:spPr>
            <a:xfrm>
              <a:off x="522509" y="895739"/>
              <a:ext cx="11159412" cy="809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pt-BR" sz="4400" dirty="0"/>
            </a:p>
            <a:p>
              <a:pPr algn="ctr"/>
              <a:r>
                <a:rPr lang="pt-BR" sz="4400" dirty="0"/>
                <a:t>Que sejamos mulheres dispostas a servir nossa igreja PIBA para que o amor de Deus seja conhecido por todos!</a:t>
              </a:r>
            </a:p>
            <a:p>
              <a:pPr algn="ctr"/>
              <a:endParaRPr lang="pt-BR" sz="3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76184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AE65CD2-1C00-4149-EABC-9A578703FA5B}"/>
              </a:ext>
            </a:extLst>
          </p:cNvPr>
          <p:cNvSpPr txBox="1"/>
          <p:nvPr/>
        </p:nvSpPr>
        <p:spPr>
          <a:xfrm>
            <a:off x="1616054" y="1070149"/>
            <a:ext cx="8959893" cy="100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>
                <a:solidFill>
                  <a:srgbClr val="595959"/>
                </a:solidFill>
                <a:latin typeface="+mj-lt"/>
                <a:ea typeface="+mj-ea"/>
                <a:cs typeface="+mj-cs"/>
              </a:rPr>
              <a:t>O QUE É SERVIR?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8AE728C-4B7C-C28A-B988-B3F8622A5B59}"/>
              </a:ext>
            </a:extLst>
          </p:cNvPr>
          <p:cNvSpPr txBox="1"/>
          <p:nvPr/>
        </p:nvSpPr>
        <p:spPr>
          <a:xfrm>
            <a:off x="1616054" y="2768321"/>
            <a:ext cx="9655326" cy="34038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Segundo o </a:t>
            </a:r>
            <a:r>
              <a:rPr lang="en-US" sz="2400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dicionário</a:t>
            </a: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Oxford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verbo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trabalhar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em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favor de (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alguém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uma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instituição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uma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ideia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etc.)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encarregar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-se do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funcionamento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ou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da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atividade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(de algo)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prestar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(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alguém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algum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obséquio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ajuda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ou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serviço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90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2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322AF95-383B-BD85-2EF8-76E9847FDB20}"/>
              </a:ext>
            </a:extLst>
          </p:cNvPr>
          <p:cNvSpPr txBox="1"/>
          <p:nvPr/>
        </p:nvSpPr>
        <p:spPr>
          <a:xfrm>
            <a:off x="335903" y="429216"/>
            <a:ext cx="1063689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/>
              <a:t>Então o Senhor Deus declarou: "Não é bom que o homem esteja só; farei para ele alguém que o auxilie e lhe corresponda". </a:t>
            </a:r>
            <a:r>
              <a:rPr lang="pt-BR" sz="3200" b="1" dirty="0" err="1"/>
              <a:t>Gn</a:t>
            </a:r>
            <a:r>
              <a:rPr lang="pt-BR" sz="3200" b="1" dirty="0"/>
              <a:t> 2:18 </a:t>
            </a:r>
            <a:endParaRPr lang="pt-BR" sz="3200" dirty="0"/>
          </a:p>
          <a:p>
            <a:pPr algn="just"/>
            <a:endParaRPr lang="pt-BR" sz="32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96E79B8-0855-51DE-B4E8-048DABDB8D15}"/>
              </a:ext>
            </a:extLst>
          </p:cNvPr>
          <p:cNvSpPr txBox="1"/>
          <p:nvPr/>
        </p:nvSpPr>
        <p:spPr>
          <a:xfrm>
            <a:off x="429212" y="2258011"/>
            <a:ext cx="104316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/>
              <a:t>Levanto os meus olhos para os montes e pergunto: De onde me vem o socorro? </a:t>
            </a:r>
            <a:endParaRPr lang="pt-BR" sz="3200" dirty="0"/>
          </a:p>
          <a:p>
            <a:pPr algn="just"/>
            <a:r>
              <a:rPr lang="pt-BR" sz="3200" b="1" dirty="0"/>
              <a:t>O meu socorro vem do Senhor, que fez os céus e a terra. Salmos 121.1,2</a:t>
            </a:r>
            <a:endParaRPr lang="pt-BR" sz="3200" dirty="0"/>
          </a:p>
          <a:p>
            <a:pPr algn="just"/>
            <a:endParaRPr lang="pt-BR" sz="32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9EADEAB-1948-9E22-9A21-BC6AFB0EA8F8}"/>
              </a:ext>
            </a:extLst>
          </p:cNvPr>
          <p:cNvSpPr txBox="1"/>
          <p:nvPr/>
        </p:nvSpPr>
        <p:spPr>
          <a:xfrm>
            <a:off x="522516" y="4495317"/>
            <a:ext cx="94985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/>
              <a:t>“Pois nem mesmo o Filho do homem veio para ser servido, mas para servir e dar a sua vida em resgate por muitos". Marcos 10.45</a:t>
            </a:r>
            <a:endParaRPr lang="pt-BR" sz="3200" dirty="0"/>
          </a:p>
          <a:p>
            <a:pPr algn="just"/>
            <a:r>
              <a:rPr lang="pt-BR" sz="3200" dirty="0"/>
              <a:t> </a:t>
            </a:r>
          </a:p>
          <a:p>
            <a:pPr algn="just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9507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>
            <a:extLst>
              <a:ext uri="{FF2B5EF4-FFF2-40B4-BE49-F238E27FC236}">
                <a16:creationId xmlns:a16="http://schemas.microsoft.com/office/drawing/2014/main" id="{1740C5ED-E794-A01B-9562-CFD5F8DA57EC}"/>
              </a:ext>
            </a:extLst>
          </p:cNvPr>
          <p:cNvGrpSpPr/>
          <p:nvPr/>
        </p:nvGrpSpPr>
        <p:grpSpPr>
          <a:xfrm>
            <a:off x="-2" y="541170"/>
            <a:ext cx="11930743" cy="5830602"/>
            <a:chOff x="-2" y="261255"/>
            <a:chExt cx="11930743" cy="5830602"/>
          </a:xfrm>
        </p:grpSpPr>
        <p:sp>
          <p:nvSpPr>
            <p:cNvPr id="3" name="Nuvem 2">
              <a:extLst>
                <a:ext uri="{FF2B5EF4-FFF2-40B4-BE49-F238E27FC236}">
                  <a16:creationId xmlns:a16="http://schemas.microsoft.com/office/drawing/2014/main" id="{77D253F1-A2CF-4EF7-A6DA-0AE154A9AEC4}"/>
                </a:ext>
              </a:extLst>
            </p:cNvPr>
            <p:cNvSpPr/>
            <p:nvPr/>
          </p:nvSpPr>
          <p:spPr>
            <a:xfrm>
              <a:off x="-2" y="261255"/>
              <a:ext cx="11930743" cy="5289425"/>
            </a:xfrm>
            <a:prstGeom prst="cloud">
              <a:avLst/>
            </a:prstGeom>
            <a:gradFill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43000">
                  <a:schemeClr val="accent2">
                    <a:lumMod val="105000"/>
                    <a:satMod val="103000"/>
                    <a:tint val="73000"/>
                    <a:alpha val="39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7F7F0F41-0F69-1BE5-E51B-BE20144E799C}"/>
                </a:ext>
              </a:extLst>
            </p:cNvPr>
            <p:cNvSpPr txBox="1"/>
            <p:nvPr/>
          </p:nvSpPr>
          <p:spPr>
            <a:xfrm>
              <a:off x="690462" y="1567542"/>
              <a:ext cx="11159412" cy="4524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pt-BR" sz="4800" dirty="0"/>
                <a:t>Somos criadas para servir  pessoas das mais variadas formas para que por meio das nossas ações o amor de Deus se torne conhecido.</a:t>
              </a:r>
            </a:p>
            <a:p>
              <a:pPr algn="ctr"/>
              <a:r>
                <a:rPr lang="pt-BR" sz="4800" dirty="0"/>
                <a:t> </a:t>
              </a:r>
            </a:p>
            <a:p>
              <a:pPr algn="ctr"/>
              <a:endParaRPr lang="pt-BR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93262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D13D610-79BE-CB97-948D-5A8A3E851A0A}"/>
              </a:ext>
            </a:extLst>
          </p:cNvPr>
          <p:cNvSpPr txBox="1"/>
          <p:nvPr/>
        </p:nvSpPr>
        <p:spPr>
          <a:xfrm>
            <a:off x="373224" y="690385"/>
            <a:ext cx="10972799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Irmãos, vocês foram chamados para a liberdade. Mas não usem a liberdade para dar ocasião à vontade da carne; pelo contrário, </a:t>
            </a:r>
            <a:r>
              <a:rPr lang="pt-BR" sz="4000" b="1" i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sirvam</a:t>
            </a:r>
            <a:r>
              <a:rPr lang="pt-B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uns aos outros mediante o amor. </a:t>
            </a:r>
          </a:p>
          <a:p>
            <a:pPr algn="just">
              <a:buNone/>
            </a:pPr>
            <a:endParaRPr lang="pt-BR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B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Toda a lei se resume num só mandamento: "</a:t>
            </a:r>
            <a:r>
              <a:rPr lang="pt-BR" sz="4000" b="1" i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Ame</a:t>
            </a:r>
            <a:r>
              <a:rPr lang="pt-B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 seu próximo como a si mesmo". </a:t>
            </a:r>
          </a:p>
          <a:p>
            <a:pPr algn="just">
              <a:buNone/>
            </a:pPr>
            <a:r>
              <a:rPr lang="pt-BR" sz="40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Gl</a:t>
            </a:r>
            <a:r>
              <a:rPr lang="pt-B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5.13,14</a:t>
            </a:r>
            <a:endParaRPr lang="pt-BR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7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FB1A19F-5335-58BB-FA60-2FA3F918775D}"/>
              </a:ext>
            </a:extLst>
          </p:cNvPr>
          <p:cNvSpPr txBox="1"/>
          <p:nvPr/>
        </p:nvSpPr>
        <p:spPr>
          <a:xfrm>
            <a:off x="989045" y="3122883"/>
            <a:ext cx="10300995" cy="340387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 A </a:t>
            </a:r>
            <a:r>
              <a:rPr 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Palavra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de Deus </a:t>
            </a:r>
            <a:r>
              <a:rPr 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diz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: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Há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diferentes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tipos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de dons, mas o Espírito é o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mesmo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.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Há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diferentes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tipos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ministérios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mas o Senhor é o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mesmo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.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Há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diferentes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formas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atuação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mas é o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mesmo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Deus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quem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efetua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tudo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em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todos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.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cada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um,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porém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é dada 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manifestação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do Espírito,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visando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ao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bem</a:t>
            </a:r>
            <a:r>
              <a:rPr 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comum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Co 12.4-7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CD55C93-0209-0993-43D8-AD2D785A9C29}"/>
              </a:ext>
            </a:extLst>
          </p:cNvPr>
          <p:cNvSpPr txBox="1"/>
          <p:nvPr/>
        </p:nvSpPr>
        <p:spPr>
          <a:xfrm>
            <a:off x="989046" y="1063687"/>
            <a:ext cx="103009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Como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descobrir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de que forma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eu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posso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servir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melhor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igreja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? Quais meus dons 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como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usá-los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para 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glória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de Deus?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08968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2431D107-615C-356F-0C21-8C1563146125}"/>
              </a:ext>
            </a:extLst>
          </p:cNvPr>
          <p:cNvGrpSpPr/>
          <p:nvPr/>
        </p:nvGrpSpPr>
        <p:grpSpPr>
          <a:xfrm>
            <a:off x="-2" y="541170"/>
            <a:ext cx="11930743" cy="7067014"/>
            <a:chOff x="-2" y="261255"/>
            <a:chExt cx="11930743" cy="7067014"/>
          </a:xfrm>
        </p:grpSpPr>
        <p:sp>
          <p:nvSpPr>
            <p:cNvPr id="3" name="Nuvem 2">
              <a:extLst>
                <a:ext uri="{FF2B5EF4-FFF2-40B4-BE49-F238E27FC236}">
                  <a16:creationId xmlns:a16="http://schemas.microsoft.com/office/drawing/2014/main" id="{D6DCDA23-2F7E-2F14-F841-B6B90F298C14}"/>
                </a:ext>
              </a:extLst>
            </p:cNvPr>
            <p:cNvSpPr/>
            <p:nvPr/>
          </p:nvSpPr>
          <p:spPr>
            <a:xfrm>
              <a:off x="-2" y="261255"/>
              <a:ext cx="11930743" cy="5289425"/>
            </a:xfrm>
            <a:prstGeom prst="cloud">
              <a:avLst/>
            </a:prstGeom>
            <a:gradFill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43000">
                  <a:schemeClr val="accent2">
                    <a:lumMod val="105000"/>
                    <a:satMod val="103000"/>
                    <a:tint val="73000"/>
                    <a:alpha val="39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010F9B5D-1560-D3C6-8003-42DF0D041E9F}"/>
                </a:ext>
              </a:extLst>
            </p:cNvPr>
            <p:cNvSpPr txBox="1"/>
            <p:nvPr/>
          </p:nvSpPr>
          <p:spPr>
            <a:xfrm>
              <a:off x="522509" y="895739"/>
              <a:ext cx="11159412" cy="64325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400" dirty="0"/>
                <a:t> </a:t>
              </a:r>
            </a:p>
            <a:p>
              <a:pPr lvl="0" algn="ctr"/>
              <a:r>
                <a:rPr lang="pt-BR" sz="4400" dirty="0"/>
                <a:t>Todos os crentes, homens e mulheres, recebem o dom do Espírito para servir no ministério da igreja de Cristo, no poder de Deus para o bem da igreja</a:t>
              </a:r>
            </a:p>
            <a:p>
              <a:pPr algn="ctr"/>
              <a:r>
                <a:rPr lang="pt-BR" sz="9600" dirty="0"/>
                <a:t> </a:t>
              </a:r>
            </a:p>
            <a:p>
              <a:pPr algn="ctr"/>
              <a:endParaRPr lang="pt-BR" sz="9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68620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DC4AF5F-1737-2BA1-C805-04F880CDC76B}"/>
              </a:ext>
            </a:extLst>
          </p:cNvPr>
          <p:cNvSpPr txBox="1"/>
          <p:nvPr/>
        </p:nvSpPr>
        <p:spPr>
          <a:xfrm>
            <a:off x="895739" y="2936276"/>
            <a:ext cx="10412963" cy="350184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 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Disse,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porém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Moisés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Senhor: "Ó Senhor!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Nunca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tive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facilidade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para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falar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nem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no passado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nem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agora que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falaste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teu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servo.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Não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consigo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falar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bem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! "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Disse-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lhe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o Senhor: "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Quem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deu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boca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homem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?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Quem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o fez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surdo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ou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mudo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?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Quem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lhe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concede vista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ou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o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torna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cego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?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Não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sou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eu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o Senhor? 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Agora, pois,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vá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;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eu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estarei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com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você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,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ensinando-lhe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o que </a:t>
            </a:r>
            <a:r>
              <a:rPr lang="en-US" sz="28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dizer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".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Ex 4.10-12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99CD9F4-A4DE-17CC-94FB-664C9D24077D}"/>
              </a:ext>
            </a:extLst>
          </p:cNvPr>
          <p:cNvSpPr txBox="1"/>
          <p:nvPr/>
        </p:nvSpPr>
        <p:spPr>
          <a:xfrm>
            <a:off x="3047663" y="1136967"/>
            <a:ext cx="6092890" cy="845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54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MAS LOGO EU?</a:t>
            </a:r>
          </a:p>
        </p:txBody>
      </p:sp>
    </p:spTree>
    <p:extLst>
      <p:ext uri="{BB962C8B-B14F-4D97-AF65-F5344CB8AC3E}">
        <p14:creationId xmlns:p14="http://schemas.microsoft.com/office/powerpoint/2010/main" val="316345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Agrupar 6">
            <a:extLst>
              <a:ext uri="{FF2B5EF4-FFF2-40B4-BE49-F238E27FC236}">
                <a16:creationId xmlns:a16="http://schemas.microsoft.com/office/drawing/2014/main" id="{5EE0EC72-F4B8-6DCA-046A-E4AEBA888153}"/>
              </a:ext>
            </a:extLst>
          </p:cNvPr>
          <p:cNvGrpSpPr/>
          <p:nvPr/>
        </p:nvGrpSpPr>
        <p:grpSpPr>
          <a:xfrm>
            <a:off x="37322" y="457489"/>
            <a:ext cx="11924523" cy="2295334"/>
            <a:chOff x="37322" y="457489"/>
            <a:chExt cx="11924523" cy="2295334"/>
          </a:xfrm>
        </p:grpSpPr>
        <p:pic>
          <p:nvPicPr>
            <p:cNvPr id="4" name="Imagem 3">
              <a:extLst>
                <a:ext uri="{FF2B5EF4-FFF2-40B4-BE49-F238E27FC236}">
                  <a16:creationId xmlns:a16="http://schemas.microsoft.com/office/drawing/2014/main" id="{F544D0AE-2E83-9EC9-B216-CFDF535196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rgbClr val="D9C3A5">
                  <a:tint val="50000"/>
                  <a:satMod val="180000"/>
                </a:srgbClr>
              </a:duotone>
            </a:blip>
            <a:stretch>
              <a:fillRect/>
            </a:stretch>
          </p:blipFill>
          <p:spPr>
            <a:xfrm>
              <a:off x="37322" y="457489"/>
              <a:ext cx="2295334" cy="2295334"/>
            </a:xfrm>
            <a:prstGeom prst="rect">
              <a:avLst/>
            </a:prstGeom>
            <a:solidFill>
              <a:srgbClr val="FF7C80"/>
            </a:solidFill>
          </p:spPr>
        </p:pic>
        <p:sp>
          <p:nvSpPr>
            <p:cNvPr id="3" name="CaixaDeTexto 2">
              <a:extLst>
                <a:ext uri="{FF2B5EF4-FFF2-40B4-BE49-F238E27FC236}">
                  <a16:creationId xmlns:a16="http://schemas.microsoft.com/office/drawing/2014/main" id="{557EFCA9-75DA-DB6B-6691-DD491D095C84}"/>
                </a:ext>
              </a:extLst>
            </p:cNvPr>
            <p:cNvSpPr txBox="1"/>
            <p:nvPr/>
          </p:nvSpPr>
          <p:spPr>
            <a:xfrm>
              <a:off x="2080143" y="839954"/>
              <a:ext cx="9881702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buNone/>
              </a:pPr>
              <a:r>
                <a:rPr lang="pt-BR" sz="3200" b="1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Quando não servimos na igreja, não cumprimos nosso papel no corpo de Cristo, sobrecarregamos pessoas e prejudicamos o Reino.</a:t>
              </a:r>
              <a:endParaRPr lang="pt-BR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CaixaDeTexto 5">
            <a:extLst>
              <a:ext uri="{FF2B5EF4-FFF2-40B4-BE49-F238E27FC236}">
                <a16:creationId xmlns:a16="http://schemas.microsoft.com/office/drawing/2014/main" id="{3832843C-0DC4-4F28-D45D-FA3CC494A90A}"/>
              </a:ext>
            </a:extLst>
          </p:cNvPr>
          <p:cNvSpPr txBox="1"/>
          <p:nvPr/>
        </p:nvSpPr>
        <p:spPr>
          <a:xfrm>
            <a:off x="597160" y="3155723"/>
            <a:ext cx="109168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Ora, assim como o corpo é uma unidade, embora tenha muitos membros, e todos os membros, mesmo sendo muitos, formam um só corpo, assim também com respeito a Cristo.</a:t>
            </a:r>
            <a:endParaRPr lang="pt-BR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pt-BR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1Co 12:12 </a:t>
            </a:r>
          </a:p>
        </p:txBody>
      </p:sp>
    </p:spTree>
    <p:extLst>
      <p:ext uri="{BB962C8B-B14F-4D97-AF65-F5344CB8AC3E}">
        <p14:creationId xmlns:p14="http://schemas.microsoft.com/office/powerpoint/2010/main" val="115099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1104</Words>
  <Application>Microsoft Office PowerPoint</Application>
  <PresentationFormat>Widescreen</PresentationFormat>
  <Paragraphs>94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Comic Sans MS</vt:lpstr>
      <vt:lpstr>Wingdings</vt:lpstr>
      <vt:lpstr>Tema do Office</vt:lpstr>
      <vt:lpstr>AS MULHERES DA PIBA ESTÃO PREPARADAS PARA SERVIR?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Camila Libaneo</dc:creator>
  <cp:lastModifiedBy>Camila Libaneo</cp:lastModifiedBy>
  <cp:revision>1</cp:revision>
  <dcterms:created xsi:type="dcterms:W3CDTF">2025-08-30T13:23:48Z</dcterms:created>
  <dcterms:modified xsi:type="dcterms:W3CDTF">2025-08-30T18:46:11Z</dcterms:modified>
</cp:coreProperties>
</file>