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E9ACA-8B50-48F9-AB4F-DA084D6534B0}" v="7" dt="2025-10-05T01:32:25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56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a Libaneo" userId="151c0222a1b7d467" providerId="LiveId" clId="{3DCF0265-0426-4EC9-A277-3C1800F8B694}"/>
    <pc:docChg chg="undo custSel addSld modSld">
      <pc:chgData name="Camila Libaneo" userId="151c0222a1b7d467" providerId="LiveId" clId="{3DCF0265-0426-4EC9-A277-3C1800F8B694}" dt="2025-10-05T01:34:28.974" v="323" actId="1036"/>
      <pc:docMkLst>
        <pc:docMk/>
      </pc:docMkLst>
      <pc:sldChg chg="addSp modSp new mod">
        <pc:chgData name="Camila Libaneo" userId="151c0222a1b7d467" providerId="LiveId" clId="{3DCF0265-0426-4EC9-A277-3C1800F8B694}" dt="2025-10-05T01:34:28.974" v="323" actId="1036"/>
        <pc:sldMkLst>
          <pc:docMk/>
          <pc:sldMk cId="1257244111" sldId="274"/>
        </pc:sldMkLst>
        <pc:spChg chg="add mod">
          <ac:chgData name="Camila Libaneo" userId="151c0222a1b7d467" providerId="LiveId" clId="{3DCF0265-0426-4EC9-A277-3C1800F8B694}" dt="2025-10-05T01:31:31.398" v="68" actId="1076"/>
          <ac:spMkLst>
            <pc:docMk/>
            <pc:sldMk cId="1257244111" sldId="274"/>
            <ac:spMk id="3" creationId="{85C24C0B-0AF2-797C-FE68-A71C6DED3AA6}"/>
          </ac:spMkLst>
        </pc:spChg>
        <pc:spChg chg="add mod">
          <ac:chgData name="Camila Libaneo" userId="151c0222a1b7d467" providerId="LiveId" clId="{3DCF0265-0426-4EC9-A277-3C1800F8B694}" dt="2025-10-05T01:34:28.974" v="323" actId="1036"/>
          <ac:spMkLst>
            <pc:docMk/>
            <pc:sldMk cId="1257244111" sldId="274"/>
            <ac:spMk id="8" creationId="{71D741AE-0CD7-EB82-08A8-824912E01696}"/>
          </ac:spMkLst>
        </pc:spChg>
        <pc:spChg chg="add mod">
          <ac:chgData name="Camila Libaneo" userId="151c0222a1b7d467" providerId="LiveId" clId="{3DCF0265-0426-4EC9-A277-3C1800F8B694}" dt="2025-10-05T01:34:00.992" v="306" actId="20577"/>
          <ac:spMkLst>
            <pc:docMk/>
            <pc:sldMk cId="1257244111" sldId="274"/>
            <ac:spMk id="9" creationId="{CE63C5E4-2FA0-3746-362C-EBE7E68F5BCF}"/>
          </ac:spMkLst>
        </pc:spChg>
        <pc:grpChg chg="add mod">
          <ac:chgData name="Camila Libaneo" userId="151c0222a1b7d467" providerId="LiveId" clId="{3DCF0265-0426-4EC9-A277-3C1800F8B694}" dt="2025-10-05T01:26:58.818" v="54" actId="164"/>
          <ac:grpSpMkLst>
            <pc:docMk/>
            <pc:sldMk cId="1257244111" sldId="274"/>
            <ac:grpSpMk id="5" creationId="{713C1282-07D5-B7AD-CDB4-28F95E92D5F8}"/>
          </ac:grpSpMkLst>
        </pc:grpChg>
        <pc:picChg chg="add mod">
          <ac:chgData name="Camila Libaneo" userId="151c0222a1b7d467" providerId="LiveId" clId="{3DCF0265-0426-4EC9-A277-3C1800F8B694}" dt="2025-10-05T01:31:37.433" v="69" actId="1076"/>
          <ac:picMkLst>
            <pc:docMk/>
            <pc:sldMk cId="1257244111" sldId="274"/>
            <ac:picMk id="4" creationId="{F983D43B-A18A-AEAD-6B7A-9BE411E7EFB8}"/>
          </ac:picMkLst>
        </pc:picChg>
        <pc:picChg chg="add mod">
          <ac:chgData name="Camila Libaneo" userId="151c0222a1b7d467" providerId="LiveId" clId="{3DCF0265-0426-4EC9-A277-3C1800F8B694}" dt="2025-10-05T01:31:13.999" v="65" actId="1076"/>
          <ac:picMkLst>
            <pc:docMk/>
            <pc:sldMk cId="1257244111" sldId="274"/>
            <ac:picMk id="6" creationId="{F3A58C69-FA3C-BA68-0B65-576F253F37FB}"/>
          </ac:picMkLst>
        </pc:picChg>
        <pc:picChg chg="add mod">
          <ac:chgData name="Camila Libaneo" userId="151c0222a1b7d467" providerId="LiveId" clId="{3DCF0265-0426-4EC9-A277-3C1800F8B694}" dt="2025-10-05T01:31:01.492" v="64" actId="1076"/>
          <ac:picMkLst>
            <pc:docMk/>
            <pc:sldMk cId="1257244111" sldId="274"/>
            <ac:picMk id="7" creationId="{7A9406CC-E773-90FE-E0A0-1310892AC2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F18BC-D0F0-BF2C-C813-AB258C426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B63419-99C5-37C3-9D0A-810D5569B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08D44E-B207-B558-57B9-3CB703E99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E4E9-F4AC-4C94-BB55-E58A40C9C890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7D74B6-A42C-F51A-66D4-98888608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853F11-03DD-EF7C-C6D8-68CCA3557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71CA-94D1-42C3-AFE1-39B7EC623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0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FFC02-7302-1516-881A-489CAC9E5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9894F7-01E2-1E3C-F781-118E14FD4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B8EEE8-DB8A-5048-47E8-0955822F8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E4E9-F4AC-4C94-BB55-E58A40C9C890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C56BB8-68ED-4A27-9D75-8CD1552A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185387-AC83-4815-3F8A-EB703DB1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71CA-94D1-42C3-AFE1-39B7EC623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39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DBA689-3B2C-C750-3D2D-B0D0DF6DD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7EEF78-6E1B-35B4-BDDB-1E09B78F3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5EA455-E973-3B00-7A05-DEF8B4DE6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E4E9-F4AC-4C94-BB55-E58A40C9C890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55B462-0C74-A627-0A9B-CA223842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59D47-AA6E-254E-C0E7-83390BD7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71CA-94D1-42C3-AFE1-39B7EC623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35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E1A45-B619-1B01-B610-5288975ED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F7BC31-15F5-AB08-57A6-1DB702F3C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673C4A-07BE-DE84-8EC5-48E37611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E4E9-F4AC-4C94-BB55-E58A40C9C890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6F8D7B-8F07-F77B-5F13-07B6030F8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953BFC-A0BA-2BB2-12DE-C9CE9185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71CA-94D1-42C3-AFE1-39B7EC623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5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8A097-9F6C-9B5A-45A4-3C8376C5F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07B898-0FAF-5246-364C-19A10CEBE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0381B5-1621-EAE7-6957-C2EBD52C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E4E9-F4AC-4C94-BB55-E58A40C9C890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3926A4-BAC6-EF50-C309-F33C1A1C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FAAE9C-C785-F833-89A7-B317E824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71CA-94D1-42C3-AFE1-39B7EC623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77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8B4BA-1EA0-AC07-082F-FA932D056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C9F0F1-85D7-B412-69FD-7077092A8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8AD7AB8-B9C2-57BC-95C9-680196948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8F58BE-B3A2-9CE5-249D-9F6F73FD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E4E9-F4AC-4C94-BB55-E58A40C9C890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9C45DE-AC8C-292C-8681-1A01F2CF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31CF04-7A28-98EF-AD64-824D16ED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71CA-94D1-42C3-AFE1-39B7EC623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20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D7D46-CD7E-6B57-32DC-9F38116C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D86E4C-A365-E5E1-EDFB-754DB0EBD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747004-3656-952D-BF8D-9CAD9277F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E2ABBC8-71E5-A14A-BA9B-4917D6C35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3E9D70-7C16-6FA0-9737-C48D1B6CB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DD4D7D9-71FC-06F3-85B7-3C700CA5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E4E9-F4AC-4C94-BB55-E58A40C9C890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02C6244-5B23-F9D2-AB46-AE593C87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6E41868-EC52-4B0A-475C-B184C70F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71CA-94D1-42C3-AFE1-39B7EC623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41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3E2A40-EA78-2EB6-698D-532BBEDD8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D85B432-4443-28B7-39E5-562CE4DE2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E4E9-F4AC-4C94-BB55-E58A40C9C890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C1E904-3A6F-8A33-2714-3013B2A92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AF0D80-D3FE-2A5E-8D45-5A9D0026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71CA-94D1-42C3-AFE1-39B7EC623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35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32FC9E1-B58C-CC23-FA63-9271255D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E4E9-F4AC-4C94-BB55-E58A40C9C890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8460418-D6EF-7892-0C51-14763989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099BF6-70FD-2629-8B43-ED31DB1F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71CA-94D1-42C3-AFE1-39B7EC623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11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8F4E3-0A5B-5FF6-330C-10D8E267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30CE3E-E4D2-0DAA-6511-71AD694B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B25267-B77A-8998-9FC6-E8CD972DC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2F7DAB-AA8A-4003-EB5A-E550A437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E4E9-F4AC-4C94-BB55-E58A40C9C890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EB0AEC-E409-B694-940E-FD952D4D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F4A666-8C24-B300-6085-3B6D3A40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71CA-94D1-42C3-AFE1-39B7EC623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47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DD25F-A03E-F8D4-A444-98672E76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F6999B2-27EF-66C0-21F2-C1DC58413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CE5FFE-E54F-2279-3768-D6A438BD0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9D2278-61C7-86E3-86F3-BC2E9DAB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E4E9-F4AC-4C94-BB55-E58A40C9C890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5E28-53D6-7C93-87B5-957A25CE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F09A4-94E5-7B77-7D5D-E5981408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71CA-94D1-42C3-AFE1-39B7EC623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11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60303E3-A2A9-D4C0-A70F-D58A70EC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808617-0AC5-550C-4BA4-422B5FDCD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71B5EA-7D47-4D74-5374-19FD567D3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15E4E9-F4AC-4C94-BB55-E58A40C9C890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461E7C-CD42-BC78-B2DB-DA9A24183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F7B64-61D9-B07B-BB08-155006FF6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1871CA-94D1-42C3-AFE1-39B7EC623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86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9">
            <a:extLst>
              <a:ext uri="{FF2B5EF4-FFF2-40B4-BE49-F238E27FC236}">
                <a16:creationId xmlns:a16="http://schemas.microsoft.com/office/drawing/2014/main" id="{F778EC6E-B783-44A8-9FF7-FEF1EE6DC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830098" y="-1"/>
            <a:ext cx="7361901" cy="6857999"/>
          </a:xfrm>
          <a:custGeom>
            <a:avLst/>
            <a:gdLst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90715 w 8733721"/>
              <a:gd name="connsiteY22" fmla="*/ 1742490 h 6857999"/>
              <a:gd name="connsiteX23" fmla="*/ 8415178 w 8733721"/>
              <a:gd name="connsiteY23" fmla="*/ 1818229 h 6857999"/>
              <a:gd name="connsiteX24" fmla="*/ 8409273 w 8733721"/>
              <a:gd name="connsiteY24" fmla="*/ 1862723 h 6857999"/>
              <a:gd name="connsiteX25" fmla="*/ 8414840 w 8733721"/>
              <a:gd name="connsiteY25" fmla="*/ 1917476 h 6857999"/>
              <a:gd name="connsiteX26" fmla="*/ 8410734 w 8733721"/>
              <a:gd name="connsiteY26" fmla="*/ 1972204 h 6857999"/>
              <a:gd name="connsiteX27" fmla="*/ 8416466 w 8733721"/>
              <a:gd name="connsiteY27" fmla="*/ 2054291 h 6857999"/>
              <a:gd name="connsiteX28" fmla="*/ 8409837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90715 w 8733721"/>
              <a:gd name="connsiteY22" fmla="*/ 1742490 h 6857999"/>
              <a:gd name="connsiteX23" fmla="*/ 8385393 w 8733721"/>
              <a:gd name="connsiteY23" fmla="*/ 1812272 h 6857999"/>
              <a:gd name="connsiteX24" fmla="*/ 8409273 w 8733721"/>
              <a:gd name="connsiteY24" fmla="*/ 1862723 h 6857999"/>
              <a:gd name="connsiteX25" fmla="*/ 8414840 w 8733721"/>
              <a:gd name="connsiteY25" fmla="*/ 1917476 h 6857999"/>
              <a:gd name="connsiteX26" fmla="*/ 8410734 w 8733721"/>
              <a:gd name="connsiteY26" fmla="*/ 1972204 h 6857999"/>
              <a:gd name="connsiteX27" fmla="*/ 8416466 w 8733721"/>
              <a:gd name="connsiteY27" fmla="*/ 2054291 h 6857999"/>
              <a:gd name="connsiteX28" fmla="*/ 8409837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60930 w 8733721"/>
              <a:gd name="connsiteY22" fmla="*/ 1742490 h 6857999"/>
              <a:gd name="connsiteX23" fmla="*/ 8385393 w 8733721"/>
              <a:gd name="connsiteY23" fmla="*/ 1812272 h 6857999"/>
              <a:gd name="connsiteX24" fmla="*/ 8409273 w 8733721"/>
              <a:gd name="connsiteY24" fmla="*/ 1862723 h 6857999"/>
              <a:gd name="connsiteX25" fmla="*/ 8414840 w 8733721"/>
              <a:gd name="connsiteY25" fmla="*/ 1917476 h 6857999"/>
              <a:gd name="connsiteX26" fmla="*/ 8410734 w 8733721"/>
              <a:gd name="connsiteY26" fmla="*/ 1972204 h 6857999"/>
              <a:gd name="connsiteX27" fmla="*/ 8416466 w 8733721"/>
              <a:gd name="connsiteY27" fmla="*/ 2054291 h 6857999"/>
              <a:gd name="connsiteX28" fmla="*/ 8409837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60930 w 8733721"/>
              <a:gd name="connsiteY22" fmla="*/ 1742490 h 6857999"/>
              <a:gd name="connsiteX23" fmla="*/ 8385393 w 8733721"/>
              <a:gd name="connsiteY23" fmla="*/ 1812272 h 6857999"/>
              <a:gd name="connsiteX24" fmla="*/ 8409273 w 8733721"/>
              <a:gd name="connsiteY24" fmla="*/ 1862723 h 6857999"/>
              <a:gd name="connsiteX25" fmla="*/ 8414840 w 8733721"/>
              <a:gd name="connsiteY25" fmla="*/ 1917476 h 6857999"/>
              <a:gd name="connsiteX26" fmla="*/ 8410734 w 8733721"/>
              <a:gd name="connsiteY26" fmla="*/ 1972204 h 6857999"/>
              <a:gd name="connsiteX27" fmla="*/ 8386681 w 8733721"/>
              <a:gd name="connsiteY27" fmla="*/ 2066205 h 6857999"/>
              <a:gd name="connsiteX28" fmla="*/ 8409837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60930 w 8733721"/>
              <a:gd name="connsiteY22" fmla="*/ 1742490 h 6857999"/>
              <a:gd name="connsiteX23" fmla="*/ 8385393 w 8733721"/>
              <a:gd name="connsiteY23" fmla="*/ 1812272 h 6857999"/>
              <a:gd name="connsiteX24" fmla="*/ 8409273 w 8733721"/>
              <a:gd name="connsiteY24" fmla="*/ 1862723 h 6857999"/>
              <a:gd name="connsiteX25" fmla="*/ 8414840 w 8733721"/>
              <a:gd name="connsiteY25" fmla="*/ 1917476 h 6857999"/>
              <a:gd name="connsiteX26" fmla="*/ 8410734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60930 w 8733721"/>
              <a:gd name="connsiteY22" fmla="*/ 1742490 h 6857999"/>
              <a:gd name="connsiteX23" fmla="*/ 8385393 w 8733721"/>
              <a:gd name="connsiteY23" fmla="*/ 1812272 h 6857999"/>
              <a:gd name="connsiteX24" fmla="*/ 8409273 w 8733721"/>
              <a:gd name="connsiteY24" fmla="*/ 1862723 h 6857999"/>
              <a:gd name="connsiteX25" fmla="*/ 8414840 w 8733721"/>
              <a:gd name="connsiteY25" fmla="*/ 1917476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60930 w 8733721"/>
              <a:gd name="connsiteY22" fmla="*/ 1742490 h 6857999"/>
              <a:gd name="connsiteX23" fmla="*/ 8385393 w 8733721"/>
              <a:gd name="connsiteY23" fmla="*/ 1812272 h 6857999"/>
              <a:gd name="connsiteX24" fmla="*/ 8409273 w 8733721"/>
              <a:gd name="connsiteY24" fmla="*/ 1862723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60930 w 8733721"/>
              <a:gd name="connsiteY22" fmla="*/ 1742490 h 6857999"/>
              <a:gd name="connsiteX23" fmla="*/ 8385393 w 8733721"/>
              <a:gd name="connsiteY23" fmla="*/ 1812272 h 6857999"/>
              <a:gd name="connsiteX24" fmla="*/ 8379488 w 8733721"/>
              <a:gd name="connsiteY24" fmla="*/ 1856766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60930 w 8733721"/>
              <a:gd name="connsiteY22" fmla="*/ 1742490 h 6857999"/>
              <a:gd name="connsiteX23" fmla="*/ 8343694 w 8733721"/>
              <a:gd name="connsiteY23" fmla="*/ 1812272 h 6857999"/>
              <a:gd name="connsiteX24" fmla="*/ 8379488 w 8733721"/>
              <a:gd name="connsiteY24" fmla="*/ 1856766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24762 w 8733721"/>
              <a:gd name="connsiteY21" fmla="*/ 1632434 h 6857999"/>
              <a:gd name="connsiteX22" fmla="*/ 8360930 w 8733721"/>
              <a:gd name="connsiteY22" fmla="*/ 1742490 h 6857999"/>
              <a:gd name="connsiteX23" fmla="*/ 8343694 w 8733721"/>
              <a:gd name="connsiteY23" fmla="*/ 1812272 h 6857999"/>
              <a:gd name="connsiteX24" fmla="*/ 8379488 w 8733721"/>
              <a:gd name="connsiteY24" fmla="*/ 1856766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24762 w 8733721"/>
              <a:gd name="connsiteY21" fmla="*/ 1632434 h 6857999"/>
              <a:gd name="connsiteX22" fmla="*/ 8319231 w 8733721"/>
              <a:gd name="connsiteY22" fmla="*/ 1742490 h 6857999"/>
              <a:gd name="connsiteX23" fmla="*/ 8343694 w 8733721"/>
              <a:gd name="connsiteY23" fmla="*/ 1812272 h 6857999"/>
              <a:gd name="connsiteX24" fmla="*/ 8379488 w 8733721"/>
              <a:gd name="connsiteY24" fmla="*/ 1856766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24762 w 8733721"/>
              <a:gd name="connsiteY21" fmla="*/ 1632434 h 6857999"/>
              <a:gd name="connsiteX22" fmla="*/ 8319231 w 8733721"/>
              <a:gd name="connsiteY22" fmla="*/ 1742490 h 6857999"/>
              <a:gd name="connsiteX23" fmla="*/ 8343694 w 8733721"/>
              <a:gd name="connsiteY23" fmla="*/ 1812272 h 6857999"/>
              <a:gd name="connsiteX24" fmla="*/ 8379488 w 8733721"/>
              <a:gd name="connsiteY24" fmla="*/ 1856766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09415 w 8733721"/>
              <a:gd name="connsiteY46" fmla="*/ 4060536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24762 w 8733721"/>
              <a:gd name="connsiteY21" fmla="*/ 1632434 h 6857999"/>
              <a:gd name="connsiteX22" fmla="*/ 8319231 w 8733721"/>
              <a:gd name="connsiteY22" fmla="*/ 1742490 h 6857999"/>
              <a:gd name="connsiteX23" fmla="*/ 8343694 w 8733721"/>
              <a:gd name="connsiteY23" fmla="*/ 1812272 h 6857999"/>
              <a:gd name="connsiteX24" fmla="*/ 8379488 w 8733721"/>
              <a:gd name="connsiteY24" fmla="*/ 1856766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09415 w 8733721"/>
              <a:gd name="connsiteY46" fmla="*/ 4060536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27583 w 8733721"/>
              <a:gd name="connsiteY51" fmla="*/ 4649885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24762 w 8733721"/>
              <a:gd name="connsiteY21" fmla="*/ 1632434 h 6857999"/>
              <a:gd name="connsiteX22" fmla="*/ 8319231 w 8733721"/>
              <a:gd name="connsiteY22" fmla="*/ 1742490 h 6857999"/>
              <a:gd name="connsiteX23" fmla="*/ 8343694 w 8733721"/>
              <a:gd name="connsiteY23" fmla="*/ 1812272 h 6857999"/>
              <a:gd name="connsiteX24" fmla="*/ 8379488 w 8733721"/>
              <a:gd name="connsiteY24" fmla="*/ 1856766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09415 w 8733721"/>
              <a:gd name="connsiteY46" fmla="*/ 4060536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57285 w 8733721"/>
              <a:gd name="connsiteY50" fmla="*/ 4526395 h 6857999"/>
              <a:gd name="connsiteX51" fmla="*/ 8127583 w 8733721"/>
              <a:gd name="connsiteY51" fmla="*/ 4649885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236175 w 8733721"/>
              <a:gd name="connsiteY4" fmla="*/ 2 h 6857999"/>
              <a:gd name="connsiteX5" fmla="*/ 8231178 w 8733721"/>
              <a:gd name="connsiteY5" fmla="*/ 14562 h 6857999"/>
              <a:gd name="connsiteX6" fmla="*/ 8234773 w 8733721"/>
              <a:gd name="connsiteY6" fmla="*/ 59077 h 6857999"/>
              <a:gd name="connsiteX7" fmla="*/ 8227623 w 8733721"/>
              <a:gd name="connsiteY7" fmla="*/ 107668 h 6857999"/>
              <a:gd name="connsiteX8" fmla="*/ 8246150 w 8733721"/>
              <a:gd name="connsiteY8" fmla="*/ 246136 h 6857999"/>
              <a:gd name="connsiteX9" fmla="*/ 8224308 w 8733721"/>
              <a:gd name="connsiteY9" fmla="*/ 372908 h 6857999"/>
              <a:gd name="connsiteX10" fmla="*/ 8221687 w 8733721"/>
              <a:gd name="connsiteY10" fmla="*/ 450607 h 6857999"/>
              <a:gd name="connsiteX11" fmla="*/ 8232987 w 8733721"/>
              <a:gd name="connsiteY11" fmla="*/ 812800 h 6857999"/>
              <a:gd name="connsiteX12" fmla="*/ 8241364 w 8733721"/>
              <a:gd name="connsiteY12" fmla="*/ 912727 h 6857999"/>
              <a:gd name="connsiteX13" fmla="*/ 8240165 w 8733721"/>
              <a:gd name="connsiteY13" fmla="*/ 989950 h 6857999"/>
              <a:gd name="connsiteX14" fmla="*/ 8243561 w 8733721"/>
              <a:gd name="connsiteY14" fmla="*/ 1141745 h 6857999"/>
              <a:gd name="connsiteX15" fmla="*/ 8256144 w 8733721"/>
              <a:gd name="connsiteY15" fmla="*/ 1265454 h 6857999"/>
              <a:gd name="connsiteX16" fmla="*/ 8281494 w 8733721"/>
              <a:gd name="connsiteY16" fmla="*/ 1385480 h 6857999"/>
              <a:gd name="connsiteX17" fmla="*/ 8297877 w 8733721"/>
              <a:gd name="connsiteY17" fmla="*/ 1458060 h 6857999"/>
              <a:gd name="connsiteX18" fmla="*/ 8315502 w 8733721"/>
              <a:gd name="connsiteY18" fmla="*/ 1513175 h 6857999"/>
              <a:gd name="connsiteX19" fmla="*/ 8342335 w 8733721"/>
              <a:gd name="connsiteY19" fmla="*/ 1570809 h 6857999"/>
              <a:gd name="connsiteX20" fmla="*/ 8324762 w 8733721"/>
              <a:gd name="connsiteY20" fmla="*/ 1632434 h 6857999"/>
              <a:gd name="connsiteX21" fmla="*/ 8319231 w 8733721"/>
              <a:gd name="connsiteY21" fmla="*/ 1742490 h 6857999"/>
              <a:gd name="connsiteX22" fmla="*/ 8343694 w 8733721"/>
              <a:gd name="connsiteY22" fmla="*/ 1812272 h 6857999"/>
              <a:gd name="connsiteX23" fmla="*/ 8379488 w 8733721"/>
              <a:gd name="connsiteY23" fmla="*/ 1856766 h 6857999"/>
              <a:gd name="connsiteX24" fmla="*/ 8385055 w 8733721"/>
              <a:gd name="connsiteY24" fmla="*/ 1923433 h 6857999"/>
              <a:gd name="connsiteX25" fmla="*/ 8386906 w 8733721"/>
              <a:gd name="connsiteY25" fmla="*/ 1972204 h 6857999"/>
              <a:gd name="connsiteX26" fmla="*/ 8386681 w 8733721"/>
              <a:gd name="connsiteY26" fmla="*/ 2066205 h 6857999"/>
              <a:gd name="connsiteX27" fmla="*/ 8380052 w 8733721"/>
              <a:gd name="connsiteY27" fmla="*/ 2227417 h 6857999"/>
              <a:gd name="connsiteX28" fmla="*/ 8374483 w 8733721"/>
              <a:gd name="connsiteY28" fmla="*/ 2510933 h 6857999"/>
              <a:gd name="connsiteX29" fmla="*/ 8375191 w 8733721"/>
              <a:gd name="connsiteY29" fmla="*/ 2741866 h 6857999"/>
              <a:gd name="connsiteX30" fmla="*/ 8384389 w 8733721"/>
              <a:gd name="connsiteY30" fmla="*/ 2864935 h 6857999"/>
              <a:gd name="connsiteX31" fmla="*/ 8391822 w 8733721"/>
              <a:gd name="connsiteY31" fmla="*/ 2950807 h 6857999"/>
              <a:gd name="connsiteX32" fmla="*/ 8378111 w 8733721"/>
              <a:gd name="connsiteY32" fmla="*/ 2978246 h 6857999"/>
              <a:gd name="connsiteX33" fmla="*/ 8375025 w 8733721"/>
              <a:gd name="connsiteY33" fmla="*/ 2995916 h 6857999"/>
              <a:gd name="connsiteX34" fmla="*/ 8366764 w 8733721"/>
              <a:gd name="connsiteY34" fmla="*/ 2998648 h 6857999"/>
              <a:gd name="connsiteX35" fmla="*/ 8356827 w 8733721"/>
              <a:gd name="connsiteY35" fmla="*/ 3023630 h 6857999"/>
              <a:gd name="connsiteX36" fmla="*/ 8348883 w 8733721"/>
              <a:gd name="connsiteY36" fmla="*/ 3096975 h 6857999"/>
              <a:gd name="connsiteX37" fmla="*/ 8331320 w 8733721"/>
              <a:gd name="connsiteY37" fmla="*/ 3216657 h 6857999"/>
              <a:gd name="connsiteX38" fmla="*/ 8334250 w 8733721"/>
              <a:gd name="connsiteY38" fmla="*/ 3310980 h 6857999"/>
              <a:gd name="connsiteX39" fmla="*/ 8323018 w 8733721"/>
              <a:gd name="connsiteY39" fmla="*/ 3344725 h 6857999"/>
              <a:gd name="connsiteX40" fmla="*/ 8312317 w 8733721"/>
              <a:gd name="connsiteY40" fmla="*/ 3393250 h 6857999"/>
              <a:gd name="connsiteX41" fmla="*/ 8299110 w 8733721"/>
              <a:gd name="connsiteY41" fmla="*/ 3514536 h 6857999"/>
              <a:gd name="connsiteX42" fmla="*/ 8279421 w 8733721"/>
              <a:gd name="connsiteY42" fmla="*/ 3686149 h 6857999"/>
              <a:gd name="connsiteX43" fmla="*/ 8273021 w 8733721"/>
              <a:gd name="connsiteY43" fmla="*/ 3692208 h 6857999"/>
              <a:gd name="connsiteX44" fmla="*/ 8260968 w 8733721"/>
              <a:gd name="connsiteY44" fmla="*/ 3776022 h 6857999"/>
              <a:gd name="connsiteX45" fmla="*/ 8209415 w 8733721"/>
              <a:gd name="connsiteY45" fmla="*/ 4060536 h 6857999"/>
              <a:gd name="connsiteX46" fmla="*/ 8203359 w 8733721"/>
              <a:gd name="connsiteY46" fmla="*/ 4222149 h 6857999"/>
              <a:gd name="connsiteX47" fmla="*/ 8197502 w 8733721"/>
              <a:gd name="connsiteY47" fmla="*/ 4364683 h 6857999"/>
              <a:gd name="connsiteX48" fmla="*/ 8189960 w 8733721"/>
              <a:gd name="connsiteY48" fmla="*/ 4462471 h 6857999"/>
              <a:gd name="connsiteX49" fmla="*/ 8157285 w 8733721"/>
              <a:gd name="connsiteY49" fmla="*/ 4526395 h 6857999"/>
              <a:gd name="connsiteX50" fmla="*/ 8127583 w 8733721"/>
              <a:gd name="connsiteY50" fmla="*/ 4649885 h 6857999"/>
              <a:gd name="connsiteX51" fmla="*/ 8086875 w 8733721"/>
              <a:gd name="connsiteY51" fmla="*/ 4799019 h 6857999"/>
              <a:gd name="connsiteX52" fmla="*/ 8071779 w 8733721"/>
              <a:gd name="connsiteY52" fmla="*/ 4849614 h 6857999"/>
              <a:gd name="connsiteX53" fmla="*/ 8046521 w 8733721"/>
              <a:gd name="connsiteY53" fmla="*/ 4919971 h 6857999"/>
              <a:gd name="connsiteX54" fmla="*/ 7999171 w 8733721"/>
              <a:gd name="connsiteY54" fmla="*/ 5010766 h 6857999"/>
              <a:gd name="connsiteX55" fmla="*/ 7974494 w 8733721"/>
              <a:gd name="connsiteY55" fmla="*/ 5088190 h 6857999"/>
              <a:gd name="connsiteX56" fmla="*/ 7960017 w 8733721"/>
              <a:gd name="connsiteY56" fmla="*/ 5143922 h 6857999"/>
              <a:gd name="connsiteX57" fmla="*/ 7940570 w 8733721"/>
              <a:gd name="connsiteY57" fmla="*/ 5284346 h 6857999"/>
              <a:gd name="connsiteX58" fmla="*/ 7923844 w 8733721"/>
              <a:gd name="connsiteY58" fmla="*/ 5390948 h 6857999"/>
              <a:gd name="connsiteX59" fmla="*/ 7905061 w 8733721"/>
              <a:gd name="connsiteY59" fmla="*/ 5470854 h 6857999"/>
              <a:gd name="connsiteX60" fmla="*/ 7900574 w 8733721"/>
              <a:gd name="connsiteY60" fmla="*/ 5529643 h 6857999"/>
              <a:gd name="connsiteX61" fmla="*/ 7889879 w 8733721"/>
              <a:gd name="connsiteY61" fmla="*/ 5597292 h 6857999"/>
              <a:gd name="connsiteX62" fmla="*/ 7881533 w 8733721"/>
              <a:gd name="connsiteY62" fmla="*/ 5608899 h 6857999"/>
              <a:gd name="connsiteX63" fmla="*/ 7866845 w 8733721"/>
              <a:gd name="connsiteY63" fmla="*/ 5684911 h 6857999"/>
              <a:gd name="connsiteX64" fmla="*/ 7866707 w 8733721"/>
              <a:gd name="connsiteY64" fmla="*/ 5755776 h 6857999"/>
              <a:gd name="connsiteX65" fmla="*/ 7858630 w 8733721"/>
              <a:gd name="connsiteY65" fmla="*/ 5889599 h 6857999"/>
              <a:gd name="connsiteX66" fmla="*/ 7862852 w 8733721"/>
              <a:gd name="connsiteY66" fmla="*/ 5989744 h 6857999"/>
              <a:gd name="connsiteX67" fmla="*/ 7834617 w 8733721"/>
              <a:gd name="connsiteY67" fmla="*/ 6084926 h 6857999"/>
              <a:gd name="connsiteX68" fmla="*/ 7830440 w 8733721"/>
              <a:gd name="connsiteY68" fmla="*/ 6346549 h 6857999"/>
              <a:gd name="connsiteX69" fmla="*/ 7828988 w 8733721"/>
              <a:gd name="connsiteY69" fmla="*/ 6527527 h 6857999"/>
              <a:gd name="connsiteX70" fmla="*/ 7833220 w 8733721"/>
              <a:gd name="connsiteY70" fmla="*/ 6627129 h 6857999"/>
              <a:gd name="connsiteX71" fmla="*/ 7833451 w 8733721"/>
              <a:gd name="connsiteY71" fmla="*/ 6694819 h 6857999"/>
              <a:gd name="connsiteX72" fmla="*/ 7859394 w 8733721"/>
              <a:gd name="connsiteY72" fmla="*/ 6765445 h 6857999"/>
              <a:gd name="connsiteX73" fmla="*/ 7866873 w 8733721"/>
              <a:gd name="connsiteY73" fmla="*/ 6844697 h 6857999"/>
              <a:gd name="connsiteX74" fmla="*/ 7868076 w 8733721"/>
              <a:gd name="connsiteY74" fmla="*/ 6857999 h 6857999"/>
              <a:gd name="connsiteX75" fmla="*/ 2920621 w 8733721"/>
              <a:gd name="connsiteY75" fmla="*/ 6857999 h 6857999"/>
              <a:gd name="connsiteX76" fmla="*/ 961321 w 8733721"/>
              <a:gd name="connsiteY76" fmla="*/ 6857999 h 6857999"/>
              <a:gd name="connsiteX77" fmla="*/ 0 w 8733721"/>
              <a:gd name="connsiteY77" fmla="*/ 6857999 h 6857999"/>
              <a:gd name="connsiteX78" fmla="*/ 0 w 8733721"/>
              <a:gd name="connsiteY78" fmla="*/ 0 h 6857999"/>
              <a:gd name="connsiteX0" fmla="*/ 0 w 8394178"/>
              <a:gd name="connsiteY0" fmla="*/ 0 h 6857999"/>
              <a:gd name="connsiteX1" fmla="*/ 961321 w 8394178"/>
              <a:gd name="connsiteY1" fmla="*/ 0 h 6857999"/>
              <a:gd name="connsiteX2" fmla="*/ 2920621 w 8394178"/>
              <a:gd name="connsiteY2" fmla="*/ 0 h 6857999"/>
              <a:gd name="connsiteX3" fmla="*/ 8236175 w 8394178"/>
              <a:gd name="connsiteY3" fmla="*/ 2 h 6857999"/>
              <a:gd name="connsiteX4" fmla="*/ 8231178 w 8394178"/>
              <a:gd name="connsiteY4" fmla="*/ 14562 h 6857999"/>
              <a:gd name="connsiteX5" fmla="*/ 8234773 w 8394178"/>
              <a:gd name="connsiteY5" fmla="*/ 59077 h 6857999"/>
              <a:gd name="connsiteX6" fmla="*/ 8227623 w 8394178"/>
              <a:gd name="connsiteY6" fmla="*/ 107668 h 6857999"/>
              <a:gd name="connsiteX7" fmla="*/ 8246150 w 8394178"/>
              <a:gd name="connsiteY7" fmla="*/ 246136 h 6857999"/>
              <a:gd name="connsiteX8" fmla="*/ 8224308 w 8394178"/>
              <a:gd name="connsiteY8" fmla="*/ 372908 h 6857999"/>
              <a:gd name="connsiteX9" fmla="*/ 8221687 w 8394178"/>
              <a:gd name="connsiteY9" fmla="*/ 450607 h 6857999"/>
              <a:gd name="connsiteX10" fmla="*/ 8232987 w 8394178"/>
              <a:gd name="connsiteY10" fmla="*/ 812800 h 6857999"/>
              <a:gd name="connsiteX11" fmla="*/ 8241364 w 8394178"/>
              <a:gd name="connsiteY11" fmla="*/ 912727 h 6857999"/>
              <a:gd name="connsiteX12" fmla="*/ 8240165 w 8394178"/>
              <a:gd name="connsiteY12" fmla="*/ 989950 h 6857999"/>
              <a:gd name="connsiteX13" fmla="*/ 8243561 w 8394178"/>
              <a:gd name="connsiteY13" fmla="*/ 1141745 h 6857999"/>
              <a:gd name="connsiteX14" fmla="*/ 8256144 w 8394178"/>
              <a:gd name="connsiteY14" fmla="*/ 1265454 h 6857999"/>
              <a:gd name="connsiteX15" fmla="*/ 8281494 w 8394178"/>
              <a:gd name="connsiteY15" fmla="*/ 1385480 h 6857999"/>
              <a:gd name="connsiteX16" fmla="*/ 8297877 w 8394178"/>
              <a:gd name="connsiteY16" fmla="*/ 1458060 h 6857999"/>
              <a:gd name="connsiteX17" fmla="*/ 8315502 w 8394178"/>
              <a:gd name="connsiteY17" fmla="*/ 1513175 h 6857999"/>
              <a:gd name="connsiteX18" fmla="*/ 8342335 w 8394178"/>
              <a:gd name="connsiteY18" fmla="*/ 1570809 h 6857999"/>
              <a:gd name="connsiteX19" fmla="*/ 8324762 w 8394178"/>
              <a:gd name="connsiteY19" fmla="*/ 1632434 h 6857999"/>
              <a:gd name="connsiteX20" fmla="*/ 8319231 w 8394178"/>
              <a:gd name="connsiteY20" fmla="*/ 1742490 h 6857999"/>
              <a:gd name="connsiteX21" fmla="*/ 8343694 w 8394178"/>
              <a:gd name="connsiteY21" fmla="*/ 1812272 h 6857999"/>
              <a:gd name="connsiteX22" fmla="*/ 8379488 w 8394178"/>
              <a:gd name="connsiteY22" fmla="*/ 1856766 h 6857999"/>
              <a:gd name="connsiteX23" fmla="*/ 8385055 w 8394178"/>
              <a:gd name="connsiteY23" fmla="*/ 1923433 h 6857999"/>
              <a:gd name="connsiteX24" fmla="*/ 8386906 w 8394178"/>
              <a:gd name="connsiteY24" fmla="*/ 1972204 h 6857999"/>
              <a:gd name="connsiteX25" fmla="*/ 8386681 w 8394178"/>
              <a:gd name="connsiteY25" fmla="*/ 2066205 h 6857999"/>
              <a:gd name="connsiteX26" fmla="*/ 8380052 w 8394178"/>
              <a:gd name="connsiteY26" fmla="*/ 2227417 h 6857999"/>
              <a:gd name="connsiteX27" fmla="*/ 8374483 w 8394178"/>
              <a:gd name="connsiteY27" fmla="*/ 2510933 h 6857999"/>
              <a:gd name="connsiteX28" fmla="*/ 8375191 w 8394178"/>
              <a:gd name="connsiteY28" fmla="*/ 2741866 h 6857999"/>
              <a:gd name="connsiteX29" fmla="*/ 8384389 w 8394178"/>
              <a:gd name="connsiteY29" fmla="*/ 2864935 h 6857999"/>
              <a:gd name="connsiteX30" fmla="*/ 8391822 w 8394178"/>
              <a:gd name="connsiteY30" fmla="*/ 2950807 h 6857999"/>
              <a:gd name="connsiteX31" fmla="*/ 8378111 w 8394178"/>
              <a:gd name="connsiteY31" fmla="*/ 2978246 h 6857999"/>
              <a:gd name="connsiteX32" fmla="*/ 8375025 w 8394178"/>
              <a:gd name="connsiteY32" fmla="*/ 2995916 h 6857999"/>
              <a:gd name="connsiteX33" fmla="*/ 8366764 w 8394178"/>
              <a:gd name="connsiteY33" fmla="*/ 2998648 h 6857999"/>
              <a:gd name="connsiteX34" fmla="*/ 8356827 w 8394178"/>
              <a:gd name="connsiteY34" fmla="*/ 3023630 h 6857999"/>
              <a:gd name="connsiteX35" fmla="*/ 8348883 w 8394178"/>
              <a:gd name="connsiteY35" fmla="*/ 3096975 h 6857999"/>
              <a:gd name="connsiteX36" fmla="*/ 8331320 w 8394178"/>
              <a:gd name="connsiteY36" fmla="*/ 3216657 h 6857999"/>
              <a:gd name="connsiteX37" fmla="*/ 8334250 w 8394178"/>
              <a:gd name="connsiteY37" fmla="*/ 3310980 h 6857999"/>
              <a:gd name="connsiteX38" fmla="*/ 8323018 w 8394178"/>
              <a:gd name="connsiteY38" fmla="*/ 3344725 h 6857999"/>
              <a:gd name="connsiteX39" fmla="*/ 8312317 w 8394178"/>
              <a:gd name="connsiteY39" fmla="*/ 3393250 h 6857999"/>
              <a:gd name="connsiteX40" fmla="*/ 8299110 w 8394178"/>
              <a:gd name="connsiteY40" fmla="*/ 3514536 h 6857999"/>
              <a:gd name="connsiteX41" fmla="*/ 8279421 w 8394178"/>
              <a:gd name="connsiteY41" fmla="*/ 3686149 h 6857999"/>
              <a:gd name="connsiteX42" fmla="*/ 8273021 w 8394178"/>
              <a:gd name="connsiteY42" fmla="*/ 3692208 h 6857999"/>
              <a:gd name="connsiteX43" fmla="*/ 8260968 w 8394178"/>
              <a:gd name="connsiteY43" fmla="*/ 3776022 h 6857999"/>
              <a:gd name="connsiteX44" fmla="*/ 8209415 w 8394178"/>
              <a:gd name="connsiteY44" fmla="*/ 4060536 h 6857999"/>
              <a:gd name="connsiteX45" fmla="*/ 8203359 w 8394178"/>
              <a:gd name="connsiteY45" fmla="*/ 4222149 h 6857999"/>
              <a:gd name="connsiteX46" fmla="*/ 8197502 w 8394178"/>
              <a:gd name="connsiteY46" fmla="*/ 4364683 h 6857999"/>
              <a:gd name="connsiteX47" fmla="*/ 8189960 w 8394178"/>
              <a:gd name="connsiteY47" fmla="*/ 4462471 h 6857999"/>
              <a:gd name="connsiteX48" fmla="*/ 8157285 w 8394178"/>
              <a:gd name="connsiteY48" fmla="*/ 4526395 h 6857999"/>
              <a:gd name="connsiteX49" fmla="*/ 8127583 w 8394178"/>
              <a:gd name="connsiteY49" fmla="*/ 4649885 h 6857999"/>
              <a:gd name="connsiteX50" fmla="*/ 8086875 w 8394178"/>
              <a:gd name="connsiteY50" fmla="*/ 4799019 h 6857999"/>
              <a:gd name="connsiteX51" fmla="*/ 8071779 w 8394178"/>
              <a:gd name="connsiteY51" fmla="*/ 4849614 h 6857999"/>
              <a:gd name="connsiteX52" fmla="*/ 8046521 w 8394178"/>
              <a:gd name="connsiteY52" fmla="*/ 4919971 h 6857999"/>
              <a:gd name="connsiteX53" fmla="*/ 7999171 w 8394178"/>
              <a:gd name="connsiteY53" fmla="*/ 5010766 h 6857999"/>
              <a:gd name="connsiteX54" fmla="*/ 7974494 w 8394178"/>
              <a:gd name="connsiteY54" fmla="*/ 5088190 h 6857999"/>
              <a:gd name="connsiteX55" fmla="*/ 7960017 w 8394178"/>
              <a:gd name="connsiteY55" fmla="*/ 5143922 h 6857999"/>
              <a:gd name="connsiteX56" fmla="*/ 7940570 w 8394178"/>
              <a:gd name="connsiteY56" fmla="*/ 5284346 h 6857999"/>
              <a:gd name="connsiteX57" fmla="*/ 7923844 w 8394178"/>
              <a:gd name="connsiteY57" fmla="*/ 5390948 h 6857999"/>
              <a:gd name="connsiteX58" fmla="*/ 7905061 w 8394178"/>
              <a:gd name="connsiteY58" fmla="*/ 5470854 h 6857999"/>
              <a:gd name="connsiteX59" fmla="*/ 7900574 w 8394178"/>
              <a:gd name="connsiteY59" fmla="*/ 5529643 h 6857999"/>
              <a:gd name="connsiteX60" fmla="*/ 7889879 w 8394178"/>
              <a:gd name="connsiteY60" fmla="*/ 5597292 h 6857999"/>
              <a:gd name="connsiteX61" fmla="*/ 7881533 w 8394178"/>
              <a:gd name="connsiteY61" fmla="*/ 5608899 h 6857999"/>
              <a:gd name="connsiteX62" fmla="*/ 7866845 w 8394178"/>
              <a:gd name="connsiteY62" fmla="*/ 5684911 h 6857999"/>
              <a:gd name="connsiteX63" fmla="*/ 7866707 w 8394178"/>
              <a:gd name="connsiteY63" fmla="*/ 5755776 h 6857999"/>
              <a:gd name="connsiteX64" fmla="*/ 7858630 w 8394178"/>
              <a:gd name="connsiteY64" fmla="*/ 5889599 h 6857999"/>
              <a:gd name="connsiteX65" fmla="*/ 7862852 w 8394178"/>
              <a:gd name="connsiteY65" fmla="*/ 5989744 h 6857999"/>
              <a:gd name="connsiteX66" fmla="*/ 7834617 w 8394178"/>
              <a:gd name="connsiteY66" fmla="*/ 6084926 h 6857999"/>
              <a:gd name="connsiteX67" fmla="*/ 7830440 w 8394178"/>
              <a:gd name="connsiteY67" fmla="*/ 6346549 h 6857999"/>
              <a:gd name="connsiteX68" fmla="*/ 7828988 w 8394178"/>
              <a:gd name="connsiteY68" fmla="*/ 6527527 h 6857999"/>
              <a:gd name="connsiteX69" fmla="*/ 7833220 w 8394178"/>
              <a:gd name="connsiteY69" fmla="*/ 6627129 h 6857999"/>
              <a:gd name="connsiteX70" fmla="*/ 7833451 w 8394178"/>
              <a:gd name="connsiteY70" fmla="*/ 6694819 h 6857999"/>
              <a:gd name="connsiteX71" fmla="*/ 7859394 w 8394178"/>
              <a:gd name="connsiteY71" fmla="*/ 6765445 h 6857999"/>
              <a:gd name="connsiteX72" fmla="*/ 7866873 w 8394178"/>
              <a:gd name="connsiteY72" fmla="*/ 6844697 h 6857999"/>
              <a:gd name="connsiteX73" fmla="*/ 7868076 w 8394178"/>
              <a:gd name="connsiteY73" fmla="*/ 6857999 h 6857999"/>
              <a:gd name="connsiteX74" fmla="*/ 2920621 w 8394178"/>
              <a:gd name="connsiteY74" fmla="*/ 6857999 h 6857999"/>
              <a:gd name="connsiteX75" fmla="*/ 961321 w 8394178"/>
              <a:gd name="connsiteY75" fmla="*/ 6857999 h 6857999"/>
              <a:gd name="connsiteX76" fmla="*/ 0 w 8394178"/>
              <a:gd name="connsiteY76" fmla="*/ 6857999 h 6857999"/>
              <a:gd name="connsiteX77" fmla="*/ 0 w 8394178"/>
              <a:gd name="connsiteY77" fmla="*/ 0 h 6857999"/>
              <a:gd name="connsiteX0" fmla="*/ 0 w 8394178"/>
              <a:gd name="connsiteY0" fmla="*/ 0 h 6857999"/>
              <a:gd name="connsiteX1" fmla="*/ 961321 w 8394178"/>
              <a:gd name="connsiteY1" fmla="*/ 0 h 6857999"/>
              <a:gd name="connsiteX2" fmla="*/ 8236175 w 8394178"/>
              <a:gd name="connsiteY2" fmla="*/ 2 h 6857999"/>
              <a:gd name="connsiteX3" fmla="*/ 8231178 w 8394178"/>
              <a:gd name="connsiteY3" fmla="*/ 14562 h 6857999"/>
              <a:gd name="connsiteX4" fmla="*/ 8234773 w 8394178"/>
              <a:gd name="connsiteY4" fmla="*/ 59077 h 6857999"/>
              <a:gd name="connsiteX5" fmla="*/ 8227623 w 8394178"/>
              <a:gd name="connsiteY5" fmla="*/ 107668 h 6857999"/>
              <a:gd name="connsiteX6" fmla="*/ 8246150 w 8394178"/>
              <a:gd name="connsiteY6" fmla="*/ 246136 h 6857999"/>
              <a:gd name="connsiteX7" fmla="*/ 8224308 w 8394178"/>
              <a:gd name="connsiteY7" fmla="*/ 372908 h 6857999"/>
              <a:gd name="connsiteX8" fmla="*/ 8221687 w 8394178"/>
              <a:gd name="connsiteY8" fmla="*/ 450607 h 6857999"/>
              <a:gd name="connsiteX9" fmla="*/ 8232987 w 8394178"/>
              <a:gd name="connsiteY9" fmla="*/ 812800 h 6857999"/>
              <a:gd name="connsiteX10" fmla="*/ 8241364 w 8394178"/>
              <a:gd name="connsiteY10" fmla="*/ 912727 h 6857999"/>
              <a:gd name="connsiteX11" fmla="*/ 8240165 w 8394178"/>
              <a:gd name="connsiteY11" fmla="*/ 989950 h 6857999"/>
              <a:gd name="connsiteX12" fmla="*/ 8243561 w 8394178"/>
              <a:gd name="connsiteY12" fmla="*/ 1141745 h 6857999"/>
              <a:gd name="connsiteX13" fmla="*/ 8256144 w 8394178"/>
              <a:gd name="connsiteY13" fmla="*/ 1265454 h 6857999"/>
              <a:gd name="connsiteX14" fmla="*/ 8281494 w 8394178"/>
              <a:gd name="connsiteY14" fmla="*/ 1385480 h 6857999"/>
              <a:gd name="connsiteX15" fmla="*/ 8297877 w 8394178"/>
              <a:gd name="connsiteY15" fmla="*/ 1458060 h 6857999"/>
              <a:gd name="connsiteX16" fmla="*/ 8315502 w 8394178"/>
              <a:gd name="connsiteY16" fmla="*/ 1513175 h 6857999"/>
              <a:gd name="connsiteX17" fmla="*/ 8342335 w 8394178"/>
              <a:gd name="connsiteY17" fmla="*/ 1570809 h 6857999"/>
              <a:gd name="connsiteX18" fmla="*/ 8324762 w 8394178"/>
              <a:gd name="connsiteY18" fmla="*/ 1632434 h 6857999"/>
              <a:gd name="connsiteX19" fmla="*/ 8319231 w 8394178"/>
              <a:gd name="connsiteY19" fmla="*/ 1742490 h 6857999"/>
              <a:gd name="connsiteX20" fmla="*/ 8343694 w 8394178"/>
              <a:gd name="connsiteY20" fmla="*/ 1812272 h 6857999"/>
              <a:gd name="connsiteX21" fmla="*/ 8379488 w 8394178"/>
              <a:gd name="connsiteY21" fmla="*/ 1856766 h 6857999"/>
              <a:gd name="connsiteX22" fmla="*/ 8385055 w 8394178"/>
              <a:gd name="connsiteY22" fmla="*/ 1923433 h 6857999"/>
              <a:gd name="connsiteX23" fmla="*/ 8386906 w 8394178"/>
              <a:gd name="connsiteY23" fmla="*/ 1972204 h 6857999"/>
              <a:gd name="connsiteX24" fmla="*/ 8386681 w 8394178"/>
              <a:gd name="connsiteY24" fmla="*/ 2066205 h 6857999"/>
              <a:gd name="connsiteX25" fmla="*/ 8380052 w 8394178"/>
              <a:gd name="connsiteY25" fmla="*/ 2227417 h 6857999"/>
              <a:gd name="connsiteX26" fmla="*/ 8374483 w 8394178"/>
              <a:gd name="connsiteY26" fmla="*/ 2510933 h 6857999"/>
              <a:gd name="connsiteX27" fmla="*/ 8375191 w 8394178"/>
              <a:gd name="connsiteY27" fmla="*/ 2741866 h 6857999"/>
              <a:gd name="connsiteX28" fmla="*/ 8384389 w 8394178"/>
              <a:gd name="connsiteY28" fmla="*/ 2864935 h 6857999"/>
              <a:gd name="connsiteX29" fmla="*/ 8391822 w 8394178"/>
              <a:gd name="connsiteY29" fmla="*/ 2950807 h 6857999"/>
              <a:gd name="connsiteX30" fmla="*/ 8378111 w 8394178"/>
              <a:gd name="connsiteY30" fmla="*/ 2978246 h 6857999"/>
              <a:gd name="connsiteX31" fmla="*/ 8375025 w 8394178"/>
              <a:gd name="connsiteY31" fmla="*/ 2995916 h 6857999"/>
              <a:gd name="connsiteX32" fmla="*/ 8366764 w 8394178"/>
              <a:gd name="connsiteY32" fmla="*/ 2998648 h 6857999"/>
              <a:gd name="connsiteX33" fmla="*/ 8356827 w 8394178"/>
              <a:gd name="connsiteY33" fmla="*/ 3023630 h 6857999"/>
              <a:gd name="connsiteX34" fmla="*/ 8348883 w 8394178"/>
              <a:gd name="connsiteY34" fmla="*/ 3096975 h 6857999"/>
              <a:gd name="connsiteX35" fmla="*/ 8331320 w 8394178"/>
              <a:gd name="connsiteY35" fmla="*/ 3216657 h 6857999"/>
              <a:gd name="connsiteX36" fmla="*/ 8334250 w 8394178"/>
              <a:gd name="connsiteY36" fmla="*/ 3310980 h 6857999"/>
              <a:gd name="connsiteX37" fmla="*/ 8323018 w 8394178"/>
              <a:gd name="connsiteY37" fmla="*/ 3344725 h 6857999"/>
              <a:gd name="connsiteX38" fmla="*/ 8312317 w 8394178"/>
              <a:gd name="connsiteY38" fmla="*/ 3393250 h 6857999"/>
              <a:gd name="connsiteX39" fmla="*/ 8299110 w 8394178"/>
              <a:gd name="connsiteY39" fmla="*/ 3514536 h 6857999"/>
              <a:gd name="connsiteX40" fmla="*/ 8279421 w 8394178"/>
              <a:gd name="connsiteY40" fmla="*/ 3686149 h 6857999"/>
              <a:gd name="connsiteX41" fmla="*/ 8273021 w 8394178"/>
              <a:gd name="connsiteY41" fmla="*/ 3692208 h 6857999"/>
              <a:gd name="connsiteX42" fmla="*/ 8260968 w 8394178"/>
              <a:gd name="connsiteY42" fmla="*/ 3776022 h 6857999"/>
              <a:gd name="connsiteX43" fmla="*/ 8209415 w 8394178"/>
              <a:gd name="connsiteY43" fmla="*/ 4060536 h 6857999"/>
              <a:gd name="connsiteX44" fmla="*/ 8203359 w 8394178"/>
              <a:gd name="connsiteY44" fmla="*/ 4222149 h 6857999"/>
              <a:gd name="connsiteX45" fmla="*/ 8197502 w 8394178"/>
              <a:gd name="connsiteY45" fmla="*/ 4364683 h 6857999"/>
              <a:gd name="connsiteX46" fmla="*/ 8189960 w 8394178"/>
              <a:gd name="connsiteY46" fmla="*/ 4462471 h 6857999"/>
              <a:gd name="connsiteX47" fmla="*/ 8157285 w 8394178"/>
              <a:gd name="connsiteY47" fmla="*/ 4526395 h 6857999"/>
              <a:gd name="connsiteX48" fmla="*/ 8127583 w 8394178"/>
              <a:gd name="connsiteY48" fmla="*/ 4649885 h 6857999"/>
              <a:gd name="connsiteX49" fmla="*/ 8086875 w 8394178"/>
              <a:gd name="connsiteY49" fmla="*/ 4799019 h 6857999"/>
              <a:gd name="connsiteX50" fmla="*/ 8071779 w 8394178"/>
              <a:gd name="connsiteY50" fmla="*/ 4849614 h 6857999"/>
              <a:gd name="connsiteX51" fmla="*/ 8046521 w 8394178"/>
              <a:gd name="connsiteY51" fmla="*/ 4919971 h 6857999"/>
              <a:gd name="connsiteX52" fmla="*/ 7999171 w 8394178"/>
              <a:gd name="connsiteY52" fmla="*/ 5010766 h 6857999"/>
              <a:gd name="connsiteX53" fmla="*/ 7974494 w 8394178"/>
              <a:gd name="connsiteY53" fmla="*/ 5088190 h 6857999"/>
              <a:gd name="connsiteX54" fmla="*/ 7960017 w 8394178"/>
              <a:gd name="connsiteY54" fmla="*/ 5143922 h 6857999"/>
              <a:gd name="connsiteX55" fmla="*/ 7940570 w 8394178"/>
              <a:gd name="connsiteY55" fmla="*/ 5284346 h 6857999"/>
              <a:gd name="connsiteX56" fmla="*/ 7923844 w 8394178"/>
              <a:gd name="connsiteY56" fmla="*/ 5390948 h 6857999"/>
              <a:gd name="connsiteX57" fmla="*/ 7905061 w 8394178"/>
              <a:gd name="connsiteY57" fmla="*/ 5470854 h 6857999"/>
              <a:gd name="connsiteX58" fmla="*/ 7900574 w 8394178"/>
              <a:gd name="connsiteY58" fmla="*/ 5529643 h 6857999"/>
              <a:gd name="connsiteX59" fmla="*/ 7889879 w 8394178"/>
              <a:gd name="connsiteY59" fmla="*/ 5597292 h 6857999"/>
              <a:gd name="connsiteX60" fmla="*/ 7881533 w 8394178"/>
              <a:gd name="connsiteY60" fmla="*/ 5608899 h 6857999"/>
              <a:gd name="connsiteX61" fmla="*/ 7866845 w 8394178"/>
              <a:gd name="connsiteY61" fmla="*/ 5684911 h 6857999"/>
              <a:gd name="connsiteX62" fmla="*/ 7866707 w 8394178"/>
              <a:gd name="connsiteY62" fmla="*/ 5755776 h 6857999"/>
              <a:gd name="connsiteX63" fmla="*/ 7858630 w 8394178"/>
              <a:gd name="connsiteY63" fmla="*/ 5889599 h 6857999"/>
              <a:gd name="connsiteX64" fmla="*/ 7862852 w 8394178"/>
              <a:gd name="connsiteY64" fmla="*/ 5989744 h 6857999"/>
              <a:gd name="connsiteX65" fmla="*/ 7834617 w 8394178"/>
              <a:gd name="connsiteY65" fmla="*/ 6084926 h 6857999"/>
              <a:gd name="connsiteX66" fmla="*/ 7830440 w 8394178"/>
              <a:gd name="connsiteY66" fmla="*/ 6346549 h 6857999"/>
              <a:gd name="connsiteX67" fmla="*/ 7828988 w 8394178"/>
              <a:gd name="connsiteY67" fmla="*/ 6527527 h 6857999"/>
              <a:gd name="connsiteX68" fmla="*/ 7833220 w 8394178"/>
              <a:gd name="connsiteY68" fmla="*/ 6627129 h 6857999"/>
              <a:gd name="connsiteX69" fmla="*/ 7833451 w 8394178"/>
              <a:gd name="connsiteY69" fmla="*/ 6694819 h 6857999"/>
              <a:gd name="connsiteX70" fmla="*/ 7859394 w 8394178"/>
              <a:gd name="connsiteY70" fmla="*/ 6765445 h 6857999"/>
              <a:gd name="connsiteX71" fmla="*/ 7866873 w 8394178"/>
              <a:gd name="connsiteY71" fmla="*/ 6844697 h 6857999"/>
              <a:gd name="connsiteX72" fmla="*/ 7868076 w 8394178"/>
              <a:gd name="connsiteY72" fmla="*/ 6857999 h 6857999"/>
              <a:gd name="connsiteX73" fmla="*/ 2920621 w 8394178"/>
              <a:gd name="connsiteY73" fmla="*/ 6857999 h 6857999"/>
              <a:gd name="connsiteX74" fmla="*/ 961321 w 8394178"/>
              <a:gd name="connsiteY74" fmla="*/ 6857999 h 6857999"/>
              <a:gd name="connsiteX75" fmla="*/ 0 w 8394178"/>
              <a:gd name="connsiteY75" fmla="*/ 6857999 h 6857999"/>
              <a:gd name="connsiteX76" fmla="*/ 0 w 8394178"/>
              <a:gd name="connsiteY76" fmla="*/ 0 h 6857999"/>
              <a:gd name="connsiteX0" fmla="*/ 0 w 8394178"/>
              <a:gd name="connsiteY0" fmla="*/ 0 h 6857999"/>
              <a:gd name="connsiteX1" fmla="*/ 8236175 w 8394178"/>
              <a:gd name="connsiteY1" fmla="*/ 2 h 6857999"/>
              <a:gd name="connsiteX2" fmla="*/ 8231178 w 8394178"/>
              <a:gd name="connsiteY2" fmla="*/ 14562 h 6857999"/>
              <a:gd name="connsiteX3" fmla="*/ 8234773 w 8394178"/>
              <a:gd name="connsiteY3" fmla="*/ 59077 h 6857999"/>
              <a:gd name="connsiteX4" fmla="*/ 8227623 w 8394178"/>
              <a:gd name="connsiteY4" fmla="*/ 107668 h 6857999"/>
              <a:gd name="connsiteX5" fmla="*/ 8246150 w 8394178"/>
              <a:gd name="connsiteY5" fmla="*/ 246136 h 6857999"/>
              <a:gd name="connsiteX6" fmla="*/ 8224308 w 8394178"/>
              <a:gd name="connsiteY6" fmla="*/ 372908 h 6857999"/>
              <a:gd name="connsiteX7" fmla="*/ 8221687 w 8394178"/>
              <a:gd name="connsiteY7" fmla="*/ 450607 h 6857999"/>
              <a:gd name="connsiteX8" fmla="*/ 8232987 w 8394178"/>
              <a:gd name="connsiteY8" fmla="*/ 812800 h 6857999"/>
              <a:gd name="connsiteX9" fmla="*/ 8241364 w 8394178"/>
              <a:gd name="connsiteY9" fmla="*/ 912727 h 6857999"/>
              <a:gd name="connsiteX10" fmla="*/ 8240165 w 8394178"/>
              <a:gd name="connsiteY10" fmla="*/ 989950 h 6857999"/>
              <a:gd name="connsiteX11" fmla="*/ 8243561 w 8394178"/>
              <a:gd name="connsiteY11" fmla="*/ 1141745 h 6857999"/>
              <a:gd name="connsiteX12" fmla="*/ 8256144 w 8394178"/>
              <a:gd name="connsiteY12" fmla="*/ 1265454 h 6857999"/>
              <a:gd name="connsiteX13" fmla="*/ 8281494 w 8394178"/>
              <a:gd name="connsiteY13" fmla="*/ 1385480 h 6857999"/>
              <a:gd name="connsiteX14" fmla="*/ 8297877 w 8394178"/>
              <a:gd name="connsiteY14" fmla="*/ 1458060 h 6857999"/>
              <a:gd name="connsiteX15" fmla="*/ 8315502 w 8394178"/>
              <a:gd name="connsiteY15" fmla="*/ 1513175 h 6857999"/>
              <a:gd name="connsiteX16" fmla="*/ 8342335 w 8394178"/>
              <a:gd name="connsiteY16" fmla="*/ 1570809 h 6857999"/>
              <a:gd name="connsiteX17" fmla="*/ 8324762 w 8394178"/>
              <a:gd name="connsiteY17" fmla="*/ 1632434 h 6857999"/>
              <a:gd name="connsiteX18" fmla="*/ 8319231 w 8394178"/>
              <a:gd name="connsiteY18" fmla="*/ 1742490 h 6857999"/>
              <a:gd name="connsiteX19" fmla="*/ 8343694 w 8394178"/>
              <a:gd name="connsiteY19" fmla="*/ 1812272 h 6857999"/>
              <a:gd name="connsiteX20" fmla="*/ 8379488 w 8394178"/>
              <a:gd name="connsiteY20" fmla="*/ 1856766 h 6857999"/>
              <a:gd name="connsiteX21" fmla="*/ 8385055 w 8394178"/>
              <a:gd name="connsiteY21" fmla="*/ 1923433 h 6857999"/>
              <a:gd name="connsiteX22" fmla="*/ 8386906 w 8394178"/>
              <a:gd name="connsiteY22" fmla="*/ 1972204 h 6857999"/>
              <a:gd name="connsiteX23" fmla="*/ 8386681 w 8394178"/>
              <a:gd name="connsiteY23" fmla="*/ 2066205 h 6857999"/>
              <a:gd name="connsiteX24" fmla="*/ 8380052 w 8394178"/>
              <a:gd name="connsiteY24" fmla="*/ 2227417 h 6857999"/>
              <a:gd name="connsiteX25" fmla="*/ 8374483 w 8394178"/>
              <a:gd name="connsiteY25" fmla="*/ 2510933 h 6857999"/>
              <a:gd name="connsiteX26" fmla="*/ 8375191 w 8394178"/>
              <a:gd name="connsiteY26" fmla="*/ 2741866 h 6857999"/>
              <a:gd name="connsiteX27" fmla="*/ 8384389 w 8394178"/>
              <a:gd name="connsiteY27" fmla="*/ 2864935 h 6857999"/>
              <a:gd name="connsiteX28" fmla="*/ 8391822 w 8394178"/>
              <a:gd name="connsiteY28" fmla="*/ 2950807 h 6857999"/>
              <a:gd name="connsiteX29" fmla="*/ 8378111 w 8394178"/>
              <a:gd name="connsiteY29" fmla="*/ 2978246 h 6857999"/>
              <a:gd name="connsiteX30" fmla="*/ 8375025 w 8394178"/>
              <a:gd name="connsiteY30" fmla="*/ 2995916 h 6857999"/>
              <a:gd name="connsiteX31" fmla="*/ 8366764 w 8394178"/>
              <a:gd name="connsiteY31" fmla="*/ 2998648 h 6857999"/>
              <a:gd name="connsiteX32" fmla="*/ 8356827 w 8394178"/>
              <a:gd name="connsiteY32" fmla="*/ 3023630 h 6857999"/>
              <a:gd name="connsiteX33" fmla="*/ 8348883 w 8394178"/>
              <a:gd name="connsiteY33" fmla="*/ 3096975 h 6857999"/>
              <a:gd name="connsiteX34" fmla="*/ 8331320 w 8394178"/>
              <a:gd name="connsiteY34" fmla="*/ 3216657 h 6857999"/>
              <a:gd name="connsiteX35" fmla="*/ 8334250 w 8394178"/>
              <a:gd name="connsiteY35" fmla="*/ 3310980 h 6857999"/>
              <a:gd name="connsiteX36" fmla="*/ 8323018 w 8394178"/>
              <a:gd name="connsiteY36" fmla="*/ 3344725 h 6857999"/>
              <a:gd name="connsiteX37" fmla="*/ 8312317 w 8394178"/>
              <a:gd name="connsiteY37" fmla="*/ 3393250 h 6857999"/>
              <a:gd name="connsiteX38" fmla="*/ 8299110 w 8394178"/>
              <a:gd name="connsiteY38" fmla="*/ 3514536 h 6857999"/>
              <a:gd name="connsiteX39" fmla="*/ 8279421 w 8394178"/>
              <a:gd name="connsiteY39" fmla="*/ 3686149 h 6857999"/>
              <a:gd name="connsiteX40" fmla="*/ 8273021 w 8394178"/>
              <a:gd name="connsiteY40" fmla="*/ 3692208 h 6857999"/>
              <a:gd name="connsiteX41" fmla="*/ 8260968 w 8394178"/>
              <a:gd name="connsiteY41" fmla="*/ 3776022 h 6857999"/>
              <a:gd name="connsiteX42" fmla="*/ 8209415 w 8394178"/>
              <a:gd name="connsiteY42" fmla="*/ 4060536 h 6857999"/>
              <a:gd name="connsiteX43" fmla="*/ 8203359 w 8394178"/>
              <a:gd name="connsiteY43" fmla="*/ 4222149 h 6857999"/>
              <a:gd name="connsiteX44" fmla="*/ 8197502 w 8394178"/>
              <a:gd name="connsiteY44" fmla="*/ 4364683 h 6857999"/>
              <a:gd name="connsiteX45" fmla="*/ 8189960 w 8394178"/>
              <a:gd name="connsiteY45" fmla="*/ 4462471 h 6857999"/>
              <a:gd name="connsiteX46" fmla="*/ 8157285 w 8394178"/>
              <a:gd name="connsiteY46" fmla="*/ 4526395 h 6857999"/>
              <a:gd name="connsiteX47" fmla="*/ 8127583 w 8394178"/>
              <a:gd name="connsiteY47" fmla="*/ 4649885 h 6857999"/>
              <a:gd name="connsiteX48" fmla="*/ 8086875 w 8394178"/>
              <a:gd name="connsiteY48" fmla="*/ 4799019 h 6857999"/>
              <a:gd name="connsiteX49" fmla="*/ 8071779 w 8394178"/>
              <a:gd name="connsiteY49" fmla="*/ 4849614 h 6857999"/>
              <a:gd name="connsiteX50" fmla="*/ 8046521 w 8394178"/>
              <a:gd name="connsiteY50" fmla="*/ 4919971 h 6857999"/>
              <a:gd name="connsiteX51" fmla="*/ 7999171 w 8394178"/>
              <a:gd name="connsiteY51" fmla="*/ 5010766 h 6857999"/>
              <a:gd name="connsiteX52" fmla="*/ 7974494 w 8394178"/>
              <a:gd name="connsiteY52" fmla="*/ 5088190 h 6857999"/>
              <a:gd name="connsiteX53" fmla="*/ 7960017 w 8394178"/>
              <a:gd name="connsiteY53" fmla="*/ 5143922 h 6857999"/>
              <a:gd name="connsiteX54" fmla="*/ 7940570 w 8394178"/>
              <a:gd name="connsiteY54" fmla="*/ 5284346 h 6857999"/>
              <a:gd name="connsiteX55" fmla="*/ 7923844 w 8394178"/>
              <a:gd name="connsiteY55" fmla="*/ 5390948 h 6857999"/>
              <a:gd name="connsiteX56" fmla="*/ 7905061 w 8394178"/>
              <a:gd name="connsiteY56" fmla="*/ 5470854 h 6857999"/>
              <a:gd name="connsiteX57" fmla="*/ 7900574 w 8394178"/>
              <a:gd name="connsiteY57" fmla="*/ 5529643 h 6857999"/>
              <a:gd name="connsiteX58" fmla="*/ 7889879 w 8394178"/>
              <a:gd name="connsiteY58" fmla="*/ 5597292 h 6857999"/>
              <a:gd name="connsiteX59" fmla="*/ 7881533 w 8394178"/>
              <a:gd name="connsiteY59" fmla="*/ 5608899 h 6857999"/>
              <a:gd name="connsiteX60" fmla="*/ 7866845 w 8394178"/>
              <a:gd name="connsiteY60" fmla="*/ 5684911 h 6857999"/>
              <a:gd name="connsiteX61" fmla="*/ 7866707 w 8394178"/>
              <a:gd name="connsiteY61" fmla="*/ 5755776 h 6857999"/>
              <a:gd name="connsiteX62" fmla="*/ 7858630 w 8394178"/>
              <a:gd name="connsiteY62" fmla="*/ 5889599 h 6857999"/>
              <a:gd name="connsiteX63" fmla="*/ 7862852 w 8394178"/>
              <a:gd name="connsiteY63" fmla="*/ 5989744 h 6857999"/>
              <a:gd name="connsiteX64" fmla="*/ 7834617 w 8394178"/>
              <a:gd name="connsiteY64" fmla="*/ 6084926 h 6857999"/>
              <a:gd name="connsiteX65" fmla="*/ 7830440 w 8394178"/>
              <a:gd name="connsiteY65" fmla="*/ 6346549 h 6857999"/>
              <a:gd name="connsiteX66" fmla="*/ 7828988 w 8394178"/>
              <a:gd name="connsiteY66" fmla="*/ 6527527 h 6857999"/>
              <a:gd name="connsiteX67" fmla="*/ 7833220 w 8394178"/>
              <a:gd name="connsiteY67" fmla="*/ 6627129 h 6857999"/>
              <a:gd name="connsiteX68" fmla="*/ 7833451 w 8394178"/>
              <a:gd name="connsiteY68" fmla="*/ 6694819 h 6857999"/>
              <a:gd name="connsiteX69" fmla="*/ 7859394 w 8394178"/>
              <a:gd name="connsiteY69" fmla="*/ 6765445 h 6857999"/>
              <a:gd name="connsiteX70" fmla="*/ 7866873 w 8394178"/>
              <a:gd name="connsiteY70" fmla="*/ 6844697 h 6857999"/>
              <a:gd name="connsiteX71" fmla="*/ 7868076 w 8394178"/>
              <a:gd name="connsiteY71" fmla="*/ 6857999 h 6857999"/>
              <a:gd name="connsiteX72" fmla="*/ 2920621 w 8394178"/>
              <a:gd name="connsiteY72" fmla="*/ 6857999 h 6857999"/>
              <a:gd name="connsiteX73" fmla="*/ 961321 w 8394178"/>
              <a:gd name="connsiteY73" fmla="*/ 6857999 h 6857999"/>
              <a:gd name="connsiteX74" fmla="*/ 0 w 8394178"/>
              <a:gd name="connsiteY74" fmla="*/ 6857999 h 6857999"/>
              <a:gd name="connsiteX75" fmla="*/ 0 w 8394178"/>
              <a:gd name="connsiteY75" fmla="*/ 0 h 6857999"/>
              <a:gd name="connsiteX0" fmla="*/ 0 w 8394178"/>
              <a:gd name="connsiteY0" fmla="*/ 0 h 6857999"/>
              <a:gd name="connsiteX1" fmla="*/ 8236175 w 8394178"/>
              <a:gd name="connsiteY1" fmla="*/ 2 h 6857999"/>
              <a:gd name="connsiteX2" fmla="*/ 8231178 w 8394178"/>
              <a:gd name="connsiteY2" fmla="*/ 14562 h 6857999"/>
              <a:gd name="connsiteX3" fmla="*/ 8234773 w 8394178"/>
              <a:gd name="connsiteY3" fmla="*/ 59077 h 6857999"/>
              <a:gd name="connsiteX4" fmla="*/ 8227623 w 8394178"/>
              <a:gd name="connsiteY4" fmla="*/ 107668 h 6857999"/>
              <a:gd name="connsiteX5" fmla="*/ 8246150 w 8394178"/>
              <a:gd name="connsiteY5" fmla="*/ 246136 h 6857999"/>
              <a:gd name="connsiteX6" fmla="*/ 8224308 w 8394178"/>
              <a:gd name="connsiteY6" fmla="*/ 372908 h 6857999"/>
              <a:gd name="connsiteX7" fmla="*/ 8221687 w 8394178"/>
              <a:gd name="connsiteY7" fmla="*/ 450607 h 6857999"/>
              <a:gd name="connsiteX8" fmla="*/ 8232987 w 8394178"/>
              <a:gd name="connsiteY8" fmla="*/ 812800 h 6857999"/>
              <a:gd name="connsiteX9" fmla="*/ 8241364 w 8394178"/>
              <a:gd name="connsiteY9" fmla="*/ 912727 h 6857999"/>
              <a:gd name="connsiteX10" fmla="*/ 8240165 w 8394178"/>
              <a:gd name="connsiteY10" fmla="*/ 989950 h 6857999"/>
              <a:gd name="connsiteX11" fmla="*/ 8243561 w 8394178"/>
              <a:gd name="connsiteY11" fmla="*/ 1141745 h 6857999"/>
              <a:gd name="connsiteX12" fmla="*/ 8256144 w 8394178"/>
              <a:gd name="connsiteY12" fmla="*/ 1265454 h 6857999"/>
              <a:gd name="connsiteX13" fmla="*/ 8281494 w 8394178"/>
              <a:gd name="connsiteY13" fmla="*/ 1385480 h 6857999"/>
              <a:gd name="connsiteX14" fmla="*/ 8297877 w 8394178"/>
              <a:gd name="connsiteY14" fmla="*/ 1458060 h 6857999"/>
              <a:gd name="connsiteX15" fmla="*/ 8315502 w 8394178"/>
              <a:gd name="connsiteY15" fmla="*/ 1513175 h 6857999"/>
              <a:gd name="connsiteX16" fmla="*/ 8342335 w 8394178"/>
              <a:gd name="connsiteY16" fmla="*/ 1570809 h 6857999"/>
              <a:gd name="connsiteX17" fmla="*/ 8324762 w 8394178"/>
              <a:gd name="connsiteY17" fmla="*/ 1632434 h 6857999"/>
              <a:gd name="connsiteX18" fmla="*/ 8319231 w 8394178"/>
              <a:gd name="connsiteY18" fmla="*/ 1742490 h 6857999"/>
              <a:gd name="connsiteX19" fmla="*/ 8343694 w 8394178"/>
              <a:gd name="connsiteY19" fmla="*/ 1812272 h 6857999"/>
              <a:gd name="connsiteX20" fmla="*/ 8379488 w 8394178"/>
              <a:gd name="connsiteY20" fmla="*/ 1856766 h 6857999"/>
              <a:gd name="connsiteX21" fmla="*/ 8385055 w 8394178"/>
              <a:gd name="connsiteY21" fmla="*/ 1923433 h 6857999"/>
              <a:gd name="connsiteX22" fmla="*/ 8386906 w 8394178"/>
              <a:gd name="connsiteY22" fmla="*/ 1972204 h 6857999"/>
              <a:gd name="connsiteX23" fmla="*/ 8386681 w 8394178"/>
              <a:gd name="connsiteY23" fmla="*/ 2066205 h 6857999"/>
              <a:gd name="connsiteX24" fmla="*/ 8380052 w 8394178"/>
              <a:gd name="connsiteY24" fmla="*/ 2227417 h 6857999"/>
              <a:gd name="connsiteX25" fmla="*/ 8374483 w 8394178"/>
              <a:gd name="connsiteY25" fmla="*/ 2510933 h 6857999"/>
              <a:gd name="connsiteX26" fmla="*/ 8375191 w 8394178"/>
              <a:gd name="connsiteY26" fmla="*/ 2741866 h 6857999"/>
              <a:gd name="connsiteX27" fmla="*/ 8384389 w 8394178"/>
              <a:gd name="connsiteY27" fmla="*/ 2864935 h 6857999"/>
              <a:gd name="connsiteX28" fmla="*/ 8391822 w 8394178"/>
              <a:gd name="connsiteY28" fmla="*/ 2950807 h 6857999"/>
              <a:gd name="connsiteX29" fmla="*/ 8378111 w 8394178"/>
              <a:gd name="connsiteY29" fmla="*/ 2978246 h 6857999"/>
              <a:gd name="connsiteX30" fmla="*/ 8375025 w 8394178"/>
              <a:gd name="connsiteY30" fmla="*/ 2995916 h 6857999"/>
              <a:gd name="connsiteX31" fmla="*/ 8366764 w 8394178"/>
              <a:gd name="connsiteY31" fmla="*/ 2998648 h 6857999"/>
              <a:gd name="connsiteX32" fmla="*/ 8356827 w 8394178"/>
              <a:gd name="connsiteY32" fmla="*/ 3023630 h 6857999"/>
              <a:gd name="connsiteX33" fmla="*/ 8348883 w 8394178"/>
              <a:gd name="connsiteY33" fmla="*/ 3096975 h 6857999"/>
              <a:gd name="connsiteX34" fmla="*/ 8331320 w 8394178"/>
              <a:gd name="connsiteY34" fmla="*/ 3216657 h 6857999"/>
              <a:gd name="connsiteX35" fmla="*/ 8334250 w 8394178"/>
              <a:gd name="connsiteY35" fmla="*/ 3310980 h 6857999"/>
              <a:gd name="connsiteX36" fmla="*/ 8323018 w 8394178"/>
              <a:gd name="connsiteY36" fmla="*/ 3344725 h 6857999"/>
              <a:gd name="connsiteX37" fmla="*/ 8312317 w 8394178"/>
              <a:gd name="connsiteY37" fmla="*/ 3393250 h 6857999"/>
              <a:gd name="connsiteX38" fmla="*/ 8299110 w 8394178"/>
              <a:gd name="connsiteY38" fmla="*/ 3514536 h 6857999"/>
              <a:gd name="connsiteX39" fmla="*/ 8279421 w 8394178"/>
              <a:gd name="connsiteY39" fmla="*/ 3686149 h 6857999"/>
              <a:gd name="connsiteX40" fmla="*/ 8273021 w 8394178"/>
              <a:gd name="connsiteY40" fmla="*/ 3692208 h 6857999"/>
              <a:gd name="connsiteX41" fmla="*/ 8260968 w 8394178"/>
              <a:gd name="connsiteY41" fmla="*/ 3776022 h 6857999"/>
              <a:gd name="connsiteX42" fmla="*/ 8209415 w 8394178"/>
              <a:gd name="connsiteY42" fmla="*/ 4060536 h 6857999"/>
              <a:gd name="connsiteX43" fmla="*/ 8203359 w 8394178"/>
              <a:gd name="connsiteY43" fmla="*/ 4222149 h 6857999"/>
              <a:gd name="connsiteX44" fmla="*/ 8197502 w 8394178"/>
              <a:gd name="connsiteY44" fmla="*/ 4364683 h 6857999"/>
              <a:gd name="connsiteX45" fmla="*/ 8189960 w 8394178"/>
              <a:gd name="connsiteY45" fmla="*/ 4462471 h 6857999"/>
              <a:gd name="connsiteX46" fmla="*/ 8157285 w 8394178"/>
              <a:gd name="connsiteY46" fmla="*/ 4526395 h 6857999"/>
              <a:gd name="connsiteX47" fmla="*/ 8127583 w 8394178"/>
              <a:gd name="connsiteY47" fmla="*/ 4649885 h 6857999"/>
              <a:gd name="connsiteX48" fmla="*/ 8086875 w 8394178"/>
              <a:gd name="connsiteY48" fmla="*/ 4799019 h 6857999"/>
              <a:gd name="connsiteX49" fmla="*/ 8071779 w 8394178"/>
              <a:gd name="connsiteY49" fmla="*/ 4849614 h 6857999"/>
              <a:gd name="connsiteX50" fmla="*/ 8046521 w 8394178"/>
              <a:gd name="connsiteY50" fmla="*/ 4919971 h 6857999"/>
              <a:gd name="connsiteX51" fmla="*/ 7999171 w 8394178"/>
              <a:gd name="connsiteY51" fmla="*/ 5010766 h 6857999"/>
              <a:gd name="connsiteX52" fmla="*/ 7974494 w 8394178"/>
              <a:gd name="connsiteY52" fmla="*/ 5088190 h 6857999"/>
              <a:gd name="connsiteX53" fmla="*/ 7960017 w 8394178"/>
              <a:gd name="connsiteY53" fmla="*/ 5143922 h 6857999"/>
              <a:gd name="connsiteX54" fmla="*/ 7940570 w 8394178"/>
              <a:gd name="connsiteY54" fmla="*/ 5284346 h 6857999"/>
              <a:gd name="connsiteX55" fmla="*/ 7923844 w 8394178"/>
              <a:gd name="connsiteY55" fmla="*/ 5390948 h 6857999"/>
              <a:gd name="connsiteX56" fmla="*/ 7905061 w 8394178"/>
              <a:gd name="connsiteY56" fmla="*/ 5470854 h 6857999"/>
              <a:gd name="connsiteX57" fmla="*/ 7900574 w 8394178"/>
              <a:gd name="connsiteY57" fmla="*/ 5529643 h 6857999"/>
              <a:gd name="connsiteX58" fmla="*/ 7889879 w 8394178"/>
              <a:gd name="connsiteY58" fmla="*/ 5597292 h 6857999"/>
              <a:gd name="connsiteX59" fmla="*/ 7881533 w 8394178"/>
              <a:gd name="connsiteY59" fmla="*/ 5608899 h 6857999"/>
              <a:gd name="connsiteX60" fmla="*/ 7866845 w 8394178"/>
              <a:gd name="connsiteY60" fmla="*/ 5684911 h 6857999"/>
              <a:gd name="connsiteX61" fmla="*/ 7866707 w 8394178"/>
              <a:gd name="connsiteY61" fmla="*/ 5755776 h 6857999"/>
              <a:gd name="connsiteX62" fmla="*/ 7858630 w 8394178"/>
              <a:gd name="connsiteY62" fmla="*/ 5889599 h 6857999"/>
              <a:gd name="connsiteX63" fmla="*/ 7862852 w 8394178"/>
              <a:gd name="connsiteY63" fmla="*/ 5989744 h 6857999"/>
              <a:gd name="connsiteX64" fmla="*/ 7834617 w 8394178"/>
              <a:gd name="connsiteY64" fmla="*/ 6084926 h 6857999"/>
              <a:gd name="connsiteX65" fmla="*/ 7830440 w 8394178"/>
              <a:gd name="connsiteY65" fmla="*/ 6346549 h 6857999"/>
              <a:gd name="connsiteX66" fmla="*/ 7828988 w 8394178"/>
              <a:gd name="connsiteY66" fmla="*/ 6527527 h 6857999"/>
              <a:gd name="connsiteX67" fmla="*/ 7833220 w 8394178"/>
              <a:gd name="connsiteY67" fmla="*/ 6627129 h 6857999"/>
              <a:gd name="connsiteX68" fmla="*/ 7833451 w 8394178"/>
              <a:gd name="connsiteY68" fmla="*/ 6694819 h 6857999"/>
              <a:gd name="connsiteX69" fmla="*/ 7859394 w 8394178"/>
              <a:gd name="connsiteY69" fmla="*/ 6765445 h 6857999"/>
              <a:gd name="connsiteX70" fmla="*/ 7866873 w 8394178"/>
              <a:gd name="connsiteY70" fmla="*/ 6844697 h 6857999"/>
              <a:gd name="connsiteX71" fmla="*/ 7868076 w 8394178"/>
              <a:gd name="connsiteY71" fmla="*/ 6857999 h 6857999"/>
              <a:gd name="connsiteX72" fmla="*/ 2920621 w 8394178"/>
              <a:gd name="connsiteY72" fmla="*/ 6857999 h 6857999"/>
              <a:gd name="connsiteX73" fmla="*/ 0 w 8394178"/>
              <a:gd name="connsiteY73" fmla="*/ 6857999 h 6857999"/>
              <a:gd name="connsiteX74" fmla="*/ 0 w 8394178"/>
              <a:gd name="connsiteY74" fmla="*/ 0 h 6857999"/>
              <a:gd name="connsiteX0" fmla="*/ 0 w 8394178"/>
              <a:gd name="connsiteY0" fmla="*/ 0 h 6857999"/>
              <a:gd name="connsiteX1" fmla="*/ 8236175 w 8394178"/>
              <a:gd name="connsiteY1" fmla="*/ 2 h 6857999"/>
              <a:gd name="connsiteX2" fmla="*/ 8231178 w 8394178"/>
              <a:gd name="connsiteY2" fmla="*/ 14562 h 6857999"/>
              <a:gd name="connsiteX3" fmla="*/ 8234773 w 8394178"/>
              <a:gd name="connsiteY3" fmla="*/ 59077 h 6857999"/>
              <a:gd name="connsiteX4" fmla="*/ 8227623 w 8394178"/>
              <a:gd name="connsiteY4" fmla="*/ 107668 h 6857999"/>
              <a:gd name="connsiteX5" fmla="*/ 8246150 w 8394178"/>
              <a:gd name="connsiteY5" fmla="*/ 246136 h 6857999"/>
              <a:gd name="connsiteX6" fmla="*/ 8224308 w 8394178"/>
              <a:gd name="connsiteY6" fmla="*/ 372908 h 6857999"/>
              <a:gd name="connsiteX7" fmla="*/ 8221687 w 8394178"/>
              <a:gd name="connsiteY7" fmla="*/ 450607 h 6857999"/>
              <a:gd name="connsiteX8" fmla="*/ 8232987 w 8394178"/>
              <a:gd name="connsiteY8" fmla="*/ 812800 h 6857999"/>
              <a:gd name="connsiteX9" fmla="*/ 8241364 w 8394178"/>
              <a:gd name="connsiteY9" fmla="*/ 912727 h 6857999"/>
              <a:gd name="connsiteX10" fmla="*/ 8240165 w 8394178"/>
              <a:gd name="connsiteY10" fmla="*/ 989950 h 6857999"/>
              <a:gd name="connsiteX11" fmla="*/ 8243561 w 8394178"/>
              <a:gd name="connsiteY11" fmla="*/ 1141745 h 6857999"/>
              <a:gd name="connsiteX12" fmla="*/ 8256144 w 8394178"/>
              <a:gd name="connsiteY12" fmla="*/ 1265454 h 6857999"/>
              <a:gd name="connsiteX13" fmla="*/ 8281494 w 8394178"/>
              <a:gd name="connsiteY13" fmla="*/ 1385480 h 6857999"/>
              <a:gd name="connsiteX14" fmla="*/ 8297877 w 8394178"/>
              <a:gd name="connsiteY14" fmla="*/ 1458060 h 6857999"/>
              <a:gd name="connsiteX15" fmla="*/ 8315502 w 8394178"/>
              <a:gd name="connsiteY15" fmla="*/ 1513175 h 6857999"/>
              <a:gd name="connsiteX16" fmla="*/ 8342335 w 8394178"/>
              <a:gd name="connsiteY16" fmla="*/ 1570809 h 6857999"/>
              <a:gd name="connsiteX17" fmla="*/ 8324762 w 8394178"/>
              <a:gd name="connsiteY17" fmla="*/ 1632434 h 6857999"/>
              <a:gd name="connsiteX18" fmla="*/ 8319231 w 8394178"/>
              <a:gd name="connsiteY18" fmla="*/ 1742490 h 6857999"/>
              <a:gd name="connsiteX19" fmla="*/ 8343694 w 8394178"/>
              <a:gd name="connsiteY19" fmla="*/ 1812272 h 6857999"/>
              <a:gd name="connsiteX20" fmla="*/ 8379488 w 8394178"/>
              <a:gd name="connsiteY20" fmla="*/ 1856766 h 6857999"/>
              <a:gd name="connsiteX21" fmla="*/ 8385055 w 8394178"/>
              <a:gd name="connsiteY21" fmla="*/ 1923433 h 6857999"/>
              <a:gd name="connsiteX22" fmla="*/ 8386906 w 8394178"/>
              <a:gd name="connsiteY22" fmla="*/ 1972204 h 6857999"/>
              <a:gd name="connsiteX23" fmla="*/ 8386681 w 8394178"/>
              <a:gd name="connsiteY23" fmla="*/ 2066205 h 6857999"/>
              <a:gd name="connsiteX24" fmla="*/ 8380052 w 8394178"/>
              <a:gd name="connsiteY24" fmla="*/ 2227417 h 6857999"/>
              <a:gd name="connsiteX25" fmla="*/ 8374483 w 8394178"/>
              <a:gd name="connsiteY25" fmla="*/ 2510933 h 6857999"/>
              <a:gd name="connsiteX26" fmla="*/ 8375191 w 8394178"/>
              <a:gd name="connsiteY26" fmla="*/ 2741866 h 6857999"/>
              <a:gd name="connsiteX27" fmla="*/ 8384389 w 8394178"/>
              <a:gd name="connsiteY27" fmla="*/ 2864935 h 6857999"/>
              <a:gd name="connsiteX28" fmla="*/ 8391822 w 8394178"/>
              <a:gd name="connsiteY28" fmla="*/ 2950807 h 6857999"/>
              <a:gd name="connsiteX29" fmla="*/ 8378111 w 8394178"/>
              <a:gd name="connsiteY29" fmla="*/ 2978246 h 6857999"/>
              <a:gd name="connsiteX30" fmla="*/ 8375025 w 8394178"/>
              <a:gd name="connsiteY30" fmla="*/ 2995916 h 6857999"/>
              <a:gd name="connsiteX31" fmla="*/ 8366764 w 8394178"/>
              <a:gd name="connsiteY31" fmla="*/ 2998648 h 6857999"/>
              <a:gd name="connsiteX32" fmla="*/ 8356827 w 8394178"/>
              <a:gd name="connsiteY32" fmla="*/ 3023630 h 6857999"/>
              <a:gd name="connsiteX33" fmla="*/ 8348883 w 8394178"/>
              <a:gd name="connsiteY33" fmla="*/ 3096975 h 6857999"/>
              <a:gd name="connsiteX34" fmla="*/ 8331320 w 8394178"/>
              <a:gd name="connsiteY34" fmla="*/ 3216657 h 6857999"/>
              <a:gd name="connsiteX35" fmla="*/ 8334250 w 8394178"/>
              <a:gd name="connsiteY35" fmla="*/ 3310980 h 6857999"/>
              <a:gd name="connsiteX36" fmla="*/ 8323018 w 8394178"/>
              <a:gd name="connsiteY36" fmla="*/ 3344725 h 6857999"/>
              <a:gd name="connsiteX37" fmla="*/ 8312317 w 8394178"/>
              <a:gd name="connsiteY37" fmla="*/ 3393250 h 6857999"/>
              <a:gd name="connsiteX38" fmla="*/ 8299110 w 8394178"/>
              <a:gd name="connsiteY38" fmla="*/ 3514536 h 6857999"/>
              <a:gd name="connsiteX39" fmla="*/ 8279421 w 8394178"/>
              <a:gd name="connsiteY39" fmla="*/ 3686149 h 6857999"/>
              <a:gd name="connsiteX40" fmla="*/ 8273021 w 8394178"/>
              <a:gd name="connsiteY40" fmla="*/ 3692208 h 6857999"/>
              <a:gd name="connsiteX41" fmla="*/ 8260968 w 8394178"/>
              <a:gd name="connsiteY41" fmla="*/ 3776022 h 6857999"/>
              <a:gd name="connsiteX42" fmla="*/ 8209415 w 8394178"/>
              <a:gd name="connsiteY42" fmla="*/ 4060536 h 6857999"/>
              <a:gd name="connsiteX43" fmla="*/ 8203359 w 8394178"/>
              <a:gd name="connsiteY43" fmla="*/ 4222149 h 6857999"/>
              <a:gd name="connsiteX44" fmla="*/ 8197502 w 8394178"/>
              <a:gd name="connsiteY44" fmla="*/ 4364683 h 6857999"/>
              <a:gd name="connsiteX45" fmla="*/ 8189960 w 8394178"/>
              <a:gd name="connsiteY45" fmla="*/ 4462471 h 6857999"/>
              <a:gd name="connsiteX46" fmla="*/ 8157285 w 8394178"/>
              <a:gd name="connsiteY46" fmla="*/ 4526395 h 6857999"/>
              <a:gd name="connsiteX47" fmla="*/ 8127583 w 8394178"/>
              <a:gd name="connsiteY47" fmla="*/ 4649885 h 6857999"/>
              <a:gd name="connsiteX48" fmla="*/ 8086875 w 8394178"/>
              <a:gd name="connsiteY48" fmla="*/ 4799019 h 6857999"/>
              <a:gd name="connsiteX49" fmla="*/ 8071779 w 8394178"/>
              <a:gd name="connsiteY49" fmla="*/ 4849614 h 6857999"/>
              <a:gd name="connsiteX50" fmla="*/ 8046521 w 8394178"/>
              <a:gd name="connsiteY50" fmla="*/ 4919971 h 6857999"/>
              <a:gd name="connsiteX51" fmla="*/ 7999171 w 8394178"/>
              <a:gd name="connsiteY51" fmla="*/ 5010766 h 6857999"/>
              <a:gd name="connsiteX52" fmla="*/ 7974494 w 8394178"/>
              <a:gd name="connsiteY52" fmla="*/ 5088190 h 6857999"/>
              <a:gd name="connsiteX53" fmla="*/ 7960017 w 8394178"/>
              <a:gd name="connsiteY53" fmla="*/ 5143922 h 6857999"/>
              <a:gd name="connsiteX54" fmla="*/ 7940570 w 8394178"/>
              <a:gd name="connsiteY54" fmla="*/ 5284346 h 6857999"/>
              <a:gd name="connsiteX55" fmla="*/ 7923844 w 8394178"/>
              <a:gd name="connsiteY55" fmla="*/ 5390948 h 6857999"/>
              <a:gd name="connsiteX56" fmla="*/ 7905061 w 8394178"/>
              <a:gd name="connsiteY56" fmla="*/ 5470854 h 6857999"/>
              <a:gd name="connsiteX57" fmla="*/ 7900574 w 8394178"/>
              <a:gd name="connsiteY57" fmla="*/ 5529643 h 6857999"/>
              <a:gd name="connsiteX58" fmla="*/ 7889879 w 8394178"/>
              <a:gd name="connsiteY58" fmla="*/ 5597292 h 6857999"/>
              <a:gd name="connsiteX59" fmla="*/ 7881533 w 8394178"/>
              <a:gd name="connsiteY59" fmla="*/ 5608899 h 6857999"/>
              <a:gd name="connsiteX60" fmla="*/ 7866845 w 8394178"/>
              <a:gd name="connsiteY60" fmla="*/ 5684911 h 6857999"/>
              <a:gd name="connsiteX61" fmla="*/ 7866707 w 8394178"/>
              <a:gd name="connsiteY61" fmla="*/ 5755776 h 6857999"/>
              <a:gd name="connsiteX62" fmla="*/ 7858630 w 8394178"/>
              <a:gd name="connsiteY62" fmla="*/ 5889599 h 6857999"/>
              <a:gd name="connsiteX63" fmla="*/ 7862852 w 8394178"/>
              <a:gd name="connsiteY63" fmla="*/ 5989744 h 6857999"/>
              <a:gd name="connsiteX64" fmla="*/ 7834617 w 8394178"/>
              <a:gd name="connsiteY64" fmla="*/ 6084926 h 6857999"/>
              <a:gd name="connsiteX65" fmla="*/ 7830440 w 8394178"/>
              <a:gd name="connsiteY65" fmla="*/ 6346549 h 6857999"/>
              <a:gd name="connsiteX66" fmla="*/ 7828988 w 8394178"/>
              <a:gd name="connsiteY66" fmla="*/ 6527527 h 6857999"/>
              <a:gd name="connsiteX67" fmla="*/ 7833220 w 8394178"/>
              <a:gd name="connsiteY67" fmla="*/ 6627129 h 6857999"/>
              <a:gd name="connsiteX68" fmla="*/ 7833451 w 8394178"/>
              <a:gd name="connsiteY68" fmla="*/ 6694819 h 6857999"/>
              <a:gd name="connsiteX69" fmla="*/ 7859394 w 8394178"/>
              <a:gd name="connsiteY69" fmla="*/ 6765445 h 6857999"/>
              <a:gd name="connsiteX70" fmla="*/ 7866873 w 8394178"/>
              <a:gd name="connsiteY70" fmla="*/ 6844697 h 6857999"/>
              <a:gd name="connsiteX71" fmla="*/ 7868076 w 8394178"/>
              <a:gd name="connsiteY71" fmla="*/ 6857999 h 6857999"/>
              <a:gd name="connsiteX72" fmla="*/ 0 w 8394178"/>
              <a:gd name="connsiteY72" fmla="*/ 6857999 h 6857999"/>
              <a:gd name="connsiteX73" fmla="*/ 0 w 8394178"/>
              <a:gd name="connsiteY7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394178" h="6857999">
                <a:moveTo>
                  <a:pt x="0" y="0"/>
                </a:moveTo>
                <a:lnTo>
                  <a:pt x="8236175" y="2"/>
                </a:lnTo>
                <a:lnTo>
                  <a:pt x="8231178" y="14562"/>
                </a:lnTo>
                <a:lnTo>
                  <a:pt x="8234773" y="59077"/>
                </a:lnTo>
                <a:cubicBezTo>
                  <a:pt x="8235275" y="76949"/>
                  <a:pt x="8227121" y="89796"/>
                  <a:pt x="8227623" y="107668"/>
                </a:cubicBezTo>
                <a:cubicBezTo>
                  <a:pt x="8211139" y="138162"/>
                  <a:pt x="8246703" y="201929"/>
                  <a:pt x="8246150" y="246136"/>
                </a:cubicBezTo>
                <a:cubicBezTo>
                  <a:pt x="8245598" y="290343"/>
                  <a:pt x="8257389" y="364179"/>
                  <a:pt x="8224308" y="372908"/>
                </a:cubicBezTo>
                <a:cubicBezTo>
                  <a:pt x="8218864" y="431308"/>
                  <a:pt x="8228745" y="357606"/>
                  <a:pt x="8221687" y="450607"/>
                </a:cubicBezTo>
                <a:cubicBezTo>
                  <a:pt x="8253150" y="551950"/>
                  <a:pt x="8221677" y="787036"/>
                  <a:pt x="8232987" y="812800"/>
                </a:cubicBezTo>
                <a:cubicBezTo>
                  <a:pt x="8263719" y="860799"/>
                  <a:pt x="8226505" y="854953"/>
                  <a:pt x="8241364" y="912727"/>
                </a:cubicBezTo>
                <a:cubicBezTo>
                  <a:pt x="8249854" y="945986"/>
                  <a:pt x="8239798" y="951781"/>
                  <a:pt x="8240165" y="989950"/>
                </a:cubicBezTo>
                <a:cubicBezTo>
                  <a:pt x="8240531" y="1028120"/>
                  <a:pt x="8240898" y="1095828"/>
                  <a:pt x="8243561" y="1141745"/>
                </a:cubicBezTo>
                <a:cubicBezTo>
                  <a:pt x="8246223" y="1187662"/>
                  <a:pt x="8256010" y="1234783"/>
                  <a:pt x="8256144" y="1265454"/>
                </a:cubicBezTo>
                <a:cubicBezTo>
                  <a:pt x="8246450" y="1304052"/>
                  <a:pt x="8278372" y="1370755"/>
                  <a:pt x="8281494" y="1385480"/>
                </a:cubicBezTo>
                <a:cubicBezTo>
                  <a:pt x="8294281" y="1422714"/>
                  <a:pt x="8303397" y="1428103"/>
                  <a:pt x="8297877" y="1458060"/>
                </a:cubicBezTo>
                <a:cubicBezTo>
                  <a:pt x="8297983" y="1468057"/>
                  <a:pt x="8315397" y="1503177"/>
                  <a:pt x="8315502" y="1513175"/>
                </a:cubicBezTo>
                <a:lnTo>
                  <a:pt x="8342335" y="1570809"/>
                </a:lnTo>
                <a:cubicBezTo>
                  <a:pt x="8365894" y="1617136"/>
                  <a:pt x="8315600" y="1595486"/>
                  <a:pt x="8324762" y="1632434"/>
                </a:cubicBezTo>
                <a:cubicBezTo>
                  <a:pt x="8345804" y="1713683"/>
                  <a:pt x="8308403" y="1715203"/>
                  <a:pt x="8319231" y="1742490"/>
                </a:cubicBezTo>
                <a:cubicBezTo>
                  <a:pt x="8327385" y="1767736"/>
                  <a:pt x="8335540" y="1787026"/>
                  <a:pt x="8343694" y="1812272"/>
                </a:cubicBezTo>
                <a:cubicBezTo>
                  <a:pt x="8345710" y="1818102"/>
                  <a:pt x="8382841" y="1845254"/>
                  <a:pt x="8379488" y="1856766"/>
                </a:cubicBezTo>
                <a:lnTo>
                  <a:pt x="8385055" y="1923433"/>
                </a:lnTo>
                <a:lnTo>
                  <a:pt x="8386906" y="1972204"/>
                </a:lnTo>
                <a:cubicBezTo>
                  <a:pt x="8389102" y="1979569"/>
                  <a:pt x="8382464" y="2060117"/>
                  <a:pt x="8386681" y="2066205"/>
                </a:cubicBezTo>
                <a:cubicBezTo>
                  <a:pt x="8400709" y="2153571"/>
                  <a:pt x="8366045" y="2189849"/>
                  <a:pt x="8380052" y="2227417"/>
                </a:cubicBezTo>
                <a:cubicBezTo>
                  <a:pt x="8372543" y="2317591"/>
                  <a:pt x="8379811" y="2407644"/>
                  <a:pt x="8374483" y="2510933"/>
                </a:cubicBezTo>
                <a:cubicBezTo>
                  <a:pt x="8396772" y="2597916"/>
                  <a:pt x="8370232" y="2649734"/>
                  <a:pt x="8375191" y="2741866"/>
                </a:cubicBezTo>
                <a:cubicBezTo>
                  <a:pt x="8394024" y="2779815"/>
                  <a:pt x="8395428" y="2817058"/>
                  <a:pt x="8384389" y="2864935"/>
                </a:cubicBezTo>
                <a:cubicBezTo>
                  <a:pt x="8416004" y="2860552"/>
                  <a:pt x="8357917" y="2937673"/>
                  <a:pt x="8391822" y="2950807"/>
                </a:cubicBezTo>
                <a:lnTo>
                  <a:pt x="8378111" y="2978246"/>
                </a:lnTo>
                <a:lnTo>
                  <a:pt x="8375025" y="2995916"/>
                </a:lnTo>
                <a:lnTo>
                  <a:pt x="8366764" y="2998648"/>
                </a:lnTo>
                <a:lnTo>
                  <a:pt x="8356827" y="3023630"/>
                </a:lnTo>
                <a:cubicBezTo>
                  <a:pt x="8354245" y="3033333"/>
                  <a:pt x="8348477" y="3084375"/>
                  <a:pt x="8348883" y="3096975"/>
                </a:cubicBezTo>
                <a:cubicBezTo>
                  <a:pt x="8363039" y="3142205"/>
                  <a:pt x="8312062" y="3160433"/>
                  <a:pt x="8331320" y="3216657"/>
                </a:cubicBezTo>
                <a:cubicBezTo>
                  <a:pt x="8335649" y="3237178"/>
                  <a:pt x="8345170" y="3299737"/>
                  <a:pt x="8334250" y="3310980"/>
                </a:cubicBezTo>
                <a:cubicBezTo>
                  <a:pt x="8331414" y="3323902"/>
                  <a:pt x="8334413" y="3339340"/>
                  <a:pt x="8323018" y="3344725"/>
                </a:cubicBezTo>
                <a:cubicBezTo>
                  <a:pt x="8309183" y="3353908"/>
                  <a:pt x="8327822" y="3400659"/>
                  <a:pt x="8312317" y="3393250"/>
                </a:cubicBezTo>
                <a:cubicBezTo>
                  <a:pt x="8325036" y="3426421"/>
                  <a:pt x="8307258" y="3487753"/>
                  <a:pt x="8299110" y="3514536"/>
                </a:cubicBezTo>
                <a:cubicBezTo>
                  <a:pt x="8293627" y="3563353"/>
                  <a:pt x="8281866" y="3650327"/>
                  <a:pt x="8279421" y="3686149"/>
                </a:cubicBezTo>
                <a:cubicBezTo>
                  <a:pt x="8277133" y="3687657"/>
                  <a:pt x="8276096" y="3677229"/>
                  <a:pt x="8273021" y="3692208"/>
                </a:cubicBezTo>
                <a:cubicBezTo>
                  <a:pt x="8269945" y="3707187"/>
                  <a:pt x="8252471" y="3757479"/>
                  <a:pt x="8260968" y="3776022"/>
                </a:cubicBezTo>
                <a:cubicBezTo>
                  <a:pt x="8231046" y="3875691"/>
                  <a:pt x="8223343" y="4023237"/>
                  <a:pt x="8209415" y="4060536"/>
                </a:cubicBezTo>
                <a:cubicBezTo>
                  <a:pt x="8204523" y="4150698"/>
                  <a:pt x="8212636" y="4164564"/>
                  <a:pt x="8203359" y="4222149"/>
                </a:cubicBezTo>
                <a:cubicBezTo>
                  <a:pt x="8198769" y="4287917"/>
                  <a:pt x="8194167" y="4339232"/>
                  <a:pt x="8197502" y="4364683"/>
                </a:cubicBezTo>
                <a:lnTo>
                  <a:pt x="8189960" y="4462471"/>
                </a:lnTo>
                <a:cubicBezTo>
                  <a:pt x="8192241" y="4503329"/>
                  <a:pt x="8157418" y="4500454"/>
                  <a:pt x="8157285" y="4526395"/>
                </a:cubicBezTo>
                <a:cubicBezTo>
                  <a:pt x="8151441" y="4623008"/>
                  <a:pt x="8136733" y="4632050"/>
                  <a:pt x="8127583" y="4649885"/>
                </a:cubicBezTo>
                <a:cubicBezTo>
                  <a:pt x="8109657" y="4687979"/>
                  <a:pt x="8101631" y="4758928"/>
                  <a:pt x="8086875" y="4799019"/>
                </a:cubicBezTo>
                <a:cubicBezTo>
                  <a:pt x="8070221" y="4834076"/>
                  <a:pt x="8077158" y="4811645"/>
                  <a:pt x="8071779" y="4849614"/>
                </a:cubicBezTo>
                <a:cubicBezTo>
                  <a:pt x="8057300" y="4853334"/>
                  <a:pt x="8029516" y="4883089"/>
                  <a:pt x="8046521" y="4919971"/>
                </a:cubicBezTo>
                <a:lnTo>
                  <a:pt x="7999171" y="5010766"/>
                </a:lnTo>
                <a:cubicBezTo>
                  <a:pt x="7980458" y="4983259"/>
                  <a:pt x="7994018" y="5107656"/>
                  <a:pt x="7974494" y="5088190"/>
                </a:cubicBezTo>
                <a:cubicBezTo>
                  <a:pt x="7961479" y="5102008"/>
                  <a:pt x="7970341" y="5118851"/>
                  <a:pt x="7960017" y="5143922"/>
                </a:cubicBezTo>
                <a:cubicBezTo>
                  <a:pt x="7951381" y="5192745"/>
                  <a:pt x="7947519" y="5226225"/>
                  <a:pt x="7940570" y="5284346"/>
                </a:cubicBezTo>
                <a:cubicBezTo>
                  <a:pt x="7938188" y="5338386"/>
                  <a:pt x="7933705" y="5337325"/>
                  <a:pt x="7923844" y="5390948"/>
                </a:cubicBezTo>
                <a:cubicBezTo>
                  <a:pt x="7922596" y="5429655"/>
                  <a:pt x="7906054" y="5449508"/>
                  <a:pt x="7905061" y="5470854"/>
                </a:cubicBezTo>
                <a:cubicBezTo>
                  <a:pt x="7925924" y="5526328"/>
                  <a:pt x="7883497" y="5496377"/>
                  <a:pt x="7900574" y="5529643"/>
                </a:cubicBezTo>
                <a:cubicBezTo>
                  <a:pt x="7894813" y="5550879"/>
                  <a:pt x="7899366" y="5587444"/>
                  <a:pt x="7889879" y="5597292"/>
                </a:cubicBezTo>
                <a:lnTo>
                  <a:pt x="7881533" y="5608899"/>
                </a:lnTo>
                <a:cubicBezTo>
                  <a:pt x="7877694" y="5623501"/>
                  <a:pt x="7869316" y="5660431"/>
                  <a:pt x="7866845" y="5684911"/>
                </a:cubicBezTo>
                <a:cubicBezTo>
                  <a:pt x="7856004" y="5692608"/>
                  <a:pt x="7861304" y="5734344"/>
                  <a:pt x="7866707" y="5755776"/>
                </a:cubicBezTo>
                <a:cubicBezTo>
                  <a:pt x="7867905" y="5792777"/>
                  <a:pt x="7841786" y="5848613"/>
                  <a:pt x="7858630" y="5889599"/>
                </a:cubicBezTo>
                <a:cubicBezTo>
                  <a:pt x="7861076" y="5932097"/>
                  <a:pt x="7859359" y="5940901"/>
                  <a:pt x="7862852" y="5989744"/>
                </a:cubicBezTo>
                <a:cubicBezTo>
                  <a:pt x="7870213" y="6020787"/>
                  <a:pt x="7836478" y="6024963"/>
                  <a:pt x="7834617" y="6084926"/>
                </a:cubicBezTo>
                <a:cubicBezTo>
                  <a:pt x="7828898" y="6134231"/>
                  <a:pt x="7850648" y="6240432"/>
                  <a:pt x="7830440" y="6346549"/>
                </a:cubicBezTo>
                <a:cubicBezTo>
                  <a:pt x="7840187" y="6409741"/>
                  <a:pt x="7834403" y="6468689"/>
                  <a:pt x="7828988" y="6527527"/>
                </a:cubicBezTo>
                <a:cubicBezTo>
                  <a:pt x="7812745" y="6585667"/>
                  <a:pt x="7840670" y="6579284"/>
                  <a:pt x="7833220" y="6627129"/>
                </a:cubicBezTo>
                <a:cubicBezTo>
                  <a:pt x="7836598" y="6635153"/>
                  <a:pt x="7838259" y="6697665"/>
                  <a:pt x="7833451" y="6694819"/>
                </a:cubicBezTo>
                <a:cubicBezTo>
                  <a:pt x="7835476" y="6716947"/>
                  <a:pt x="7854551" y="6732844"/>
                  <a:pt x="7859394" y="6765445"/>
                </a:cubicBezTo>
                <a:cubicBezTo>
                  <a:pt x="7860760" y="6776325"/>
                  <a:pt x="7863817" y="6810511"/>
                  <a:pt x="7866873" y="6844697"/>
                </a:cubicBezTo>
                <a:lnTo>
                  <a:pt x="786807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6FFEFF-CA21-98A6-83A9-039FC4C54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5263" y="1203867"/>
            <a:ext cx="5265056" cy="3769422"/>
          </a:xfrm>
        </p:spPr>
        <p:txBody>
          <a:bodyPr>
            <a:normAutofit/>
          </a:bodyPr>
          <a:lstStyle/>
          <a:p>
            <a:r>
              <a:rPr lang="pt-BR" sz="4800">
                <a:latin typeface="Comic Sans MS" panose="030F0702030302020204" pitchFamily="66" charset="0"/>
                <a:cs typeface="Cavolini" panose="03000502040302020204" pitchFamily="66" charset="0"/>
              </a:rPr>
              <a:t>AS MULHERES DA PIBA ESTÃO PREPARADAS PARA ACONSELHAR?</a:t>
            </a:r>
            <a:endParaRPr lang="pt-BR" sz="4800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ADDDC6E-5937-3406-54F0-72889EF68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81" y="1045174"/>
            <a:ext cx="3218850" cy="482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5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97C893D-6FA7-CDA9-18AF-C68E65B9F3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27" r="6694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F65370A-47A6-64FB-5DCD-047C27C19A58}"/>
              </a:ext>
            </a:extLst>
          </p:cNvPr>
          <p:cNvSpPr txBox="1"/>
          <p:nvPr/>
        </p:nvSpPr>
        <p:spPr>
          <a:xfrm>
            <a:off x="6901731" y="354563"/>
            <a:ext cx="5022791" cy="6344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effectLst/>
              </a:rPr>
              <a:t>3. </a:t>
            </a:r>
            <a:r>
              <a:rPr lang="en-US" sz="3200" dirty="0" err="1">
                <a:effectLst/>
              </a:rPr>
              <a:t>Instrumento</a:t>
            </a:r>
            <a:r>
              <a:rPr lang="en-US" sz="3200" dirty="0">
                <a:effectLst/>
              </a:rPr>
              <a:t> de </a:t>
            </a:r>
            <a:r>
              <a:rPr lang="en-US" sz="3200" dirty="0" err="1">
                <a:effectLst/>
              </a:rPr>
              <a:t>prevenção</a:t>
            </a:r>
            <a:r>
              <a:rPr lang="en-US" sz="3200" dirty="0">
                <a:effectLst/>
              </a:rPr>
              <a:t> e </a:t>
            </a:r>
            <a:r>
              <a:rPr lang="en-US" sz="3200" dirty="0" err="1">
                <a:effectLst/>
              </a:rPr>
              <a:t>resolução</a:t>
            </a:r>
            <a:r>
              <a:rPr lang="en-US" sz="3200" dirty="0">
                <a:effectLst/>
              </a:rPr>
              <a:t> de </a:t>
            </a:r>
            <a:r>
              <a:rPr lang="en-US" sz="3200" dirty="0" err="1">
                <a:effectLst/>
              </a:rPr>
              <a:t>conflitos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dentro</a:t>
            </a:r>
            <a:r>
              <a:rPr lang="en-US" sz="3200" dirty="0">
                <a:effectLst/>
              </a:rPr>
              <a:t> da </a:t>
            </a:r>
            <a:r>
              <a:rPr lang="en-US" sz="3200" dirty="0" err="1">
                <a:effectLst/>
              </a:rPr>
              <a:t>igreja</a:t>
            </a:r>
            <a:r>
              <a:rPr lang="en-US" sz="3200" dirty="0">
                <a:effectLst/>
              </a:rPr>
              <a:t> – </a:t>
            </a:r>
            <a:r>
              <a:rPr lang="en-US" sz="3200" dirty="0" err="1">
                <a:effectLst/>
              </a:rPr>
              <a:t>mulheres</a:t>
            </a:r>
            <a:r>
              <a:rPr lang="en-US" sz="3200" dirty="0">
                <a:effectLst/>
              </a:rPr>
              <a:t> que </a:t>
            </a:r>
            <a:r>
              <a:rPr lang="en-US" sz="3200" dirty="0" err="1">
                <a:effectLst/>
              </a:rPr>
              <a:t>aconselham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são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pacificadoras</a:t>
            </a:r>
            <a:r>
              <a:rPr lang="en-US" sz="3200" dirty="0">
                <a:effectLst/>
              </a:rPr>
              <a:t> 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3200" i="1" dirty="0">
              <a:effectLst/>
            </a:endParaRP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3200" i="1" dirty="0" err="1">
                <a:effectLst/>
              </a:rPr>
              <a:t>Façam</a:t>
            </a:r>
            <a:r>
              <a:rPr lang="en-US" sz="3200" i="1" dirty="0">
                <a:effectLst/>
              </a:rPr>
              <a:t> </a:t>
            </a:r>
            <a:r>
              <a:rPr lang="en-US" sz="3200" i="1" dirty="0" err="1">
                <a:effectLst/>
              </a:rPr>
              <a:t>todo</a:t>
            </a:r>
            <a:r>
              <a:rPr lang="en-US" sz="3200" i="1" dirty="0">
                <a:effectLst/>
              </a:rPr>
              <a:t> o </a:t>
            </a:r>
            <a:r>
              <a:rPr lang="en-US" sz="3200" i="1" dirty="0" err="1">
                <a:effectLst/>
              </a:rPr>
              <a:t>esforço</a:t>
            </a:r>
            <a:r>
              <a:rPr lang="en-US" sz="3200" i="1" dirty="0">
                <a:effectLst/>
              </a:rPr>
              <a:t> para </a:t>
            </a:r>
            <a:r>
              <a:rPr lang="en-US" sz="3200" i="1" dirty="0" err="1">
                <a:effectLst/>
              </a:rPr>
              <a:t>conservar</a:t>
            </a:r>
            <a:r>
              <a:rPr lang="en-US" sz="3200" i="1" dirty="0">
                <a:effectLst/>
              </a:rPr>
              <a:t> a </a:t>
            </a:r>
            <a:r>
              <a:rPr lang="en-US" sz="3200" i="1" dirty="0" err="1">
                <a:effectLst/>
              </a:rPr>
              <a:t>unidade</a:t>
            </a:r>
            <a:r>
              <a:rPr lang="en-US" sz="3200" i="1" dirty="0">
                <a:effectLst/>
              </a:rPr>
              <a:t> do Espírito </a:t>
            </a:r>
            <a:r>
              <a:rPr lang="en-US" sz="3200" i="1" dirty="0" err="1">
                <a:effectLst/>
              </a:rPr>
              <a:t>pelo</a:t>
            </a:r>
            <a:r>
              <a:rPr lang="en-US" sz="3200" i="1" dirty="0">
                <a:effectLst/>
              </a:rPr>
              <a:t> </a:t>
            </a:r>
            <a:r>
              <a:rPr lang="en-US" sz="3200" i="1" dirty="0" err="1">
                <a:effectLst/>
              </a:rPr>
              <a:t>vínculo</a:t>
            </a:r>
            <a:r>
              <a:rPr lang="en-US" sz="3200" i="1" dirty="0">
                <a:effectLst/>
              </a:rPr>
              <a:t> da </a:t>
            </a:r>
            <a:r>
              <a:rPr lang="en-US" sz="3200" i="1" dirty="0" err="1">
                <a:effectLst/>
              </a:rPr>
              <a:t>paz</a:t>
            </a:r>
            <a:r>
              <a:rPr lang="en-US" sz="3200" i="1" dirty="0">
                <a:effectLst/>
              </a:rPr>
              <a:t>. </a:t>
            </a:r>
            <a:endParaRPr lang="en-US" sz="3200" dirty="0">
              <a:effectLst/>
            </a:endParaRP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3200" i="1" dirty="0">
                <a:effectLst/>
              </a:rPr>
              <a:t> </a:t>
            </a:r>
            <a:endParaRPr lang="en-US" sz="3200" dirty="0">
              <a:effectLst/>
            </a:endParaRP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3200" i="1" dirty="0" err="1">
                <a:effectLst/>
              </a:rPr>
              <a:t>Efésios</a:t>
            </a:r>
            <a:r>
              <a:rPr lang="en-US" sz="3200" i="1" dirty="0">
                <a:effectLst/>
              </a:rPr>
              <a:t> 4:3</a:t>
            </a:r>
            <a:endParaRPr lang="en-US" sz="3200" dirty="0">
              <a:effectLst/>
            </a:endParaRP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55199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05E1D55-6C32-3670-A831-6D494CDAED45}"/>
              </a:ext>
            </a:extLst>
          </p:cNvPr>
          <p:cNvSpPr txBox="1"/>
          <p:nvPr/>
        </p:nvSpPr>
        <p:spPr>
          <a:xfrm>
            <a:off x="186612" y="-1"/>
            <a:ext cx="4746548" cy="6718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14300" lvl="0" algn="just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/>
              </a:rPr>
              <a:t>4. As </a:t>
            </a:r>
            <a:r>
              <a:rPr lang="en-US" sz="2800" dirty="0" err="1">
                <a:effectLst/>
              </a:rPr>
              <a:t>mulheres</a:t>
            </a:r>
            <a:r>
              <a:rPr lang="en-US" sz="2800" dirty="0">
                <a:effectLst/>
              </a:rPr>
              <a:t> que </a:t>
            </a:r>
            <a:r>
              <a:rPr lang="en-US" sz="2800" dirty="0" err="1">
                <a:effectLst/>
              </a:rPr>
              <a:t>aconselham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são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capazes</a:t>
            </a:r>
            <a:r>
              <a:rPr lang="en-US" sz="2800" dirty="0">
                <a:effectLst/>
              </a:rPr>
              <a:t> de prover </a:t>
            </a:r>
            <a:r>
              <a:rPr lang="en-US" sz="2800" dirty="0" err="1">
                <a:effectLst/>
              </a:rPr>
              <a:t>consolo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direção</a:t>
            </a:r>
            <a:r>
              <a:rPr lang="en-US" sz="2800" dirty="0">
                <a:effectLst/>
              </a:rPr>
              <a:t> e </a:t>
            </a:r>
            <a:r>
              <a:rPr lang="en-US" sz="2800" dirty="0" err="1">
                <a:effectLst/>
              </a:rPr>
              <a:t>encorajamento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Palavra</a:t>
            </a:r>
            <a:r>
              <a:rPr lang="en-US" sz="2800" dirty="0">
                <a:effectLst/>
              </a:rPr>
              <a:t> de Deus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2800" i="1" dirty="0">
              <a:effectLst/>
            </a:endParaRP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800" i="1" dirty="0">
                <a:effectLst/>
              </a:rPr>
              <a:t>Por </a:t>
            </a:r>
            <a:r>
              <a:rPr lang="en-US" sz="2800" i="1" dirty="0" err="1">
                <a:effectLst/>
              </a:rPr>
              <a:t>isso</a:t>
            </a:r>
            <a:r>
              <a:rPr lang="en-US" sz="2800" i="1" dirty="0">
                <a:effectLst/>
              </a:rPr>
              <a:t>, </a:t>
            </a:r>
            <a:r>
              <a:rPr lang="en-US" sz="2800" i="1" dirty="0" err="1">
                <a:effectLst/>
              </a:rPr>
              <a:t>exortem</a:t>
            </a:r>
            <a:r>
              <a:rPr lang="en-US" sz="2800" i="1" dirty="0">
                <a:effectLst/>
              </a:rPr>
              <a:t>-se e </a:t>
            </a:r>
            <a:r>
              <a:rPr lang="en-US" sz="2800" i="1" dirty="0" err="1">
                <a:effectLst/>
              </a:rPr>
              <a:t>edifiquem</a:t>
            </a:r>
            <a:r>
              <a:rPr lang="en-US" sz="2800" i="1" dirty="0">
                <a:effectLst/>
              </a:rPr>
              <a:t>-se </a:t>
            </a:r>
            <a:r>
              <a:rPr lang="en-US" sz="2800" i="1" dirty="0" err="1">
                <a:effectLst/>
              </a:rPr>
              <a:t>uns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aos</a:t>
            </a:r>
            <a:r>
              <a:rPr lang="en-US" sz="2800" i="1" dirty="0">
                <a:effectLst/>
              </a:rPr>
              <a:t> outros, </a:t>
            </a:r>
            <a:r>
              <a:rPr lang="en-US" sz="2800" i="1" dirty="0" err="1">
                <a:effectLst/>
              </a:rPr>
              <a:t>como</a:t>
            </a:r>
            <a:r>
              <a:rPr lang="en-US" sz="2800" i="1" dirty="0">
                <a:effectLst/>
              </a:rPr>
              <a:t> de </a:t>
            </a:r>
            <a:r>
              <a:rPr lang="en-US" sz="2800" i="1" dirty="0" err="1">
                <a:effectLst/>
              </a:rPr>
              <a:t>fato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vocês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estão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fazendo</a:t>
            </a:r>
            <a:r>
              <a:rPr lang="en-US" sz="2800" i="1" dirty="0">
                <a:effectLst/>
              </a:rPr>
              <a:t>. </a:t>
            </a:r>
            <a:endParaRPr lang="en-US" sz="28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i="1" dirty="0">
                <a:effectLst/>
              </a:rPr>
              <a:t> </a:t>
            </a:r>
            <a:endParaRPr lang="en-US" sz="2800" dirty="0">
              <a:effectLst/>
            </a:endParaRP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800" i="1" dirty="0" err="1">
                <a:effectLst/>
              </a:rPr>
              <a:t>Exortamos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vocês</a:t>
            </a:r>
            <a:r>
              <a:rPr lang="en-US" sz="2800" i="1" dirty="0">
                <a:effectLst/>
              </a:rPr>
              <a:t>, </a:t>
            </a:r>
            <a:r>
              <a:rPr lang="en-US" sz="2800" i="1" dirty="0" err="1">
                <a:effectLst/>
              </a:rPr>
              <a:t>irmãos</a:t>
            </a:r>
            <a:r>
              <a:rPr lang="en-US" sz="2800" i="1" dirty="0">
                <a:effectLst/>
              </a:rPr>
              <a:t>, a que </a:t>
            </a:r>
            <a:r>
              <a:rPr lang="en-US" sz="2800" i="1" dirty="0" err="1">
                <a:effectLst/>
              </a:rPr>
              <a:t>advirtam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os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ociosos</a:t>
            </a:r>
            <a:r>
              <a:rPr lang="en-US" sz="2800" i="1" dirty="0">
                <a:effectLst/>
              </a:rPr>
              <a:t>, </a:t>
            </a:r>
            <a:r>
              <a:rPr lang="en-US" sz="2800" i="1" dirty="0" err="1">
                <a:effectLst/>
              </a:rPr>
              <a:t>confortem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os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desanimados</a:t>
            </a:r>
            <a:r>
              <a:rPr lang="en-US" sz="2800" i="1" dirty="0">
                <a:effectLst/>
              </a:rPr>
              <a:t>, </a:t>
            </a:r>
            <a:r>
              <a:rPr lang="en-US" sz="2800" i="1" dirty="0" err="1">
                <a:effectLst/>
              </a:rPr>
              <a:t>auxiliem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os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fracos</a:t>
            </a:r>
            <a:r>
              <a:rPr lang="en-US" sz="2800" i="1" dirty="0">
                <a:effectLst/>
              </a:rPr>
              <a:t>, </a:t>
            </a:r>
            <a:r>
              <a:rPr lang="en-US" sz="2800" i="1" dirty="0" err="1">
                <a:effectLst/>
              </a:rPr>
              <a:t>sejam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pacientes</a:t>
            </a:r>
            <a:r>
              <a:rPr lang="en-US" sz="2800" i="1" dirty="0">
                <a:effectLst/>
              </a:rPr>
              <a:t> para com </a:t>
            </a:r>
            <a:r>
              <a:rPr lang="en-US" sz="2800" i="1" dirty="0" err="1">
                <a:effectLst/>
              </a:rPr>
              <a:t>todos</a:t>
            </a:r>
            <a:r>
              <a:rPr lang="en-US" sz="2800" i="1" dirty="0">
                <a:effectLst/>
              </a:rPr>
              <a:t>. </a:t>
            </a:r>
            <a:endParaRPr lang="en-US" sz="2800" dirty="0">
              <a:effectLst/>
            </a:endParaRP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/>
              </a:rPr>
              <a:t> 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/>
              </a:rPr>
              <a:t>1 </a:t>
            </a:r>
            <a:r>
              <a:rPr lang="en-US" sz="2800" dirty="0" err="1">
                <a:effectLst/>
              </a:rPr>
              <a:t>Tessalonicenses</a:t>
            </a:r>
            <a:r>
              <a:rPr lang="en-US" sz="2800" dirty="0">
                <a:effectLst/>
              </a:rPr>
              <a:t> 5:11,14</a:t>
            </a:r>
          </a:p>
        </p:txBody>
      </p:sp>
      <p:pic>
        <p:nvPicPr>
          <p:cNvPr id="6146" name="Picture 2" descr="Estamos sempre lá um para o outro uma mulher idosa consolando sua amiga ...">
            <a:extLst>
              <a:ext uri="{FF2B5EF4-FFF2-40B4-BE49-F238E27FC236}">
                <a16:creationId xmlns:a16="http://schemas.microsoft.com/office/drawing/2014/main" id="{31353B49-6026-782B-C1FA-E9F43BBD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0" r="2684" b="-2"/>
          <a:stretch>
            <a:fillRect/>
          </a:stretch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41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2015 Cuarto de guerra (War room) – Latinos Para Jesús">
            <a:extLst>
              <a:ext uri="{FF2B5EF4-FFF2-40B4-BE49-F238E27FC236}">
                <a16:creationId xmlns:a16="http://schemas.microsoft.com/office/drawing/2014/main" id="{41631E2E-8E8A-BCAB-40AE-59A8962E1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6"/>
          <a:stretch>
            <a:fillRect/>
          </a:stretch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E5158EC-88C4-F1C8-70C9-D94B163011E5}"/>
              </a:ext>
            </a:extLst>
          </p:cNvPr>
          <p:cNvSpPr txBox="1"/>
          <p:nvPr/>
        </p:nvSpPr>
        <p:spPr>
          <a:xfrm>
            <a:off x="4654294" y="4777739"/>
            <a:ext cx="7176922" cy="1940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effectLst/>
              </a:rPr>
              <a:t>INSTRUÇÕES BÍBLICAS PARA O ACONSELHAMENTO: MULHERES MAIS MADURAS ENSINANDO AS MAIS JOVENS (TITO 2.3-5)</a:t>
            </a:r>
          </a:p>
        </p:txBody>
      </p:sp>
    </p:spTree>
    <p:extLst>
      <p:ext uri="{BB962C8B-B14F-4D97-AF65-F5344CB8AC3E}">
        <p14:creationId xmlns:p14="http://schemas.microsoft.com/office/powerpoint/2010/main" val="1749399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7F1C083-5EBA-197C-34ED-21B7EA8BA2E9}"/>
              </a:ext>
            </a:extLst>
          </p:cNvPr>
          <p:cNvSpPr txBox="1"/>
          <p:nvPr/>
        </p:nvSpPr>
        <p:spPr>
          <a:xfrm>
            <a:off x="186612" y="298580"/>
            <a:ext cx="11681927" cy="6382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600" b="1" dirty="0">
                <a:effectLst/>
              </a:rPr>
              <a:t>A PALAVRA DE DEUS TEM AUTORIDADE ABSOLUTA, SENDO SUPERIOR E MAIS VALIOSA QUE QUALQUER OUTRO CONSELHO: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>
                <a:effectLst/>
              </a:rPr>
              <a:t>Seu </a:t>
            </a:r>
            <a:r>
              <a:rPr lang="en-US" sz="2400" b="1" i="1" dirty="0" err="1">
                <a:effectLst/>
              </a:rPr>
              <a:t>divino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poder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nos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deu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todas</a:t>
            </a:r>
            <a:r>
              <a:rPr lang="en-US" sz="2400" b="1" i="1" dirty="0">
                <a:effectLst/>
              </a:rPr>
              <a:t> as </a:t>
            </a:r>
            <a:r>
              <a:rPr lang="en-US" sz="2400" b="1" i="1" dirty="0" err="1">
                <a:effectLst/>
              </a:rPr>
              <a:t>coisas</a:t>
            </a:r>
            <a:r>
              <a:rPr lang="en-US" sz="2400" b="1" i="1" dirty="0">
                <a:effectLst/>
              </a:rPr>
              <a:t> de que </a:t>
            </a:r>
            <a:r>
              <a:rPr lang="en-US" sz="2400" b="1" i="1" dirty="0" err="1">
                <a:effectLst/>
              </a:rPr>
              <a:t>necessitamos</a:t>
            </a:r>
            <a:r>
              <a:rPr lang="en-US" sz="2400" b="1" i="1" dirty="0">
                <a:effectLst/>
              </a:rPr>
              <a:t> para a </a:t>
            </a:r>
            <a:r>
              <a:rPr lang="en-US" sz="2400" b="1" i="1" dirty="0" err="1">
                <a:effectLst/>
              </a:rPr>
              <a:t>vida</a:t>
            </a:r>
            <a:r>
              <a:rPr lang="en-US" sz="2400" b="1" i="1" dirty="0">
                <a:effectLst/>
              </a:rPr>
              <a:t> e para a </a:t>
            </a:r>
            <a:r>
              <a:rPr lang="en-US" sz="2400" b="1" i="1" dirty="0" err="1">
                <a:effectLst/>
              </a:rPr>
              <a:t>piedade</a:t>
            </a:r>
            <a:r>
              <a:rPr lang="en-US" sz="2400" b="1" i="1" dirty="0">
                <a:effectLst/>
              </a:rPr>
              <a:t>, </a:t>
            </a:r>
            <a:r>
              <a:rPr lang="en-US" sz="2400" b="1" i="1" dirty="0" err="1">
                <a:effectLst/>
              </a:rPr>
              <a:t>por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meio</a:t>
            </a:r>
            <a:r>
              <a:rPr lang="en-US" sz="2400" b="1" i="1" dirty="0">
                <a:effectLst/>
              </a:rPr>
              <a:t> do pleno </a:t>
            </a:r>
            <a:r>
              <a:rPr lang="en-US" sz="2400" b="1" i="1" dirty="0" err="1">
                <a:effectLst/>
              </a:rPr>
              <a:t>conhecimento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daquele</a:t>
            </a:r>
            <a:r>
              <a:rPr lang="en-US" sz="2400" b="1" i="1" dirty="0">
                <a:effectLst/>
              </a:rPr>
              <a:t> que </a:t>
            </a:r>
            <a:r>
              <a:rPr lang="en-US" sz="2400" b="1" i="1" dirty="0" err="1">
                <a:effectLst/>
              </a:rPr>
              <a:t>nos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chamou</a:t>
            </a:r>
            <a:r>
              <a:rPr lang="en-US" sz="2400" b="1" i="1" dirty="0">
                <a:effectLst/>
              </a:rPr>
              <a:t> para a </a:t>
            </a:r>
            <a:r>
              <a:rPr lang="en-US" sz="2400" b="1" i="1" dirty="0" err="1">
                <a:effectLst/>
              </a:rPr>
              <a:t>sua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própria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glória</a:t>
            </a:r>
            <a:r>
              <a:rPr lang="en-US" sz="2400" b="1" i="1" dirty="0">
                <a:effectLst/>
              </a:rPr>
              <a:t> e </a:t>
            </a:r>
            <a:r>
              <a:rPr lang="en-US" sz="2400" b="1" i="1" dirty="0" err="1">
                <a:effectLst/>
              </a:rPr>
              <a:t>virtude</a:t>
            </a:r>
            <a:r>
              <a:rPr lang="en-US" sz="2400" b="1" i="1" dirty="0">
                <a:effectLst/>
              </a:rPr>
              <a:t>. </a:t>
            </a:r>
            <a:endParaRPr lang="en-US" sz="2400" b="1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>
                <a:effectLst/>
              </a:rPr>
              <a:t> </a:t>
            </a:r>
            <a:endParaRPr lang="en-US" sz="2400" b="1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>
                <a:effectLst/>
              </a:rPr>
              <a:t>2 Pedro 1:3</a:t>
            </a:r>
            <a:endParaRPr lang="en-US" sz="2400" b="1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>
                <a:effectLst/>
              </a:rPr>
              <a:t>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>
                <a:effectLst/>
              </a:rPr>
              <a:t>Toda a Escritura é </a:t>
            </a:r>
            <a:r>
              <a:rPr lang="en-US" sz="2400" b="1" i="1" dirty="0" err="1">
                <a:effectLst/>
              </a:rPr>
              <a:t>inspirada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por</a:t>
            </a:r>
            <a:r>
              <a:rPr lang="en-US" sz="2400" b="1" i="1" dirty="0">
                <a:effectLst/>
              </a:rPr>
              <a:t> Deus e </a:t>
            </a:r>
            <a:r>
              <a:rPr lang="en-US" sz="2400" b="1" i="1" dirty="0" err="1">
                <a:effectLst/>
              </a:rPr>
              <a:t>útil</a:t>
            </a:r>
            <a:r>
              <a:rPr lang="en-US" sz="2400" b="1" i="1" dirty="0">
                <a:effectLst/>
              </a:rPr>
              <a:t> para o </a:t>
            </a:r>
            <a:r>
              <a:rPr lang="en-US" sz="2400" b="1" i="1" dirty="0" err="1">
                <a:effectLst/>
              </a:rPr>
              <a:t>ensino</a:t>
            </a:r>
            <a:r>
              <a:rPr lang="en-US" sz="2400" b="1" i="1" dirty="0">
                <a:effectLst/>
              </a:rPr>
              <a:t>, para a </a:t>
            </a:r>
            <a:r>
              <a:rPr lang="en-US" sz="2400" b="1" i="1" dirty="0" err="1">
                <a:effectLst/>
              </a:rPr>
              <a:t>repreensão</a:t>
            </a:r>
            <a:r>
              <a:rPr lang="en-US" sz="2400" b="1" i="1" dirty="0">
                <a:effectLst/>
              </a:rPr>
              <a:t>, para a </a:t>
            </a:r>
            <a:r>
              <a:rPr lang="en-US" sz="2400" b="1" i="1" dirty="0" err="1">
                <a:effectLst/>
              </a:rPr>
              <a:t>correção</a:t>
            </a:r>
            <a:r>
              <a:rPr lang="en-US" sz="2400" b="1" i="1" dirty="0">
                <a:effectLst/>
              </a:rPr>
              <a:t> e para a </a:t>
            </a:r>
            <a:r>
              <a:rPr lang="en-US" sz="2400" b="1" i="1" dirty="0" err="1">
                <a:effectLst/>
              </a:rPr>
              <a:t>instrução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na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justiça</a:t>
            </a:r>
            <a:r>
              <a:rPr lang="en-US" sz="2400" b="1" i="1" dirty="0">
                <a:effectLst/>
              </a:rPr>
              <a:t>,</a:t>
            </a:r>
            <a:endParaRPr lang="en-US" sz="2400" b="1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>
                <a:effectLst/>
              </a:rPr>
              <a:t>para que o </a:t>
            </a:r>
            <a:r>
              <a:rPr lang="en-US" sz="2400" b="1" i="1" dirty="0" err="1">
                <a:effectLst/>
              </a:rPr>
              <a:t>homem</a:t>
            </a:r>
            <a:r>
              <a:rPr lang="en-US" sz="2400" b="1" i="1" dirty="0">
                <a:effectLst/>
              </a:rPr>
              <a:t> de Deus </a:t>
            </a:r>
            <a:r>
              <a:rPr lang="en-US" sz="2400" b="1" i="1" dirty="0" err="1">
                <a:effectLst/>
              </a:rPr>
              <a:t>seja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apto</a:t>
            </a:r>
            <a:r>
              <a:rPr lang="en-US" sz="2400" b="1" i="1" dirty="0">
                <a:effectLst/>
              </a:rPr>
              <a:t> e </a:t>
            </a:r>
            <a:r>
              <a:rPr lang="en-US" sz="2400" b="1" i="1" dirty="0" err="1">
                <a:effectLst/>
              </a:rPr>
              <a:t>plenamente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preparado</a:t>
            </a:r>
            <a:r>
              <a:rPr lang="en-US" sz="2400" b="1" i="1" dirty="0">
                <a:effectLst/>
              </a:rPr>
              <a:t> para </a:t>
            </a:r>
            <a:r>
              <a:rPr lang="en-US" sz="2400" b="1" i="1" dirty="0" err="1">
                <a:effectLst/>
              </a:rPr>
              <a:t>toda</a:t>
            </a:r>
            <a:r>
              <a:rPr lang="en-US" sz="2400" b="1" i="1" dirty="0">
                <a:effectLst/>
              </a:rPr>
              <a:t> boa </a:t>
            </a:r>
            <a:r>
              <a:rPr lang="en-US" sz="2400" b="1" i="1" dirty="0" err="1">
                <a:effectLst/>
              </a:rPr>
              <a:t>obra</a:t>
            </a:r>
            <a:r>
              <a:rPr lang="en-US" sz="2400" b="1" i="1" dirty="0">
                <a:effectLst/>
              </a:rPr>
              <a:t>. </a:t>
            </a:r>
            <a:endParaRPr lang="en-US" sz="2400" b="1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>
                <a:effectLst/>
              </a:rPr>
              <a:t> </a:t>
            </a:r>
            <a:endParaRPr lang="en-US" sz="2400" b="1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>
                <a:effectLst/>
              </a:rPr>
              <a:t>2 Timóteo 3:16,17</a:t>
            </a:r>
            <a:endParaRPr lang="en-US" sz="2400" b="1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>
                <a:effectLst/>
              </a:rPr>
              <a:t> </a:t>
            </a:r>
            <a:endParaRPr lang="en-US" sz="2400" b="1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>
                <a:effectLst/>
              </a:rPr>
              <a:t>A lei do Senhor é </a:t>
            </a:r>
            <a:r>
              <a:rPr lang="en-US" sz="2400" b="1" i="1" dirty="0" err="1">
                <a:effectLst/>
              </a:rPr>
              <a:t>perfeita</a:t>
            </a:r>
            <a:r>
              <a:rPr lang="en-US" sz="2400" b="1" i="1" dirty="0">
                <a:effectLst/>
              </a:rPr>
              <a:t>, e </a:t>
            </a:r>
            <a:r>
              <a:rPr lang="en-US" sz="2400" b="1" i="1" dirty="0" err="1">
                <a:effectLst/>
              </a:rPr>
              <a:t>revigora</a:t>
            </a:r>
            <a:r>
              <a:rPr lang="en-US" sz="2400" b="1" i="1" dirty="0">
                <a:effectLst/>
              </a:rPr>
              <a:t> a alma. </a:t>
            </a:r>
            <a:r>
              <a:rPr lang="en-US" sz="2400" b="1" i="1" dirty="0" err="1">
                <a:effectLst/>
              </a:rPr>
              <a:t>Os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testemunhos</a:t>
            </a:r>
            <a:r>
              <a:rPr lang="en-US" sz="2400" b="1" i="1" dirty="0">
                <a:effectLst/>
              </a:rPr>
              <a:t> do Senhor </a:t>
            </a:r>
            <a:r>
              <a:rPr lang="en-US" sz="2400" b="1" i="1" dirty="0" err="1">
                <a:effectLst/>
              </a:rPr>
              <a:t>são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dignos</a:t>
            </a:r>
            <a:r>
              <a:rPr lang="en-US" sz="2400" b="1" i="1" dirty="0">
                <a:effectLst/>
              </a:rPr>
              <a:t> de </a:t>
            </a:r>
            <a:r>
              <a:rPr lang="en-US" sz="2400" b="1" i="1" dirty="0" err="1">
                <a:effectLst/>
              </a:rPr>
              <a:t>confiança</a:t>
            </a:r>
            <a:r>
              <a:rPr lang="en-US" sz="2400" b="1" i="1" dirty="0">
                <a:effectLst/>
              </a:rPr>
              <a:t>, e </a:t>
            </a:r>
            <a:r>
              <a:rPr lang="en-US" sz="2400" b="1" i="1" dirty="0" err="1">
                <a:effectLst/>
              </a:rPr>
              <a:t>tornam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sábios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os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inexperientes</a:t>
            </a:r>
            <a:r>
              <a:rPr lang="en-US" sz="2400" b="1" i="1" dirty="0">
                <a:effectLst/>
              </a:rPr>
              <a:t>. </a:t>
            </a:r>
            <a:endParaRPr lang="en-US" sz="2400" b="1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>
                <a:effectLst/>
              </a:rPr>
              <a:t> </a:t>
            </a:r>
            <a:endParaRPr lang="en-US" sz="2400" b="1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>
                <a:effectLst/>
              </a:rPr>
              <a:t>Salmos 19:7</a:t>
            </a:r>
            <a:endParaRPr lang="en-US" sz="2400" b="1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 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A841CEF-33FE-8A57-75F0-1C2CE5A1A0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86611" y="0"/>
            <a:ext cx="11681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0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8" name="Rectangle 8207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18FE0F-756F-0AD3-F382-D7CFE8ED4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67" r="16756" b="-1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04E0CCB-ABA7-41D8-DEAB-4228AE256915}"/>
              </a:ext>
            </a:extLst>
          </p:cNvPr>
          <p:cNvSpPr txBox="1"/>
          <p:nvPr/>
        </p:nvSpPr>
        <p:spPr>
          <a:xfrm>
            <a:off x="7128589" y="149290"/>
            <a:ext cx="4889240" cy="6531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4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effectLst/>
              </a:rPr>
              <a:t>ACONSELHAR É UM ATO DE AMOR!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AME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</a:rPr>
              <a:t>CONHEÇA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FALE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</a:rPr>
              <a:t>FAÇA</a:t>
            </a:r>
          </a:p>
        </p:txBody>
      </p:sp>
    </p:spTree>
    <p:extLst>
      <p:ext uri="{BB962C8B-B14F-4D97-AF65-F5344CB8AC3E}">
        <p14:creationId xmlns:p14="http://schemas.microsoft.com/office/powerpoint/2010/main" val="2493074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5C24C0B-0AF2-797C-FE68-A71C6DED3AA6}"/>
              </a:ext>
            </a:extLst>
          </p:cNvPr>
          <p:cNvSpPr txBox="1"/>
          <p:nvPr/>
        </p:nvSpPr>
        <p:spPr>
          <a:xfrm>
            <a:off x="6436568" y="718847"/>
            <a:ext cx="60928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Conexão Conselho Bíblico</a:t>
            </a:r>
          </a:p>
          <a:p>
            <a:r>
              <a:rPr lang="pt-BR" sz="2800" dirty="0"/>
              <a:t>https://conselhobiblico.com/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83D43B-A18A-AEAD-6B7A-9BE411E7E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805" y="718847"/>
            <a:ext cx="1192763" cy="119276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3A58C69-FA3C-BA68-0B65-576F253F3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724" y="2095500"/>
            <a:ext cx="2847975" cy="4762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A9406CC-E773-90FE-E0A0-1310892AC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277" y="2244900"/>
            <a:ext cx="4286250" cy="428625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1D741AE-0CD7-EB82-08A8-824912E01696}"/>
              </a:ext>
            </a:extLst>
          </p:cNvPr>
          <p:cNvSpPr txBox="1"/>
          <p:nvPr/>
        </p:nvSpPr>
        <p:spPr>
          <a:xfrm>
            <a:off x="391889" y="755391"/>
            <a:ext cx="44074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/>
              <a:t>RECURSOS: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E63C5E4-2FA0-3746-362C-EBE7E68F5BCF}"/>
              </a:ext>
            </a:extLst>
          </p:cNvPr>
          <p:cNvSpPr txBox="1"/>
          <p:nvPr/>
        </p:nvSpPr>
        <p:spPr>
          <a:xfrm>
            <a:off x="391889" y="2929812"/>
            <a:ext cx="41308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CURSOS DE ACONSELHAMENTO NA IGREJA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PÓS-GRADUAÇÃO EM ACONSELHAMENTO BIBLICO NO SBPV</a:t>
            </a:r>
          </a:p>
        </p:txBody>
      </p:sp>
    </p:spTree>
    <p:extLst>
      <p:ext uri="{BB962C8B-B14F-4D97-AF65-F5344CB8AC3E}">
        <p14:creationId xmlns:p14="http://schemas.microsoft.com/office/powerpoint/2010/main" val="125724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0D11D14-EF77-92AA-B3BF-36D0BA6A0E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354" r="13469" b="-1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D3A91D6-A17E-20FD-7270-66AA329CC309}"/>
              </a:ext>
            </a:extLst>
          </p:cNvPr>
          <p:cNvSpPr txBox="1"/>
          <p:nvPr/>
        </p:nvSpPr>
        <p:spPr>
          <a:xfrm>
            <a:off x="6845748" y="1101010"/>
            <a:ext cx="5290249" cy="552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lvl="0" algn="ctr">
              <a:lnSpc>
                <a:spcPct val="90000"/>
              </a:lnSpc>
              <a:spcAft>
                <a:spcPts val="600"/>
              </a:spcAft>
            </a:pPr>
            <a:r>
              <a:rPr lang="en-US" sz="2600" b="1" dirty="0" err="1">
                <a:effectLst/>
              </a:rPr>
              <a:t>Discipulado</a:t>
            </a:r>
            <a:r>
              <a:rPr lang="en-US" sz="2600" b="1" dirty="0">
                <a:effectLst/>
              </a:rPr>
              <a:t> x </a:t>
            </a:r>
            <a:r>
              <a:rPr lang="en-US" sz="2600" b="1" dirty="0" err="1">
                <a:effectLst/>
              </a:rPr>
              <a:t>Aconselhamento</a:t>
            </a:r>
            <a:endParaRPr lang="en-US" sz="2600" b="1" dirty="0">
              <a:effectLst/>
            </a:endParaRPr>
          </a:p>
          <a:p>
            <a:pPr marL="228600" algn="ctr">
              <a:lnSpc>
                <a:spcPct val="90000"/>
              </a:lnSpc>
              <a:spcAft>
                <a:spcPts val="600"/>
              </a:spcAft>
            </a:pPr>
            <a:r>
              <a:rPr lang="en-US" sz="2600" b="1" dirty="0">
                <a:effectLst/>
              </a:rPr>
              <a:t> </a:t>
            </a:r>
          </a:p>
          <a:p>
            <a:pPr marL="228600" algn="ctr">
              <a:lnSpc>
                <a:spcPct val="90000"/>
              </a:lnSpc>
              <a:spcAft>
                <a:spcPts val="600"/>
              </a:spcAft>
            </a:pPr>
            <a:r>
              <a:rPr lang="en-US" sz="2600" b="1" i="1" dirty="0" err="1">
                <a:effectLst/>
              </a:rPr>
              <a:t>Habite</a:t>
            </a:r>
            <a:r>
              <a:rPr lang="en-US" sz="2600" b="1" i="1" dirty="0">
                <a:effectLst/>
              </a:rPr>
              <a:t> </a:t>
            </a:r>
            <a:r>
              <a:rPr lang="en-US" sz="2600" b="1" i="1" dirty="0" err="1">
                <a:effectLst/>
              </a:rPr>
              <a:t>ricamente</a:t>
            </a:r>
            <a:r>
              <a:rPr lang="en-US" sz="2600" b="1" i="1" dirty="0">
                <a:effectLst/>
              </a:rPr>
              <a:t> </a:t>
            </a:r>
            <a:r>
              <a:rPr lang="en-US" sz="2600" b="1" i="1" dirty="0" err="1">
                <a:effectLst/>
              </a:rPr>
              <a:t>em</a:t>
            </a:r>
            <a:r>
              <a:rPr lang="en-US" sz="2600" b="1" i="1" dirty="0">
                <a:effectLst/>
              </a:rPr>
              <a:t> </a:t>
            </a:r>
            <a:r>
              <a:rPr lang="en-US" sz="2600" b="1" i="1" dirty="0" err="1">
                <a:effectLst/>
              </a:rPr>
              <a:t>vocês</a:t>
            </a:r>
            <a:r>
              <a:rPr lang="en-US" sz="2600" b="1" i="1" dirty="0">
                <a:effectLst/>
              </a:rPr>
              <a:t> a </a:t>
            </a:r>
            <a:r>
              <a:rPr lang="en-US" sz="2600" b="1" i="1" dirty="0" err="1">
                <a:effectLst/>
              </a:rPr>
              <a:t>palavra</a:t>
            </a:r>
            <a:r>
              <a:rPr lang="en-US" sz="2600" b="1" i="1" dirty="0">
                <a:effectLst/>
              </a:rPr>
              <a:t> de Cristo; </a:t>
            </a:r>
            <a:r>
              <a:rPr lang="en-US" sz="2600" b="1" i="1" dirty="0" err="1">
                <a:effectLst/>
              </a:rPr>
              <a:t>ensinem</a:t>
            </a:r>
            <a:r>
              <a:rPr lang="en-US" sz="2600" b="1" i="1" dirty="0">
                <a:effectLst/>
              </a:rPr>
              <a:t> e </a:t>
            </a:r>
            <a:r>
              <a:rPr lang="en-US" sz="2600" b="1" i="1" dirty="0" err="1">
                <a:effectLst/>
              </a:rPr>
              <a:t>aconselhem</a:t>
            </a:r>
            <a:r>
              <a:rPr lang="en-US" sz="2600" b="1" i="1" dirty="0">
                <a:effectLst/>
              </a:rPr>
              <a:t>-se </a:t>
            </a:r>
            <a:r>
              <a:rPr lang="en-US" sz="2600" b="1" i="1" dirty="0" err="1">
                <a:effectLst/>
              </a:rPr>
              <a:t>uns</a:t>
            </a:r>
            <a:r>
              <a:rPr lang="en-US" sz="2600" b="1" i="1" dirty="0">
                <a:effectLst/>
              </a:rPr>
              <a:t> </a:t>
            </a:r>
            <a:r>
              <a:rPr lang="en-US" sz="2600" b="1" i="1" dirty="0" err="1">
                <a:effectLst/>
              </a:rPr>
              <a:t>aos</a:t>
            </a:r>
            <a:r>
              <a:rPr lang="en-US" sz="2600" b="1" i="1" dirty="0">
                <a:effectLst/>
              </a:rPr>
              <a:t> outros com </a:t>
            </a:r>
            <a:r>
              <a:rPr lang="en-US" sz="2600" b="1" i="1" dirty="0" err="1">
                <a:effectLst/>
              </a:rPr>
              <a:t>toda</a:t>
            </a:r>
            <a:r>
              <a:rPr lang="en-US" sz="2600" b="1" i="1" dirty="0">
                <a:effectLst/>
              </a:rPr>
              <a:t> a </a:t>
            </a:r>
            <a:r>
              <a:rPr lang="en-US" sz="2600" b="1" i="1" dirty="0" err="1">
                <a:effectLst/>
              </a:rPr>
              <a:t>sabedoria</a:t>
            </a:r>
            <a:r>
              <a:rPr lang="en-US" sz="2600" b="1" i="1" dirty="0">
                <a:effectLst/>
              </a:rPr>
              <a:t>, e </a:t>
            </a:r>
            <a:r>
              <a:rPr lang="en-US" sz="2600" b="1" i="1" dirty="0" err="1">
                <a:effectLst/>
              </a:rPr>
              <a:t>cantem</a:t>
            </a:r>
            <a:r>
              <a:rPr lang="en-US" sz="2600" b="1" i="1" dirty="0">
                <a:effectLst/>
              </a:rPr>
              <a:t> </a:t>
            </a:r>
            <a:r>
              <a:rPr lang="en-US" sz="2600" b="1" i="1" dirty="0" err="1">
                <a:effectLst/>
              </a:rPr>
              <a:t>salmos</a:t>
            </a:r>
            <a:r>
              <a:rPr lang="en-US" sz="2600" b="1" i="1" dirty="0">
                <a:effectLst/>
              </a:rPr>
              <a:t>, </a:t>
            </a:r>
            <a:r>
              <a:rPr lang="en-US" sz="2600" b="1" i="1" dirty="0" err="1">
                <a:effectLst/>
              </a:rPr>
              <a:t>hinos</a:t>
            </a:r>
            <a:r>
              <a:rPr lang="en-US" sz="2600" b="1" i="1" dirty="0">
                <a:effectLst/>
              </a:rPr>
              <a:t> e </a:t>
            </a:r>
            <a:r>
              <a:rPr lang="en-US" sz="2600" b="1" i="1" dirty="0" err="1">
                <a:effectLst/>
              </a:rPr>
              <a:t>cânticos</a:t>
            </a:r>
            <a:r>
              <a:rPr lang="en-US" sz="2600" b="1" i="1" dirty="0">
                <a:effectLst/>
              </a:rPr>
              <a:t> </a:t>
            </a:r>
            <a:r>
              <a:rPr lang="en-US" sz="2600" b="1" i="1" dirty="0" err="1">
                <a:effectLst/>
              </a:rPr>
              <a:t>espirituais</a:t>
            </a:r>
            <a:r>
              <a:rPr lang="en-US" sz="2600" b="1" i="1" dirty="0">
                <a:effectLst/>
              </a:rPr>
              <a:t> com </a:t>
            </a:r>
            <a:r>
              <a:rPr lang="en-US" sz="2600" b="1" i="1" dirty="0" err="1">
                <a:effectLst/>
              </a:rPr>
              <a:t>gratidão</a:t>
            </a:r>
            <a:r>
              <a:rPr lang="en-US" sz="2600" b="1" i="1" dirty="0">
                <a:effectLst/>
              </a:rPr>
              <a:t> a Deus </a:t>
            </a:r>
            <a:r>
              <a:rPr lang="en-US" sz="2600" b="1" i="1" dirty="0" err="1">
                <a:effectLst/>
              </a:rPr>
              <a:t>em</a:t>
            </a:r>
            <a:r>
              <a:rPr lang="en-US" sz="2600" b="1" i="1" dirty="0">
                <a:effectLst/>
              </a:rPr>
              <a:t> </a:t>
            </a:r>
            <a:r>
              <a:rPr lang="en-US" sz="2600" b="1" i="1" dirty="0" err="1">
                <a:effectLst/>
              </a:rPr>
              <a:t>seus</a:t>
            </a:r>
            <a:r>
              <a:rPr lang="en-US" sz="2600" b="1" i="1" dirty="0">
                <a:effectLst/>
              </a:rPr>
              <a:t> </a:t>
            </a:r>
            <a:r>
              <a:rPr lang="en-US" sz="2600" b="1" i="1" dirty="0" err="1">
                <a:effectLst/>
              </a:rPr>
              <a:t>corações</a:t>
            </a:r>
            <a:r>
              <a:rPr lang="en-US" sz="2600" b="1" i="1" dirty="0">
                <a:effectLst/>
              </a:rPr>
              <a:t>. </a:t>
            </a:r>
            <a:endParaRPr lang="en-US" sz="2600" b="1" dirty="0">
              <a:effectLst/>
            </a:endParaRPr>
          </a:p>
          <a:p>
            <a:pPr marL="228600" algn="ctr">
              <a:lnSpc>
                <a:spcPct val="90000"/>
              </a:lnSpc>
              <a:spcAft>
                <a:spcPts val="600"/>
              </a:spcAft>
            </a:pPr>
            <a:r>
              <a:rPr lang="en-US" sz="2600" b="1" i="1" dirty="0">
                <a:effectLst/>
              </a:rPr>
              <a:t> </a:t>
            </a:r>
            <a:endParaRPr lang="en-US" sz="2600" b="1" dirty="0">
              <a:effectLst/>
            </a:endParaRPr>
          </a:p>
          <a:p>
            <a:pPr marL="228600" algn="ctr">
              <a:lnSpc>
                <a:spcPct val="90000"/>
              </a:lnSpc>
              <a:spcAft>
                <a:spcPts val="600"/>
              </a:spcAft>
            </a:pPr>
            <a:r>
              <a:rPr lang="en-US" sz="2600" b="1" i="1" dirty="0" err="1">
                <a:effectLst/>
              </a:rPr>
              <a:t>Colossenses</a:t>
            </a:r>
            <a:r>
              <a:rPr lang="en-US" sz="2600" b="1" i="1" dirty="0">
                <a:effectLst/>
              </a:rPr>
              <a:t> 3:16</a:t>
            </a:r>
            <a:endParaRPr lang="en-US" sz="2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233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52AEDD1-312F-F37D-E33A-CFBFE067D434}"/>
              </a:ext>
            </a:extLst>
          </p:cNvPr>
          <p:cNvSpPr txBox="1"/>
          <p:nvPr/>
        </p:nvSpPr>
        <p:spPr>
          <a:xfrm>
            <a:off x="261257" y="186613"/>
            <a:ext cx="4497355" cy="6382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/>
              </a:rPr>
              <a:t>VOCÊ JÁ PAROU PARA PENSAR QUE, EM NOSSAS CONVERSAS TRIVIAIS, SEMPRE HÁ ALGUM TIPO DE CONSELHO SENDO DADO?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dirty="0"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/>
              </a:rPr>
              <a:t>CONSELHO (ENSINO) PODE VIR DE UMA TRADIÇÃO FAMILIAR, DE UM DITADO POPULAR, DE UMA CRENÇA ANTIGA. ACONSELHAMOS COM AQUILO QUE ACREDITAMOS SER VERDADE.</a:t>
            </a:r>
          </a:p>
        </p:txBody>
      </p:sp>
      <p:pic>
        <p:nvPicPr>
          <p:cNvPr id="1026" name="Picture 2" descr="Mulheres Conversando Imagens – Download Grátis no Freepik">
            <a:extLst>
              <a:ext uri="{FF2B5EF4-FFF2-40B4-BE49-F238E27FC236}">
                <a16:creationId xmlns:a16="http://schemas.microsoft.com/office/drawing/2014/main" id="{0CB37A00-FDF8-789E-85A6-7F03636DE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r="17095" b="-2"/>
          <a:stretch>
            <a:fillRect/>
          </a:stretch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68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Discover Tennessee WMU Ministries - Tennessee Baptist Mission Board">
            <a:extLst>
              <a:ext uri="{FF2B5EF4-FFF2-40B4-BE49-F238E27FC236}">
                <a16:creationId xmlns:a16="http://schemas.microsoft.com/office/drawing/2014/main" id="{83CE6DDE-A627-6FE6-467B-9B94FCF78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5" r="25976"/>
          <a:stretch>
            <a:fillRect/>
          </a:stretch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2CA6F32-9A58-F17C-F97E-B20EEDEC5BF0}"/>
              </a:ext>
            </a:extLst>
          </p:cNvPr>
          <p:cNvSpPr txBox="1"/>
          <p:nvPr/>
        </p:nvSpPr>
        <p:spPr>
          <a:xfrm>
            <a:off x="6901731" y="1380931"/>
            <a:ext cx="5022791" cy="511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0980" algn="ctr">
              <a:lnSpc>
                <a:spcPct val="90000"/>
              </a:lnSpc>
              <a:spcAft>
                <a:spcPts val="600"/>
              </a:spcAft>
            </a:pPr>
            <a:r>
              <a:rPr lang="en-US" sz="3200" i="1" dirty="0">
                <a:effectLst/>
              </a:rPr>
              <a:t>Meus </a:t>
            </a:r>
            <a:r>
              <a:rPr lang="en-US" sz="3200" i="1" dirty="0" err="1">
                <a:effectLst/>
              </a:rPr>
              <a:t>irmãos</a:t>
            </a:r>
            <a:r>
              <a:rPr lang="en-US" sz="3200" i="1" dirty="0">
                <a:effectLst/>
              </a:rPr>
              <a:t>, </a:t>
            </a:r>
            <a:r>
              <a:rPr lang="en-US" sz="3200" i="1" dirty="0" err="1">
                <a:effectLst/>
              </a:rPr>
              <a:t>eu</a:t>
            </a:r>
            <a:r>
              <a:rPr lang="en-US" sz="3200" i="1" dirty="0">
                <a:effectLst/>
              </a:rPr>
              <a:t> </a:t>
            </a:r>
            <a:r>
              <a:rPr lang="en-US" sz="3200" i="1" dirty="0" err="1">
                <a:effectLst/>
              </a:rPr>
              <a:t>mesmo</a:t>
            </a:r>
            <a:r>
              <a:rPr lang="en-US" sz="3200" i="1" dirty="0">
                <a:effectLst/>
              </a:rPr>
              <a:t> </a:t>
            </a:r>
            <a:r>
              <a:rPr lang="en-US" sz="3200" i="1" dirty="0" err="1">
                <a:effectLst/>
              </a:rPr>
              <a:t>estou</a:t>
            </a:r>
            <a:r>
              <a:rPr lang="en-US" sz="3200" i="1" dirty="0">
                <a:effectLst/>
              </a:rPr>
              <a:t> </a:t>
            </a:r>
            <a:r>
              <a:rPr lang="en-US" sz="3200" i="1" dirty="0" err="1">
                <a:effectLst/>
              </a:rPr>
              <a:t>convencido</a:t>
            </a:r>
            <a:r>
              <a:rPr lang="en-US" sz="3200" i="1" dirty="0">
                <a:effectLst/>
              </a:rPr>
              <a:t> de que </a:t>
            </a:r>
            <a:r>
              <a:rPr lang="en-US" sz="3200" i="1" dirty="0" err="1">
                <a:effectLst/>
              </a:rPr>
              <a:t>vocês</a:t>
            </a:r>
            <a:r>
              <a:rPr lang="en-US" sz="3200" i="1" dirty="0">
                <a:effectLst/>
              </a:rPr>
              <a:t> </a:t>
            </a:r>
            <a:r>
              <a:rPr lang="en-US" sz="3200" i="1" dirty="0" err="1">
                <a:effectLst/>
              </a:rPr>
              <a:t>estão</a:t>
            </a:r>
            <a:r>
              <a:rPr lang="en-US" sz="3200" i="1" dirty="0">
                <a:effectLst/>
              </a:rPr>
              <a:t> </a:t>
            </a:r>
            <a:r>
              <a:rPr lang="en-US" sz="3200" i="1" dirty="0" err="1">
                <a:effectLst/>
              </a:rPr>
              <a:t>cheios</a:t>
            </a:r>
            <a:r>
              <a:rPr lang="en-US" sz="3200" i="1" dirty="0">
                <a:effectLst/>
              </a:rPr>
              <a:t> de </a:t>
            </a:r>
            <a:r>
              <a:rPr lang="en-US" sz="3200" i="1" dirty="0" err="1">
                <a:effectLst/>
              </a:rPr>
              <a:t>bondade</a:t>
            </a:r>
            <a:r>
              <a:rPr lang="en-US" sz="3200" i="1" dirty="0">
                <a:effectLst/>
              </a:rPr>
              <a:t> e </a:t>
            </a:r>
            <a:r>
              <a:rPr lang="en-US" sz="3200" i="1" dirty="0" err="1">
                <a:effectLst/>
              </a:rPr>
              <a:t>plenamente</a:t>
            </a:r>
            <a:r>
              <a:rPr lang="en-US" sz="3200" i="1" dirty="0">
                <a:effectLst/>
              </a:rPr>
              <a:t> </a:t>
            </a:r>
            <a:r>
              <a:rPr lang="en-US" sz="3200" i="1" dirty="0" err="1">
                <a:effectLst/>
              </a:rPr>
              <a:t>instruídos</a:t>
            </a:r>
            <a:r>
              <a:rPr lang="en-US" sz="3200" i="1" dirty="0">
                <a:effectLst/>
              </a:rPr>
              <a:t>, </a:t>
            </a:r>
            <a:r>
              <a:rPr lang="en-US" sz="3200" i="1" dirty="0" err="1">
                <a:effectLst/>
              </a:rPr>
              <a:t>sendo</a:t>
            </a:r>
            <a:r>
              <a:rPr lang="en-US" sz="3200" i="1" dirty="0">
                <a:effectLst/>
              </a:rPr>
              <a:t> </a:t>
            </a:r>
            <a:r>
              <a:rPr lang="en-US" sz="3200" i="1" dirty="0" err="1">
                <a:effectLst/>
              </a:rPr>
              <a:t>capazes</a:t>
            </a:r>
            <a:r>
              <a:rPr lang="en-US" sz="3200" i="1" dirty="0">
                <a:effectLst/>
              </a:rPr>
              <a:t> de </a:t>
            </a:r>
            <a:r>
              <a:rPr lang="en-US" sz="3200" i="1" dirty="0" err="1">
                <a:effectLst/>
              </a:rPr>
              <a:t>aconselhar</a:t>
            </a:r>
            <a:r>
              <a:rPr lang="en-US" sz="3200" i="1" dirty="0">
                <a:effectLst/>
              </a:rPr>
              <a:t>-se </a:t>
            </a:r>
            <a:r>
              <a:rPr lang="en-US" sz="3200" i="1" dirty="0" err="1">
                <a:effectLst/>
              </a:rPr>
              <a:t>uns</a:t>
            </a:r>
            <a:r>
              <a:rPr lang="en-US" sz="3200" i="1" dirty="0">
                <a:effectLst/>
              </a:rPr>
              <a:t> </a:t>
            </a:r>
            <a:r>
              <a:rPr lang="en-US" sz="3200" i="1" dirty="0" err="1">
                <a:effectLst/>
              </a:rPr>
              <a:t>aos</a:t>
            </a:r>
            <a:r>
              <a:rPr lang="en-US" sz="3200" i="1" dirty="0">
                <a:effectLst/>
              </a:rPr>
              <a:t> outros. </a:t>
            </a:r>
            <a:endParaRPr lang="en-US" sz="3200" dirty="0">
              <a:effectLst/>
            </a:endParaRPr>
          </a:p>
          <a:p>
            <a:pPr marL="220980" algn="ctr">
              <a:lnSpc>
                <a:spcPct val="90000"/>
              </a:lnSpc>
              <a:spcAft>
                <a:spcPts val="600"/>
              </a:spcAft>
            </a:pPr>
            <a:r>
              <a:rPr lang="en-US" sz="3200" i="1" dirty="0">
                <a:effectLst/>
              </a:rPr>
              <a:t> </a:t>
            </a:r>
            <a:endParaRPr lang="en-US" sz="3200" dirty="0">
              <a:effectLst/>
            </a:endParaRPr>
          </a:p>
          <a:p>
            <a:pPr marL="220980" algn="ctr">
              <a:lnSpc>
                <a:spcPct val="90000"/>
              </a:lnSpc>
              <a:spcAft>
                <a:spcPts val="600"/>
              </a:spcAft>
            </a:pPr>
            <a:r>
              <a:rPr lang="en-US" sz="3200" i="1" dirty="0">
                <a:effectLst/>
              </a:rPr>
              <a:t>Romanos 15:14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003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9D8E61A-FC0A-435F-E1A5-5CC31FDAF463}"/>
              </a:ext>
            </a:extLst>
          </p:cNvPr>
          <p:cNvSpPr txBox="1"/>
          <p:nvPr/>
        </p:nvSpPr>
        <p:spPr>
          <a:xfrm>
            <a:off x="261258" y="317241"/>
            <a:ext cx="4686930" cy="63821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effectLst/>
              </a:rPr>
              <a:t>O NOSSO OBJETIVO, COMO MULHERES </a:t>
            </a:r>
            <a:r>
              <a:rPr lang="en-US" sz="3600" dirty="0"/>
              <a:t>QUE</a:t>
            </a:r>
            <a:r>
              <a:rPr lang="en-US" sz="3600" dirty="0">
                <a:effectLst/>
              </a:rPr>
              <a:t> ACONSELHAM É APLICAR AS VERDADES BÍBLICAS ÀS SITUAÇÕES ESPECÍFICAS E PESSOAIS DA VIDA COTIDIANA. DESTE MODO, AJUDAMOS OUTRAS MULHERES A LIDAREM COM SEUS PROBLEMAS À LUZ DA PALAVRA DE DEUS.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2524B33-E6FD-B69E-F57F-117945A52E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42" r="13252" b="-2"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443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69CA410-11AB-012E-FF66-E7C5C1068E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AD539B8-886A-CC92-E1C0-696629EA6513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ACONSELHAMENTO FORMAL X INFORMAL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339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98FB354-7224-B19B-BF55-AE8E7DB87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r="-2" b="632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F78A849-E78F-A81E-2C80-55F6BB62B9BC}"/>
              </a:ext>
            </a:extLst>
          </p:cNvPr>
          <p:cNvSpPr txBox="1"/>
          <p:nvPr/>
        </p:nvSpPr>
        <p:spPr>
          <a:xfrm>
            <a:off x="6475445" y="410547"/>
            <a:ext cx="5337110" cy="6120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ffectLst/>
              </a:rPr>
              <a:t>POR ONDE COMEÇAR?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effectLst/>
              </a:rPr>
              <a:t> </a:t>
            </a:r>
            <a:endParaRPr lang="en-US" sz="2400" dirty="0"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effectLst/>
              </a:rPr>
              <a:t>“</a:t>
            </a:r>
            <a:r>
              <a:rPr lang="en-US" sz="2400" i="1" dirty="0" err="1">
                <a:effectLst/>
              </a:rPr>
              <a:t>Porque</a:t>
            </a:r>
            <a:r>
              <a:rPr lang="en-US" sz="2400" i="1" dirty="0">
                <a:effectLst/>
              </a:rPr>
              <a:t>, </a:t>
            </a:r>
            <a:r>
              <a:rPr lang="en-US" sz="2400" i="1" dirty="0" err="1">
                <a:effectLst/>
              </a:rPr>
              <a:t>onde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está</a:t>
            </a:r>
            <a:r>
              <a:rPr lang="en-US" sz="2400" i="1" dirty="0">
                <a:effectLst/>
              </a:rPr>
              <a:t> o </a:t>
            </a:r>
            <a:r>
              <a:rPr lang="en-US" sz="2400" i="1" dirty="0" err="1">
                <a:effectLst/>
              </a:rPr>
              <a:t>teu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tesouro</a:t>
            </a:r>
            <a:r>
              <a:rPr lang="en-US" sz="2400" i="1" dirty="0">
                <a:effectLst/>
              </a:rPr>
              <a:t>, </a:t>
            </a:r>
            <a:r>
              <a:rPr lang="en-US" sz="2400" i="1" dirty="0" err="1">
                <a:effectLst/>
              </a:rPr>
              <a:t>aí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estará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também</a:t>
            </a:r>
            <a:r>
              <a:rPr lang="en-US" sz="2400" i="1" dirty="0">
                <a:effectLst/>
              </a:rPr>
              <a:t> o </a:t>
            </a:r>
            <a:r>
              <a:rPr lang="en-US" sz="2400" i="1" dirty="0" err="1">
                <a:effectLst/>
              </a:rPr>
              <a:t>seu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coração</a:t>
            </a:r>
            <a:r>
              <a:rPr lang="en-US" sz="2400" i="1" dirty="0">
                <a:effectLst/>
              </a:rPr>
              <a:t>.” Mt 6.21</a:t>
            </a:r>
            <a:endParaRPr lang="en-US" sz="2400" dirty="0"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effectLst/>
              </a:rPr>
              <a:t> </a:t>
            </a:r>
            <a:endParaRPr lang="en-US" sz="2400" dirty="0"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effectLst/>
              </a:rPr>
              <a:t>“</a:t>
            </a:r>
            <a:r>
              <a:rPr lang="en-US" sz="2400" i="1" dirty="0" err="1">
                <a:effectLst/>
              </a:rPr>
              <a:t>Porque</a:t>
            </a:r>
            <a:r>
              <a:rPr lang="en-US" sz="2400" i="1" dirty="0">
                <a:effectLst/>
              </a:rPr>
              <a:t> a boca </a:t>
            </a:r>
            <a:r>
              <a:rPr lang="en-US" sz="2400" i="1" dirty="0" err="1">
                <a:effectLst/>
              </a:rPr>
              <a:t>fala</a:t>
            </a:r>
            <a:r>
              <a:rPr lang="en-US" sz="2400" i="1" dirty="0">
                <a:effectLst/>
              </a:rPr>
              <a:t> do que </a:t>
            </a:r>
            <a:r>
              <a:rPr lang="en-US" sz="2400" i="1" dirty="0" err="1">
                <a:effectLst/>
              </a:rPr>
              <a:t>está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cheio</a:t>
            </a:r>
            <a:r>
              <a:rPr lang="en-US" sz="2400" i="1" dirty="0">
                <a:effectLst/>
              </a:rPr>
              <a:t> o </a:t>
            </a:r>
            <a:r>
              <a:rPr lang="en-US" sz="2400" i="1" dirty="0" err="1">
                <a:effectLst/>
              </a:rPr>
              <a:t>coração</a:t>
            </a:r>
            <a:r>
              <a:rPr lang="en-US" sz="2400" i="1" dirty="0">
                <a:effectLst/>
              </a:rPr>
              <a:t>. O </a:t>
            </a:r>
            <a:r>
              <a:rPr lang="en-US" sz="2400" i="1" dirty="0" err="1">
                <a:effectLst/>
              </a:rPr>
              <a:t>homem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bom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tira</a:t>
            </a:r>
            <a:r>
              <a:rPr lang="en-US" sz="2400" i="1" dirty="0">
                <a:effectLst/>
              </a:rPr>
              <a:t> do </a:t>
            </a:r>
            <a:r>
              <a:rPr lang="en-US" sz="2400" i="1" dirty="0" err="1">
                <a:effectLst/>
              </a:rPr>
              <a:t>tesouro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bom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coisas</a:t>
            </a:r>
            <a:r>
              <a:rPr lang="en-US" sz="2400" i="1" dirty="0">
                <a:effectLst/>
              </a:rPr>
              <a:t> boas; mas o </a:t>
            </a:r>
            <a:r>
              <a:rPr lang="en-US" sz="2400" i="1" dirty="0" err="1">
                <a:effectLst/>
              </a:rPr>
              <a:t>homem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mau</a:t>
            </a:r>
            <a:r>
              <a:rPr lang="en-US" sz="2400" i="1" dirty="0">
                <a:effectLst/>
              </a:rPr>
              <a:t> do </a:t>
            </a:r>
            <a:r>
              <a:rPr lang="en-US" sz="2400" i="1" dirty="0" err="1">
                <a:effectLst/>
              </a:rPr>
              <a:t>mau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tesouro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tira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coisas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más</a:t>
            </a:r>
            <a:r>
              <a:rPr lang="en-US" sz="2400" i="1" dirty="0">
                <a:effectLst/>
              </a:rPr>
              <a:t>.” </a:t>
            </a:r>
            <a:endParaRPr lang="en-US" sz="2400" dirty="0"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effectLst/>
              </a:rPr>
              <a:t>Mt 12.34-35</a:t>
            </a:r>
            <a:endParaRPr lang="en-US" sz="2400" dirty="0"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effectLst/>
              </a:rPr>
              <a:t> </a:t>
            </a:r>
            <a:endParaRPr lang="en-US" sz="2400" dirty="0"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effectLst/>
              </a:rPr>
              <a:t>“</a:t>
            </a:r>
            <a:r>
              <a:rPr lang="en-US" sz="2400" i="1" dirty="0" err="1">
                <a:effectLst/>
              </a:rPr>
              <a:t>Sobre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tudo</a:t>
            </a:r>
            <a:r>
              <a:rPr lang="en-US" sz="2400" i="1" dirty="0">
                <a:effectLst/>
              </a:rPr>
              <a:t> que se </a:t>
            </a:r>
            <a:r>
              <a:rPr lang="en-US" sz="2400" i="1" dirty="0" err="1">
                <a:effectLst/>
              </a:rPr>
              <a:t>deve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guardar</a:t>
            </a:r>
            <a:r>
              <a:rPr lang="en-US" sz="2400" i="1" dirty="0">
                <a:effectLst/>
              </a:rPr>
              <a:t>, </a:t>
            </a:r>
            <a:r>
              <a:rPr lang="en-US" sz="2400" i="1" dirty="0" err="1">
                <a:effectLst/>
              </a:rPr>
              <a:t>guarda</a:t>
            </a:r>
            <a:r>
              <a:rPr lang="en-US" sz="2400" i="1" dirty="0">
                <a:effectLst/>
              </a:rPr>
              <a:t> o </a:t>
            </a:r>
            <a:r>
              <a:rPr lang="en-US" sz="2400" i="1" dirty="0" err="1">
                <a:effectLst/>
              </a:rPr>
              <a:t>coração</a:t>
            </a:r>
            <a:r>
              <a:rPr lang="en-US" sz="2400" i="1" dirty="0">
                <a:effectLst/>
              </a:rPr>
              <a:t>, </a:t>
            </a:r>
            <a:r>
              <a:rPr lang="en-US" sz="2400" i="1" dirty="0" err="1">
                <a:effectLst/>
              </a:rPr>
              <a:t>porque</a:t>
            </a:r>
            <a:r>
              <a:rPr lang="en-US" sz="2400" i="1" dirty="0">
                <a:effectLst/>
              </a:rPr>
              <a:t> dele </a:t>
            </a:r>
            <a:r>
              <a:rPr lang="en-US" sz="2400" i="1" dirty="0" err="1">
                <a:effectLst/>
              </a:rPr>
              <a:t>procedem</a:t>
            </a:r>
            <a:r>
              <a:rPr lang="en-US" sz="2400" i="1" dirty="0">
                <a:effectLst/>
              </a:rPr>
              <a:t> as </a:t>
            </a:r>
            <a:r>
              <a:rPr lang="en-US" sz="2400" i="1" dirty="0" err="1">
                <a:effectLst/>
              </a:rPr>
              <a:t>fontes</a:t>
            </a:r>
            <a:r>
              <a:rPr lang="en-US" sz="2400" i="1" dirty="0">
                <a:effectLst/>
              </a:rPr>
              <a:t> da </a:t>
            </a:r>
            <a:r>
              <a:rPr lang="en-US" sz="2400" i="1" dirty="0" err="1">
                <a:effectLst/>
              </a:rPr>
              <a:t>vida</a:t>
            </a:r>
            <a:r>
              <a:rPr lang="en-US" sz="2400" i="1" dirty="0">
                <a:effectLst/>
              </a:rPr>
              <a:t>.” </a:t>
            </a:r>
            <a:r>
              <a:rPr lang="en-US" sz="2400" i="1" dirty="0" err="1">
                <a:effectLst/>
              </a:rPr>
              <a:t>Pv</a:t>
            </a:r>
            <a:r>
              <a:rPr lang="en-US" sz="2400" i="1" dirty="0">
                <a:effectLst/>
              </a:rPr>
              <a:t> 4.23</a:t>
            </a:r>
            <a:endParaRPr lang="en-US" sz="2400" dirty="0"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894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Premium Photo | Group of diverse people hugging in circle celebrating ...">
            <a:extLst>
              <a:ext uri="{FF2B5EF4-FFF2-40B4-BE49-F238E27FC236}">
                <a16:creationId xmlns:a16="http://schemas.microsoft.com/office/drawing/2014/main" id="{90A11C72-B95F-1680-905D-87EF1F87C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6" r="24246"/>
          <a:stretch>
            <a:fillRect/>
          </a:stretch>
        </p:blipFill>
        <p:spPr bwMode="auto">
          <a:xfrm>
            <a:off x="20" y="-18833"/>
            <a:ext cx="6920674" cy="6876833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FBC7E23-4A9E-0512-19E1-4B7562B73525}"/>
              </a:ext>
            </a:extLst>
          </p:cNvPr>
          <p:cNvSpPr txBox="1"/>
          <p:nvPr/>
        </p:nvSpPr>
        <p:spPr>
          <a:xfrm>
            <a:off x="6774025" y="690466"/>
            <a:ext cx="5225142" cy="5840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ffectLst/>
              </a:rPr>
              <a:t>O IMPACTO DO ACONSELHAMENTO BÍBLICO ENTRE AS MULHERES NA IGREJA LOCAL: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effectLst/>
            </a:endParaRPr>
          </a:p>
          <a:p>
            <a:pPr lvl="0" algn="just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ffectLst/>
              </a:rPr>
              <a:t>1. </a:t>
            </a:r>
            <a:r>
              <a:rPr lang="en-US" sz="2400" dirty="0" err="1">
                <a:effectLst/>
              </a:rPr>
              <a:t>Cultivam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relacionamentos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mais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profundos</a:t>
            </a:r>
            <a:r>
              <a:rPr lang="en-US" sz="2400" dirty="0">
                <a:effectLst/>
              </a:rPr>
              <a:t> e </a:t>
            </a:r>
            <a:r>
              <a:rPr lang="en-US" sz="2400" dirty="0" err="1">
                <a:effectLst/>
              </a:rPr>
              <a:t>sinceros</a:t>
            </a:r>
            <a:r>
              <a:rPr lang="en-US" sz="2400" dirty="0">
                <a:effectLst/>
              </a:rPr>
              <a:t> – </a:t>
            </a:r>
            <a:r>
              <a:rPr lang="en-US" sz="2400" dirty="0" err="1">
                <a:effectLst/>
              </a:rPr>
              <a:t>fortalece</a:t>
            </a:r>
            <a:r>
              <a:rPr lang="en-US" sz="2400" dirty="0">
                <a:effectLst/>
              </a:rPr>
              <a:t> a </a:t>
            </a:r>
            <a:r>
              <a:rPr lang="en-US" sz="2400" dirty="0" err="1">
                <a:effectLst/>
              </a:rPr>
              <a:t>igreja</a:t>
            </a:r>
            <a:endParaRPr lang="en-US" sz="2400" dirty="0">
              <a:effectLst/>
            </a:endParaRP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2400" i="1" dirty="0"/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400" i="1" dirty="0" err="1">
                <a:effectLst/>
              </a:rPr>
              <a:t>Portanto</a:t>
            </a:r>
            <a:r>
              <a:rPr lang="en-US" sz="2400" i="1" dirty="0">
                <a:effectLst/>
              </a:rPr>
              <a:t>, </a:t>
            </a:r>
            <a:r>
              <a:rPr lang="en-US" sz="2400" i="1" dirty="0" err="1">
                <a:effectLst/>
              </a:rPr>
              <a:t>confessem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os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seus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pecados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uns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aos</a:t>
            </a:r>
            <a:r>
              <a:rPr lang="en-US" sz="2400" i="1" dirty="0">
                <a:effectLst/>
              </a:rPr>
              <a:t> outros e </a:t>
            </a:r>
            <a:r>
              <a:rPr lang="en-US" sz="2400" i="1" dirty="0" err="1">
                <a:effectLst/>
              </a:rPr>
              <a:t>orem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uns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pelos</a:t>
            </a:r>
            <a:r>
              <a:rPr lang="en-US" sz="2400" i="1" dirty="0">
                <a:effectLst/>
              </a:rPr>
              <a:t> outros para </a:t>
            </a:r>
            <a:r>
              <a:rPr lang="en-US" sz="2400" i="1" dirty="0" err="1">
                <a:effectLst/>
              </a:rPr>
              <a:t>serem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curados</a:t>
            </a:r>
            <a:r>
              <a:rPr lang="en-US" sz="2400" i="1" dirty="0">
                <a:effectLst/>
              </a:rPr>
              <a:t>. A </a:t>
            </a:r>
            <a:r>
              <a:rPr lang="en-US" sz="2400" i="1" dirty="0" err="1">
                <a:effectLst/>
              </a:rPr>
              <a:t>oração</a:t>
            </a:r>
            <a:r>
              <a:rPr lang="en-US" sz="2400" i="1" dirty="0">
                <a:effectLst/>
              </a:rPr>
              <a:t> de um </a:t>
            </a:r>
            <a:r>
              <a:rPr lang="en-US" sz="2400" i="1" dirty="0" err="1">
                <a:effectLst/>
              </a:rPr>
              <a:t>justo</a:t>
            </a:r>
            <a:r>
              <a:rPr lang="en-US" sz="2400" i="1" dirty="0">
                <a:effectLst/>
              </a:rPr>
              <a:t> é </a:t>
            </a:r>
            <a:r>
              <a:rPr lang="en-US" sz="2400" i="1" dirty="0" err="1">
                <a:effectLst/>
              </a:rPr>
              <a:t>poderosa</a:t>
            </a:r>
            <a:r>
              <a:rPr lang="en-US" sz="2400" i="1" dirty="0">
                <a:effectLst/>
              </a:rPr>
              <a:t> e </a:t>
            </a:r>
            <a:r>
              <a:rPr lang="en-US" sz="2400" i="1" dirty="0" err="1">
                <a:effectLst/>
              </a:rPr>
              <a:t>eficaz</a:t>
            </a:r>
            <a:r>
              <a:rPr lang="en-US" sz="2400" i="1" dirty="0">
                <a:effectLst/>
              </a:rPr>
              <a:t>. </a:t>
            </a:r>
            <a:endParaRPr lang="en-US" sz="2400" dirty="0">
              <a:effectLst/>
            </a:endParaRP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effectLst/>
              </a:rPr>
              <a:t> </a:t>
            </a:r>
            <a:endParaRPr lang="en-US" sz="2400" dirty="0">
              <a:effectLst/>
            </a:endParaRP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effectLst/>
              </a:rPr>
              <a:t>Tiago 5:16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60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A0392A3-6450-A58B-EDF6-718CA4623019}"/>
              </a:ext>
            </a:extLst>
          </p:cNvPr>
          <p:cNvSpPr txBox="1"/>
          <p:nvPr/>
        </p:nvSpPr>
        <p:spPr>
          <a:xfrm>
            <a:off x="559837" y="447869"/>
            <a:ext cx="4030823" cy="61208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just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ffectLst/>
              </a:rPr>
              <a:t>2. Ferramenta que </a:t>
            </a:r>
            <a:r>
              <a:rPr lang="en-US" sz="2400" dirty="0" err="1">
                <a:effectLst/>
              </a:rPr>
              <a:t>promove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crescimento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espiritual</a:t>
            </a:r>
            <a:r>
              <a:rPr lang="en-US" sz="2400" dirty="0">
                <a:effectLst/>
              </a:rPr>
              <a:t> e </a:t>
            </a:r>
            <a:r>
              <a:rPr lang="en-US" sz="2400" dirty="0" err="1">
                <a:effectLst/>
              </a:rPr>
              <a:t>santificação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dentro</a:t>
            </a:r>
            <a:r>
              <a:rPr lang="en-US" sz="2400" dirty="0">
                <a:effectLst/>
              </a:rPr>
              <a:t> da </a:t>
            </a:r>
            <a:r>
              <a:rPr lang="en-US" sz="2400" dirty="0" err="1">
                <a:effectLst/>
              </a:rPr>
              <a:t>igreja</a:t>
            </a:r>
            <a:endParaRPr lang="en-US" sz="2400" dirty="0">
              <a:effectLst/>
            </a:endParaRP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2400" i="1" dirty="0">
              <a:effectLst/>
            </a:endParaRP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effectLst/>
              </a:rPr>
              <a:t>O </a:t>
            </a:r>
            <a:r>
              <a:rPr lang="en-US" sz="2400" i="1" dirty="0" err="1">
                <a:effectLst/>
              </a:rPr>
              <a:t>propósito</a:t>
            </a:r>
            <a:r>
              <a:rPr lang="en-US" sz="2400" i="1" dirty="0">
                <a:effectLst/>
              </a:rPr>
              <a:t> é que </a:t>
            </a:r>
            <a:r>
              <a:rPr lang="en-US" sz="2400" i="1" dirty="0" err="1">
                <a:effectLst/>
              </a:rPr>
              <a:t>não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sejamos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mais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como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crianças</a:t>
            </a:r>
            <a:r>
              <a:rPr lang="en-US" sz="2400" i="1" dirty="0">
                <a:effectLst/>
              </a:rPr>
              <a:t>, </a:t>
            </a:r>
            <a:r>
              <a:rPr lang="en-US" sz="2400" i="1" dirty="0" err="1">
                <a:effectLst/>
              </a:rPr>
              <a:t>levados</a:t>
            </a:r>
            <a:r>
              <a:rPr lang="en-US" sz="2400" i="1" dirty="0">
                <a:effectLst/>
              </a:rPr>
              <a:t> de um </a:t>
            </a:r>
            <a:r>
              <a:rPr lang="en-US" sz="2400" i="1" dirty="0" err="1">
                <a:effectLst/>
              </a:rPr>
              <a:t>lado</a:t>
            </a:r>
            <a:r>
              <a:rPr lang="en-US" sz="2400" i="1" dirty="0">
                <a:effectLst/>
              </a:rPr>
              <a:t> para outro </a:t>
            </a:r>
            <a:r>
              <a:rPr lang="en-US" sz="2400" i="1" dirty="0" err="1">
                <a:effectLst/>
              </a:rPr>
              <a:t>pelas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ondas</a:t>
            </a:r>
            <a:r>
              <a:rPr lang="en-US" sz="2400" i="1" dirty="0">
                <a:effectLst/>
              </a:rPr>
              <a:t>, </a:t>
            </a:r>
            <a:r>
              <a:rPr lang="en-US" sz="2400" i="1" dirty="0" err="1">
                <a:effectLst/>
              </a:rPr>
              <a:t>nem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jogados</a:t>
            </a:r>
            <a:r>
              <a:rPr lang="en-US" sz="2400" i="1" dirty="0">
                <a:effectLst/>
              </a:rPr>
              <a:t> para </a:t>
            </a:r>
            <a:r>
              <a:rPr lang="en-US" sz="2400" i="1" dirty="0" err="1">
                <a:effectLst/>
              </a:rPr>
              <a:t>cá</a:t>
            </a:r>
            <a:r>
              <a:rPr lang="en-US" sz="2400" i="1" dirty="0">
                <a:effectLst/>
              </a:rPr>
              <a:t> e para </a:t>
            </a:r>
            <a:r>
              <a:rPr lang="en-US" sz="2400" i="1" dirty="0" err="1">
                <a:effectLst/>
              </a:rPr>
              <a:t>lá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por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todo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vento</a:t>
            </a:r>
            <a:r>
              <a:rPr lang="en-US" sz="2400" i="1" dirty="0">
                <a:effectLst/>
              </a:rPr>
              <a:t> de </a:t>
            </a:r>
            <a:r>
              <a:rPr lang="en-US" sz="2400" i="1" dirty="0" err="1">
                <a:effectLst/>
              </a:rPr>
              <a:t>doutrina</a:t>
            </a:r>
            <a:r>
              <a:rPr lang="en-US" sz="2400" i="1" dirty="0">
                <a:effectLst/>
              </a:rPr>
              <a:t> e pela </a:t>
            </a:r>
            <a:r>
              <a:rPr lang="en-US" sz="2400" i="1" dirty="0" err="1">
                <a:effectLst/>
              </a:rPr>
              <a:t>astúcia</a:t>
            </a:r>
            <a:r>
              <a:rPr lang="en-US" sz="2400" i="1" dirty="0">
                <a:effectLst/>
              </a:rPr>
              <a:t> e </a:t>
            </a:r>
            <a:r>
              <a:rPr lang="en-US" sz="2400" i="1" dirty="0" err="1">
                <a:effectLst/>
              </a:rPr>
              <a:t>esperteza</a:t>
            </a:r>
            <a:r>
              <a:rPr lang="en-US" sz="2400" i="1" dirty="0">
                <a:effectLst/>
              </a:rPr>
              <a:t> de </a:t>
            </a:r>
            <a:r>
              <a:rPr lang="en-US" sz="2400" i="1" dirty="0" err="1">
                <a:effectLst/>
              </a:rPr>
              <a:t>homens</a:t>
            </a:r>
            <a:r>
              <a:rPr lang="en-US" sz="2400" i="1" dirty="0">
                <a:effectLst/>
              </a:rPr>
              <a:t> que </a:t>
            </a:r>
            <a:r>
              <a:rPr lang="en-US" sz="2400" i="1" dirty="0" err="1">
                <a:effectLst/>
              </a:rPr>
              <a:t>induzem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ao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erro</a:t>
            </a:r>
            <a:r>
              <a:rPr lang="en-US" sz="2400" i="1" dirty="0">
                <a:effectLst/>
              </a:rPr>
              <a:t>.</a:t>
            </a:r>
            <a:endParaRPr lang="en-US" sz="2400" dirty="0">
              <a:effectLst/>
            </a:endParaRP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effectLst/>
              </a:rPr>
              <a:t>Antes, </a:t>
            </a:r>
            <a:r>
              <a:rPr lang="en-US" sz="2400" i="1" dirty="0" err="1">
                <a:effectLst/>
              </a:rPr>
              <a:t>seguindo</a:t>
            </a:r>
            <a:r>
              <a:rPr lang="en-US" sz="2400" i="1" dirty="0">
                <a:effectLst/>
              </a:rPr>
              <a:t> a </a:t>
            </a:r>
            <a:r>
              <a:rPr lang="en-US" sz="2400" i="1" dirty="0" err="1">
                <a:effectLst/>
              </a:rPr>
              <a:t>verdade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em</a:t>
            </a:r>
            <a:r>
              <a:rPr lang="en-US" sz="2400" i="1" dirty="0">
                <a:effectLst/>
              </a:rPr>
              <a:t> amor, </a:t>
            </a:r>
            <a:r>
              <a:rPr lang="en-US" sz="2400" i="1" dirty="0" err="1">
                <a:effectLst/>
              </a:rPr>
              <a:t>cresçamos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em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tudo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naquele</a:t>
            </a:r>
            <a:r>
              <a:rPr lang="en-US" sz="2400" i="1" dirty="0">
                <a:effectLst/>
              </a:rPr>
              <a:t> que é a </a:t>
            </a:r>
            <a:r>
              <a:rPr lang="en-US" sz="2400" i="1" dirty="0" err="1">
                <a:effectLst/>
              </a:rPr>
              <a:t>cabeça</a:t>
            </a:r>
            <a:r>
              <a:rPr lang="en-US" sz="2400" i="1" dirty="0">
                <a:effectLst/>
              </a:rPr>
              <a:t>, Cristo </a:t>
            </a:r>
            <a:endParaRPr lang="en-US" sz="2400" dirty="0">
              <a:effectLst/>
            </a:endParaRP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effectLst/>
              </a:rPr>
              <a:t> </a:t>
            </a:r>
            <a:endParaRPr lang="en-US" sz="2400" dirty="0">
              <a:effectLst/>
            </a:endParaRP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400" i="1" dirty="0" err="1">
                <a:effectLst/>
              </a:rPr>
              <a:t>Efésios</a:t>
            </a:r>
            <a:r>
              <a:rPr lang="en-US" sz="2400" i="1" dirty="0">
                <a:effectLst/>
              </a:rPr>
              <a:t> 4:14,15</a:t>
            </a:r>
            <a:endParaRPr lang="en-US" sz="2400" dirty="0">
              <a:effectLst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8F8C4B3-0276-E66D-7A37-DE9C540E19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265" r="1228" b="-2"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2622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682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Tema do Office</vt:lpstr>
      <vt:lpstr>AS MULHERES DA PIBA ESTÃO PREPARADAS PARA ACONSELHAR?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Camila Libaneo</dc:creator>
  <cp:lastModifiedBy>Camila Libaneo</cp:lastModifiedBy>
  <cp:revision>1</cp:revision>
  <dcterms:created xsi:type="dcterms:W3CDTF">2025-10-04T17:05:53Z</dcterms:created>
  <dcterms:modified xsi:type="dcterms:W3CDTF">2025-10-05T01:34:35Z</dcterms:modified>
</cp:coreProperties>
</file>