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24"/>
  </p:notesMasterIdLst>
  <p:sldIdLst>
    <p:sldId id="256" r:id="rId2"/>
    <p:sldId id="261" r:id="rId3"/>
    <p:sldId id="260" r:id="rId4"/>
    <p:sldId id="302" r:id="rId5"/>
    <p:sldId id="304" r:id="rId6"/>
    <p:sldId id="305" r:id="rId7"/>
    <p:sldId id="306" r:id="rId8"/>
    <p:sldId id="307" r:id="rId9"/>
    <p:sldId id="308" r:id="rId10"/>
    <p:sldId id="303" r:id="rId11"/>
    <p:sldId id="309" r:id="rId12"/>
    <p:sldId id="310" r:id="rId13"/>
    <p:sldId id="314" r:id="rId14"/>
    <p:sldId id="311" r:id="rId15"/>
    <p:sldId id="315" r:id="rId16"/>
    <p:sldId id="312" r:id="rId17"/>
    <p:sldId id="313" r:id="rId18"/>
    <p:sldId id="316" r:id="rId19"/>
    <p:sldId id="317" r:id="rId20"/>
    <p:sldId id="318" r:id="rId21"/>
    <p:sldId id="320" r:id="rId22"/>
    <p:sldId id="321" r:id="rId23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25"/>
    </p:embeddedFont>
    <p:embeddedFont>
      <p:font typeface="Gilda Display" panose="020B0604020202020204" charset="0"/>
      <p:regular r:id="rId26"/>
    </p:embeddedFont>
    <p:embeddedFont>
      <p:font typeface="Inter" panose="020B060402020202020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7E34ABD-50F4-4807-876D-54F0B2C1C5F5}">
  <a:tblStyle styleId="{E7E34ABD-50F4-4807-876D-54F0B2C1C5F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89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1ca78e88ef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1ca78e88ef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>
          <a:extLst>
            <a:ext uri="{FF2B5EF4-FFF2-40B4-BE49-F238E27FC236}">
              <a16:creationId xmlns:a16="http://schemas.microsoft.com/office/drawing/2014/main" id="{CAA36690-EE18-59D6-B4C2-832AD4071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21ca870f92d_0_83:notes">
            <a:extLst>
              <a:ext uri="{FF2B5EF4-FFF2-40B4-BE49-F238E27FC236}">
                <a16:creationId xmlns:a16="http://schemas.microsoft.com/office/drawing/2014/main" id="{ED1E854C-7A9C-4F7E-4774-4F4879AE14A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21ca870f92d_0_83:notes">
            <a:extLst>
              <a:ext uri="{FF2B5EF4-FFF2-40B4-BE49-F238E27FC236}">
                <a16:creationId xmlns:a16="http://schemas.microsoft.com/office/drawing/2014/main" id="{18353ECE-10B8-C4B0-9C51-FCCABA373E2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84180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>
          <a:extLst>
            <a:ext uri="{FF2B5EF4-FFF2-40B4-BE49-F238E27FC236}">
              <a16:creationId xmlns:a16="http://schemas.microsoft.com/office/drawing/2014/main" id="{33DBF051-FD8E-AB29-9873-47B716973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118898af350_0_68:notes">
            <a:extLst>
              <a:ext uri="{FF2B5EF4-FFF2-40B4-BE49-F238E27FC236}">
                <a16:creationId xmlns:a16="http://schemas.microsoft.com/office/drawing/2014/main" id="{59AB4920-465F-7A7C-F488-0C8AF087960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118898af350_0_68:notes">
            <a:extLst>
              <a:ext uri="{FF2B5EF4-FFF2-40B4-BE49-F238E27FC236}">
                <a16:creationId xmlns:a16="http://schemas.microsoft.com/office/drawing/2014/main" id="{AB81ECDF-4AEB-6EED-12F3-4304CA06F4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20309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>
          <a:extLst>
            <a:ext uri="{FF2B5EF4-FFF2-40B4-BE49-F238E27FC236}">
              <a16:creationId xmlns:a16="http://schemas.microsoft.com/office/drawing/2014/main" id="{2C82B10F-684C-192E-16F3-0F73B3388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1ea0acc3c9_0_393:notes">
            <a:extLst>
              <a:ext uri="{FF2B5EF4-FFF2-40B4-BE49-F238E27FC236}">
                <a16:creationId xmlns:a16="http://schemas.microsoft.com/office/drawing/2014/main" id="{E035A27D-5A90-A2CE-0F49-0738E3FA35B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11ea0acc3c9_0_393:notes">
            <a:extLst>
              <a:ext uri="{FF2B5EF4-FFF2-40B4-BE49-F238E27FC236}">
                <a16:creationId xmlns:a16="http://schemas.microsoft.com/office/drawing/2014/main" id="{DCD6EBF2-37C6-3936-56DF-A67EAE69C3A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60349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>
          <a:extLst>
            <a:ext uri="{FF2B5EF4-FFF2-40B4-BE49-F238E27FC236}">
              <a16:creationId xmlns:a16="http://schemas.microsoft.com/office/drawing/2014/main" id="{71A86207-471D-8C8A-8BB7-2A300B1AA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1ea0acc3c9_0_393:notes">
            <a:extLst>
              <a:ext uri="{FF2B5EF4-FFF2-40B4-BE49-F238E27FC236}">
                <a16:creationId xmlns:a16="http://schemas.microsoft.com/office/drawing/2014/main" id="{7B40819B-A8D1-8C72-6544-837C5951F0C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11ea0acc3c9_0_393:notes">
            <a:extLst>
              <a:ext uri="{FF2B5EF4-FFF2-40B4-BE49-F238E27FC236}">
                <a16:creationId xmlns:a16="http://schemas.microsoft.com/office/drawing/2014/main" id="{4FB3AF5E-91F0-1B67-976C-6C891440490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53989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>
          <a:extLst>
            <a:ext uri="{FF2B5EF4-FFF2-40B4-BE49-F238E27FC236}">
              <a16:creationId xmlns:a16="http://schemas.microsoft.com/office/drawing/2014/main" id="{70EF48B1-1ECD-D98E-0A54-385F64144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1ea0acc3c9_0_393:notes">
            <a:extLst>
              <a:ext uri="{FF2B5EF4-FFF2-40B4-BE49-F238E27FC236}">
                <a16:creationId xmlns:a16="http://schemas.microsoft.com/office/drawing/2014/main" id="{938D4F4D-0EA7-F30A-CC02-36A03AC1A0A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11ea0acc3c9_0_393:notes">
            <a:extLst>
              <a:ext uri="{FF2B5EF4-FFF2-40B4-BE49-F238E27FC236}">
                <a16:creationId xmlns:a16="http://schemas.microsoft.com/office/drawing/2014/main" id="{25DF3D31-0A61-990F-50EE-EBD060426AA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08449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>
          <a:extLst>
            <a:ext uri="{FF2B5EF4-FFF2-40B4-BE49-F238E27FC236}">
              <a16:creationId xmlns:a16="http://schemas.microsoft.com/office/drawing/2014/main" id="{1C6DB56B-DB6F-5FC2-0C6A-C7AAC8E5B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1ea0acc3c9_0_393:notes">
            <a:extLst>
              <a:ext uri="{FF2B5EF4-FFF2-40B4-BE49-F238E27FC236}">
                <a16:creationId xmlns:a16="http://schemas.microsoft.com/office/drawing/2014/main" id="{39923F0B-98A6-9405-797C-1B094410101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11ea0acc3c9_0_393:notes">
            <a:extLst>
              <a:ext uri="{FF2B5EF4-FFF2-40B4-BE49-F238E27FC236}">
                <a16:creationId xmlns:a16="http://schemas.microsoft.com/office/drawing/2014/main" id="{8DB3CC1F-4BD1-3DBB-5B18-CA87E0AF135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24443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>
          <a:extLst>
            <a:ext uri="{FF2B5EF4-FFF2-40B4-BE49-F238E27FC236}">
              <a16:creationId xmlns:a16="http://schemas.microsoft.com/office/drawing/2014/main" id="{BD3CECC0-E812-7C3E-CBDF-FC9259123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1ea0acc3c9_0_393:notes">
            <a:extLst>
              <a:ext uri="{FF2B5EF4-FFF2-40B4-BE49-F238E27FC236}">
                <a16:creationId xmlns:a16="http://schemas.microsoft.com/office/drawing/2014/main" id="{CFD9D262-094A-FEE8-A6FE-245FC1D4245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11ea0acc3c9_0_393:notes">
            <a:extLst>
              <a:ext uri="{FF2B5EF4-FFF2-40B4-BE49-F238E27FC236}">
                <a16:creationId xmlns:a16="http://schemas.microsoft.com/office/drawing/2014/main" id="{80C632F0-85C8-10F0-D16E-AB70F4041A1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36886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>
          <a:extLst>
            <a:ext uri="{FF2B5EF4-FFF2-40B4-BE49-F238E27FC236}">
              <a16:creationId xmlns:a16="http://schemas.microsoft.com/office/drawing/2014/main" id="{7EC52F6A-C3D3-4263-E37B-C809A4D4E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21ca870f92d_0_92:notes">
            <a:extLst>
              <a:ext uri="{FF2B5EF4-FFF2-40B4-BE49-F238E27FC236}">
                <a16:creationId xmlns:a16="http://schemas.microsoft.com/office/drawing/2014/main" id="{0E462BC9-25CC-87A1-19EB-D8868968183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21ca870f92d_0_92:notes">
            <a:extLst>
              <a:ext uri="{FF2B5EF4-FFF2-40B4-BE49-F238E27FC236}">
                <a16:creationId xmlns:a16="http://schemas.microsoft.com/office/drawing/2014/main" id="{76458200-382D-473B-0DC1-4024B5F4B99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2744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>
          <a:extLst>
            <a:ext uri="{FF2B5EF4-FFF2-40B4-BE49-F238E27FC236}">
              <a16:creationId xmlns:a16="http://schemas.microsoft.com/office/drawing/2014/main" id="{B540CE3E-AADB-C8CD-74E8-988F8448F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1ea0acc3c9_0_393:notes">
            <a:extLst>
              <a:ext uri="{FF2B5EF4-FFF2-40B4-BE49-F238E27FC236}">
                <a16:creationId xmlns:a16="http://schemas.microsoft.com/office/drawing/2014/main" id="{BC346CC0-9073-323D-8EB4-5E7A13907B1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11ea0acc3c9_0_393:notes">
            <a:extLst>
              <a:ext uri="{FF2B5EF4-FFF2-40B4-BE49-F238E27FC236}">
                <a16:creationId xmlns:a16="http://schemas.microsoft.com/office/drawing/2014/main" id="{B7A66156-D245-90CC-F1B8-86071B29521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0431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>
          <a:extLst>
            <a:ext uri="{FF2B5EF4-FFF2-40B4-BE49-F238E27FC236}">
              <a16:creationId xmlns:a16="http://schemas.microsoft.com/office/drawing/2014/main" id="{A735578E-F047-9E2B-F7A8-7749AF5950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1ca78e88ef_0_339:notes">
            <a:extLst>
              <a:ext uri="{FF2B5EF4-FFF2-40B4-BE49-F238E27FC236}">
                <a16:creationId xmlns:a16="http://schemas.microsoft.com/office/drawing/2014/main" id="{26256E5D-F60C-54E3-B7BB-A2F37925003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21ca78e88ef_0_339:notes">
            <a:extLst>
              <a:ext uri="{FF2B5EF4-FFF2-40B4-BE49-F238E27FC236}">
                <a16:creationId xmlns:a16="http://schemas.microsoft.com/office/drawing/2014/main" id="{172EF7E9-D75E-736C-9BB1-7CF09DEB4F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7567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1ca78e88ef_0_4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1ca78e88ef_0_4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>
          <a:extLst>
            <a:ext uri="{FF2B5EF4-FFF2-40B4-BE49-F238E27FC236}">
              <a16:creationId xmlns:a16="http://schemas.microsoft.com/office/drawing/2014/main" id="{85E0BCD3-544C-6899-CECE-D8E9ACFE1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18898af3b6_0_37:notes">
            <a:extLst>
              <a:ext uri="{FF2B5EF4-FFF2-40B4-BE49-F238E27FC236}">
                <a16:creationId xmlns:a16="http://schemas.microsoft.com/office/drawing/2014/main" id="{9A61086F-7DC0-67D8-8DA5-B84F0E6D596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118898af3b6_0_37:notes">
            <a:extLst>
              <a:ext uri="{FF2B5EF4-FFF2-40B4-BE49-F238E27FC236}">
                <a16:creationId xmlns:a16="http://schemas.microsoft.com/office/drawing/2014/main" id="{87F121D5-BEC2-DADD-A31E-8E4E0BBBE69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09586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>
          <a:extLst>
            <a:ext uri="{FF2B5EF4-FFF2-40B4-BE49-F238E27FC236}">
              <a16:creationId xmlns:a16="http://schemas.microsoft.com/office/drawing/2014/main" id="{A9BAD4B8-4020-BA53-1332-663B33EA5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21ca870f92d_0_83:notes">
            <a:extLst>
              <a:ext uri="{FF2B5EF4-FFF2-40B4-BE49-F238E27FC236}">
                <a16:creationId xmlns:a16="http://schemas.microsoft.com/office/drawing/2014/main" id="{63C6F0EB-630D-DCAA-04F2-36F7E0323E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21ca870f92d_0_83:notes">
            <a:extLst>
              <a:ext uri="{FF2B5EF4-FFF2-40B4-BE49-F238E27FC236}">
                <a16:creationId xmlns:a16="http://schemas.microsoft.com/office/drawing/2014/main" id="{823E6333-B1C3-8724-304A-F5581561211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93880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>
          <a:extLst>
            <a:ext uri="{FF2B5EF4-FFF2-40B4-BE49-F238E27FC236}">
              <a16:creationId xmlns:a16="http://schemas.microsoft.com/office/drawing/2014/main" id="{3E497732-BBD9-1F4D-22A8-3ABD4E2A9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1ca78e88ef_0_77:notes">
            <a:extLst>
              <a:ext uri="{FF2B5EF4-FFF2-40B4-BE49-F238E27FC236}">
                <a16:creationId xmlns:a16="http://schemas.microsoft.com/office/drawing/2014/main" id="{050297A4-359E-D7D5-7D74-A4B1161984A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1ca78e88ef_0_77:notes">
            <a:extLst>
              <a:ext uri="{FF2B5EF4-FFF2-40B4-BE49-F238E27FC236}">
                <a16:creationId xmlns:a16="http://schemas.microsoft.com/office/drawing/2014/main" id="{62018F29-3716-E53E-C677-3D73BDDAD55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9819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0f9e629ec3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0f9e629ec3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>
          <a:extLst>
            <a:ext uri="{FF2B5EF4-FFF2-40B4-BE49-F238E27FC236}">
              <a16:creationId xmlns:a16="http://schemas.microsoft.com/office/drawing/2014/main" id="{E67559DC-BB91-6270-60B0-37FBCD40F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11360713c04_0_374:notes">
            <a:extLst>
              <a:ext uri="{FF2B5EF4-FFF2-40B4-BE49-F238E27FC236}">
                <a16:creationId xmlns:a16="http://schemas.microsoft.com/office/drawing/2014/main" id="{ECE3387F-94EE-B258-F68F-A2CE461776B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11360713c04_0_374:notes">
            <a:extLst>
              <a:ext uri="{FF2B5EF4-FFF2-40B4-BE49-F238E27FC236}">
                <a16:creationId xmlns:a16="http://schemas.microsoft.com/office/drawing/2014/main" id="{C8ABF5B2-D8A3-88E3-BC5E-4C4BF8A145B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5194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>
          <a:extLst>
            <a:ext uri="{FF2B5EF4-FFF2-40B4-BE49-F238E27FC236}">
              <a16:creationId xmlns:a16="http://schemas.microsoft.com/office/drawing/2014/main" id="{069B70B5-A0F7-854F-5033-B1E056082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1dec0c7c11_0_99:notes">
            <a:extLst>
              <a:ext uri="{FF2B5EF4-FFF2-40B4-BE49-F238E27FC236}">
                <a16:creationId xmlns:a16="http://schemas.microsoft.com/office/drawing/2014/main" id="{08883DFF-F7C1-3610-4413-743AE0727C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21dec0c7c11_0_99:notes">
            <a:extLst>
              <a:ext uri="{FF2B5EF4-FFF2-40B4-BE49-F238E27FC236}">
                <a16:creationId xmlns:a16="http://schemas.microsoft.com/office/drawing/2014/main" id="{18DA9AB4-4789-D484-5086-AE43DAEC37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2325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>
          <a:extLst>
            <a:ext uri="{FF2B5EF4-FFF2-40B4-BE49-F238E27FC236}">
              <a16:creationId xmlns:a16="http://schemas.microsoft.com/office/drawing/2014/main" id="{2D3B2410-82AB-00FC-93A1-CE47DD024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1ea0acc3c9_0_393:notes">
            <a:extLst>
              <a:ext uri="{FF2B5EF4-FFF2-40B4-BE49-F238E27FC236}">
                <a16:creationId xmlns:a16="http://schemas.microsoft.com/office/drawing/2014/main" id="{F0E11CAB-8B28-F860-4D7D-59BBEE95F6E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11ea0acc3c9_0_393:notes">
            <a:extLst>
              <a:ext uri="{FF2B5EF4-FFF2-40B4-BE49-F238E27FC236}">
                <a16:creationId xmlns:a16="http://schemas.microsoft.com/office/drawing/2014/main" id="{95C02F7F-3148-19F1-899E-B8052670C5D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0243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>
          <a:extLst>
            <a:ext uri="{FF2B5EF4-FFF2-40B4-BE49-F238E27FC236}">
              <a16:creationId xmlns:a16="http://schemas.microsoft.com/office/drawing/2014/main" id="{D589C242-CE1C-6A2F-DD17-D3D8ADF70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1ea0acc3c9_0_393:notes">
            <a:extLst>
              <a:ext uri="{FF2B5EF4-FFF2-40B4-BE49-F238E27FC236}">
                <a16:creationId xmlns:a16="http://schemas.microsoft.com/office/drawing/2014/main" id="{3F8946DD-75CD-806A-9857-DE828C2C689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11ea0acc3c9_0_393:notes">
            <a:extLst>
              <a:ext uri="{FF2B5EF4-FFF2-40B4-BE49-F238E27FC236}">
                <a16:creationId xmlns:a16="http://schemas.microsoft.com/office/drawing/2014/main" id="{E3520CED-E719-8D92-81C4-87089EE2772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5704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>
          <a:extLst>
            <a:ext uri="{FF2B5EF4-FFF2-40B4-BE49-F238E27FC236}">
              <a16:creationId xmlns:a16="http://schemas.microsoft.com/office/drawing/2014/main" id="{CD04E3D0-1F5B-7883-B235-EE3B03DDF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1ea0acc3c9_0_393:notes">
            <a:extLst>
              <a:ext uri="{FF2B5EF4-FFF2-40B4-BE49-F238E27FC236}">
                <a16:creationId xmlns:a16="http://schemas.microsoft.com/office/drawing/2014/main" id="{ABFE4230-CC7D-6B7B-4BEC-1EEDC53F43A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11ea0acc3c9_0_393:notes">
            <a:extLst>
              <a:ext uri="{FF2B5EF4-FFF2-40B4-BE49-F238E27FC236}">
                <a16:creationId xmlns:a16="http://schemas.microsoft.com/office/drawing/2014/main" id="{A98DEAB1-21DD-8EBD-B503-4EBEA7F9F58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5742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>
          <a:extLst>
            <a:ext uri="{FF2B5EF4-FFF2-40B4-BE49-F238E27FC236}">
              <a16:creationId xmlns:a16="http://schemas.microsoft.com/office/drawing/2014/main" id="{35ABB654-7895-E7AF-A7D8-8971E9147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1ea0acc3c9_0_393:notes">
            <a:extLst>
              <a:ext uri="{FF2B5EF4-FFF2-40B4-BE49-F238E27FC236}">
                <a16:creationId xmlns:a16="http://schemas.microsoft.com/office/drawing/2014/main" id="{CA2AB095-741A-0FDC-B418-32DB1682CBE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11ea0acc3c9_0_393:notes">
            <a:extLst>
              <a:ext uri="{FF2B5EF4-FFF2-40B4-BE49-F238E27FC236}">
                <a16:creationId xmlns:a16="http://schemas.microsoft.com/office/drawing/2014/main" id="{50CC8584-21CE-24CA-0E00-1BA401F19A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4802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5000"/>
          </a:blip>
          <a:srcRect t="15218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15100" y="1224141"/>
            <a:ext cx="4681800" cy="21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5100" y="3611800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>
            <a:spLocks noGrp="1"/>
          </p:cNvSpPr>
          <p:nvPr>
            <p:ph type="pic" idx="2"/>
          </p:nvPr>
        </p:nvSpPr>
        <p:spPr>
          <a:xfrm>
            <a:off x="5318900" y="535000"/>
            <a:ext cx="3491700" cy="4230900"/>
          </a:xfrm>
          <a:prstGeom prst="round2Same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0"/>
          <p:cNvSpPr txBox="1">
            <a:spLocks noGrp="1"/>
          </p:cNvSpPr>
          <p:nvPr>
            <p:ph type="subTitle" idx="1"/>
          </p:nvPr>
        </p:nvSpPr>
        <p:spPr>
          <a:xfrm>
            <a:off x="838961" y="1585277"/>
            <a:ext cx="2280600" cy="466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subTitle" idx="2"/>
          </p:nvPr>
        </p:nvSpPr>
        <p:spPr>
          <a:xfrm>
            <a:off x="839025" y="1953578"/>
            <a:ext cx="22806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subTitle" idx="3"/>
          </p:nvPr>
        </p:nvSpPr>
        <p:spPr>
          <a:xfrm>
            <a:off x="6024298" y="1953578"/>
            <a:ext cx="22806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subTitle" idx="4"/>
          </p:nvPr>
        </p:nvSpPr>
        <p:spPr>
          <a:xfrm>
            <a:off x="839025" y="3715728"/>
            <a:ext cx="22806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subTitle" idx="5"/>
          </p:nvPr>
        </p:nvSpPr>
        <p:spPr>
          <a:xfrm>
            <a:off x="6024298" y="3715728"/>
            <a:ext cx="22806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subTitle" idx="6"/>
          </p:nvPr>
        </p:nvSpPr>
        <p:spPr>
          <a:xfrm>
            <a:off x="839021" y="3347427"/>
            <a:ext cx="2280600" cy="466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6" name="Google Shape;126;p20"/>
          <p:cNvSpPr txBox="1">
            <a:spLocks noGrp="1"/>
          </p:cNvSpPr>
          <p:nvPr>
            <p:ph type="subTitle" idx="7"/>
          </p:nvPr>
        </p:nvSpPr>
        <p:spPr>
          <a:xfrm>
            <a:off x="6024287" y="1585277"/>
            <a:ext cx="2280600" cy="466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7" name="Google Shape;127;p20"/>
          <p:cNvSpPr txBox="1">
            <a:spLocks noGrp="1"/>
          </p:cNvSpPr>
          <p:nvPr>
            <p:ph type="subTitle" idx="8"/>
          </p:nvPr>
        </p:nvSpPr>
        <p:spPr>
          <a:xfrm>
            <a:off x="6024287" y="3347427"/>
            <a:ext cx="2280600" cy="466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28" name="Google Shape;128;p20"/>
          <p:cNvPicPr preferRelativeResize="0"/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-1992175" y="-1795398"/>
            <a:ext cx="5018102" cy="3846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0"/>
          <p:cNvPicPr preferRelativeResize="0"/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7698275" y="-1599998"/>
            <a:ext cx="5018102" cy="3846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1"/>
          <p:cNvSpPr>
            <a:spLocks noGrp="1"/>
          </p:cNvSpPr>
          <p:nvPr>
            <p:ph type="pic" idx="2"/>
          </p:nvPr>
        </p:nvSpPr>
        <p:spPr>
          <a:xfrm>
            <a:off x="-10125" y="3103675"/>
            <a:ext cx="9154200" cy="2040000"/>
          </a:xfrm>
          <a:prstGeom prst="rect">
            <a:avLst/>
          </a:prstGeom>
          <a:noFill/>
          <a:ln>
            <a:noFill/>
          </a:ln>
        </p:spPr>
      </p:sp>
      <p:sp>
        <p:nvSpPr>
          <p:cNvPr id="132" name="Google Shape;132;p21"/>
          <p:cNvSpPr txBox="1">
            <a:spLocks noGrp="1"/>
          </p:cNvSpPr>
          <p:nvPr>
            <p:ph type="subTitle" idx="1"/>
          </p:nvPr>
        </p:nvSpPr>
        <p:spPr>
          <a:xfrm>
            <a:off x="832150" y="2412905"/>
            <a:ext cx="2112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1"/>
          <p:cNvSpPr txBox="1">
            <a:spLocks noGrp="1"/>
          </p:cNvSpPr>
          <p:nvPr>
            <p:ph type="subTitle" idx="3"/>
          </p:nvPr>
        </p:nvSpPr>
        <p:spPr>
          <a:xfrm>
            <a:off x="3488405" y="2412905"/>
            <a:ext cx="2112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1"/>
          <p:cNvSpPr txBox="1">
            <a:spLocks noGrp="1"/>
          </p:cNvSpPr>
          <p:nvPr>
            <p:ph type="subTitle" idx="4"/>
          </p:nvPr>
        </p:nvSpPr>
        <p:spPr>
          <a:xfrm>
            <a:off x="6147185" y="2412905"/>
            <a:ext cx="21075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1"/>
          <p:cNvSpPr txBox="1">
            <a:spLocks noGrp="1"/>
          </p:cNvSpPr>
          <p:nvPr>
            <p:ph type="subTitle" idx="5"/>
          </p:nvPr>
        </p:nvSpPr>
        <p:spPr>
          <a:xfrm>
            <a:off x="832150" y="3707566"/>
            <a:ext cx="2112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1"/>
          <p:cNvSpPr txBox="1">
            <a:spLocks noGrp="1"/>
          </p:cNvSpPr>
          <p:nvPr>
            <p:ph type="subTitle" idx="6"/>
          </p:nvPr>
        </p:nvSpPr>
        <p:spPr>
          <a:xfrm>
            <a:off x="3488405" y="3707566"/>
            <a:ext cx="2112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subTitle" idx="7"/>
          </p:nvPr>
        </p:nvSpPr>
        <p:spPr>
          <a:xfrm>
            <a:off x="6147185" y="3707566"/>
            <a:ext cx="21075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subTitle" idx="8"/>
          </p:nvPr>
        </p:nvSpPr>
        <p:spPr>
          <a:xfrm>
            <a:off x="832150" y="2033063"/>
            <a:ext cx="2112000" cy="466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subTitle" idx="9"/>
          </p:nvPr>
        </p:nvSpPr>
        <p:spPr>
          <a:xfrm>
            <a:off x="3488405" y="2033075"/>
            <a:ext cx="2112300" cy="466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0" name="Google Shape;140;p21"/>
          <p:cNvSpPr txBox="1">
            <a:spLocks noGrp="1"/>
          </p:cNvSpPr>
          <p:nvPr>
            <p:ph type="subTitle" idx="13"/>
          </p:nvPr>
        </p:nvSpPr>
        <p:spPr>
          <a:xfrm>
            <a:off x="6147185" y="2033063"/>
            <a:ext cx="2112300" cy="466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1" name="Google Shape;141;p21"/>
          <p:cNvSpPr txBox="1">
            <a:spLocks noGrp="1"/>
          </p:cNvSpPr>
          <p:nvPr>
            <p:ph type="subTitle" idx="14"/>
          </p:nvPr>
        </p:nvSpPr>
        <p:spPr>
          <a:xfrm>
            <a:off x="832150" y="3327725"/>
            <a:ext cx="2112000" cy="466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2" name="Google Shape;142;p21"/>
          <p:cNvSpPr txBox="1">
            <a:spLocks noGrp="1"/>
          </p:cNvSpPr>
          <p:nvPr>
            <p:ph type="subTitle" idx="15"/>
          </p:nvPr>
        </p:nvSpPr>
        <p:spPr>
          <a:xfrm>
            <a:off x="3488405" y="3327725"/>
            <a:ext cx="2112300" cy="466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3" name="Google Shape;143;p21"/>
          <p:cNvSpPr txBox="1">
            <a:spLocks noGrp="1"/>
          </p:cNvSpPr>
          <p:nvPr>
            <p:ph type="subTitle" idx="16"/>
          </p:nvPr>
        </p:nvSpPr>
        <p:spPr>
          <a:xfrm>
            <a:off x="6147185" y="3327725"/>
            <a:ext cx="2112300" cy="466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4" name="Google Shape;144;p21"/>
          <p:cNvSpPr txBox="1">
            <a:spLocks noGrp="1"/>
          </p:cNvSpPr>
          <p:nvPr>
            <p:ph type="title"/>
          </p:nvPr>
        </p:nvSpPr>
        <p:spPr>
          <a:xfrm>
            <a:off x="1823100" y="445025"/>
            <a:ext cx="53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45" name="Google Shape;145;p21"/>
          <p:cNvPicPr preferRelativeResize="0"/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-1902045" y="-793326"/>
            <a:ext cx="3621448" cy="277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1"/>
          <p:cNvPicPr preferRelativeResize="0"/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7524255" y="-1173176"/>
            <a:ext cx="3621448" cy="277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4"/>
          <p:cNvSpPr/>
          <p:nvPr/>
        </p:nvSpPr>
        <p:spPr>
          <a:xfrm>
            <a:off x="4602900" y="0"/>
            <a:ext cx="45411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9000"/>
          </a:blip>
          <a:srcRect r="37721"/>
          <a:stretch/>
        </p:blipFill>
        <p:spPr>
          <a:xfrm flipH="1">
            <a:off x="4837233" y="0"/>
            <a:ext cx="5840492" cy="641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5"/>
          <p:cNvPicPr preferRelativeResize="0"/>
          <p:nvPr/>
        </p:nvPicPr>
        <p:blipFill rotWithShape="1">
          <a:blip r:embed="rId2">
            <a:alphaModFix amt="9000"/>
          </a:blip>
          <a:srcRect t="15218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2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045775" y="1402450"/>
            <a:ext cx="4842900" cy="95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3879900" y="535000"/>
            <a:ext cx="1384200" cy="100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2045775" y="2230075"/>
            <a:ext cx="4842900" cy="5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>
            <a:spLocks noGrp="1"/>
          </p:cNvSpPr>
          <p:nvPr>
            <p:ph type="pic" idx="3"/>
          </p:nvPr>
        </p:nvSpPr>
        <p:spPr>
          <a:xfrm>
            <a:off x="0" y="2895350"/>
            <a:ext cx="9144000" cy="2248200"/>
          </a:xfrm>
          <a:prstGeom prst="rect">
            <a:avLst/>
          </a:prstGeom>
          <a:noFill/>
          <a:ln>
            <a:noFill/>
          </a:ln>
        </p:spPr>
      </p:sp>
      <p:sp>
        <p:nvSpPr>
          <p:cNvPr id="18" name="Google Shape;18;p3"/>
          <p:cNvSpPr/>
          <p:nvPr/>
        </p:nvSpPr>
        <p:spPr>
          <a:xfrm>
            <a:off x="0" y="-225"/>
            <a:ext cx="9144000" cy="51435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Google Shape;19;p3"/>
          <p:cNvPicPr preferRelativeResize="0"/>
          <p:nvPr/>
        </p:nvPicPr>
        <p:blipFill>
          <a:blip r:embed="rId2">
            <a:alphaModFix amt="8000"/>
          </a:blip>
          <a:stretch>
            <a:fillRect/>
          </a:stretch>
        </p:blipFill>
        <p:spPr>
          <a:xfrm>
            <a:off x="5464750" y="-2208636"/>
            <a:ext cx="7157924" cy="5487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accent3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35" name="Google Shape;35;p6"/>
          <p:cNvPicPr preferRelativeResize="0"/>
          <p:nvPr/>
        </p:nvPicPr>
        <p:blipFill rotWithShape="1">
          <a:blip r:embed="rId2">
            <a:alphaModFix amt="5000"/>
          </a:blip>
          <a:srcRect l="41629"/>
          <a:stretch/>
        </p:blipFill>
        <p:spPr>
          <a:xfrm rot="4855026">
            <a:off x="6846975" y="3142838"/>
            <a:ext cx="3490225" cy="293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6"/>
          <p:cNvPicPr preferRelativeResize="0"/>
          <p:nvPr/>
        </p:nvPicPr>
        <p:blipFill rotWithShape="1">
          <a:blip r:embed="rId2">
            <a:alphaModFix amt="5000"/>
          </a:blip>
          <a:srcRect r="62381" b="24607"/>
          <a:stretch/>
        </p:blipFill>
        <p:spPr>
          <a:xfrm>
            <a:off x="-1083900" y="-982475"/>
            <a:ext cx="2784650" cy="2736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" name="Google Shape;37;p6"/>
          <p:cNvCxnSpPr/>
          <p:nvPr/>
        </p:nvCxnSpPr>
        <p:spPr>
          <a:xfrm rot="10800000">
            <a:off x="5697300" y="4821400"/>
            <a:ext cx="3429300" cy="1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38;p6"/>
          <p:cNvCxnSpPr/>
          <p:nvPr/>
        </p:nvCxnSpPr>
        <p:spPr>
          <a:xfrm rot="10800000">
            <a:off x="0" y="297900"/>
            <a:ext cx="3429300" cy="1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8"/>
          <p:cNvPicPr preferRelativeResize="0"/>
          <p:nvPr/>
        </p:nvPicPr>
        <p:blipFill rotWithShape="1">
          <a:blip r:embed="rId2">
            <a:alphaModFix amt="22000"/>
          </a:blip>
          <a:srcRect t="15218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715100" y="1325775"/>
            <a:ext cx="41475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8" name="Google Shape;48;p8"/>
          <p:cNvSpPr>
            <a:spLocks noGrp="1"/>
          </p:cNvSpPr>
          <p:nvPr>
            <p:ph type="pic" idx="2"/>
          </p:nvPr>
        </p:nvSpPr>
        <p:spPr>
          <a:xfrm>
            <a:off x="5107400" y="18675"/>
            <a:ext cx="4036800" cy="5143500"/>
          </a:xfrm>
          <a:prstGeom prst="round2Same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/>
          <p:nvPr/>
        </p:nvSpPr>
        <p:spPr>
          <a:xfrm>
            <a:off x="4739925" y="-46625"/>
            <a:ext cx="4404000" cy="520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715100" y="1401775"/>
            <a:ext cx="37242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715100" y="2288975"/>
            <a:ext cx="3724200" cy="13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>
            <a:spLocks noGrp="1"/>
          </p:cNvSpPr>
          <p:nvPr>
            <p:ph type="pic" idx="2"/>
          </p:nvPr>
        </p:nvSpPr>
        <p:spPr>
          <a:xfrm>
            <a:off x="5453913" y="427850"/>
            <a:ext cx="3179400" cy="4022100"/>
          </a:xfrm>
          <a:prstGeom prst="round2Same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sp>
      <p:pic>
        <p:nvPicPr>
          <p:cNvPr id="54" name="Google Shape;54;p9"/>
          <p:cNvPicPr preferRelativeResize="0"/>
          <p:nvPr/>
        </p:nvPicPr>
        <p:blipFill rotWithShape="1">
          <a:blip r:embed="rId2">
            <a:alphaModFix amt="7000"/>
          </a:blip>
          <a:srcRect r="39481"/>
          <a:stretch/>
        </p:blipFill>
        <p:spPr>
          <a:xfrm>
            <a:off x="-1100578" y="2386025"/>
            <a:ext cx="5404800" cy="6105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9"/>
          <p:cNvPicPr preferRelativeResize="0"/>
          <p:nvPr/>
        </p:nvPicPr>
        <p:blipFill rotWithShape="1">
          <a:blip r:embed="rId2">
            <a:alphaModFix amt="6000"/>
          </a:blip>
          <a:srcRect l="59519" b="38328"/>
          <a:stretch/>
        </p:blipFill>
        <p:spPr>
          <a:xfrm>
            <a:off x="5580050" y="-1859800"/>
            <a:ext cx="4692024" cy="488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>
            <a:spLocks noGrp="1"/>
          </p:cNvSpPr>
          <p:nvPr>
            <p:ph type="pic" idx="2"/>
          </p:nvPr>
        </p:nvSpPr>
        <p:spPr>
          <a:xfrm>
            <a:off x="-1" y="-1900"/>
            <a:ext cx="9144000" cy="5145300"/>
          </a:xfrm>
          <a:prstGeom prst="rect">
            <a:avLst/>
          </a:prstGeom>
          <a:noFill/>
          <a:ln>
            <a:noFill/>
          </a:ln>
        </p:spPr>
      </p:sp>
      <p:sp>
        <p:nvSpPr>
          <p:cNvPr id="58" name="Google Shape;58;p10"/>
          <p:cNvSpPr txBox="1">
            <a:spLocks noGrp="1"/>
          </p:cNvSpPr>
          <p:nvPr>
            <p:ph type="title"/>
          </p:nvPr>
        </p:nvSpPr>
        <p:spPr>
          <a:xfrm>
            <a:off x="720000" y="3941875"/>
            <a:ext cx="7704000" cy="666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bg>
      <p:bgPr>
        <a:solidFill>
          <a:schemeClr val="accent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720825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2" hasCustomPrompt="1"/>
          </p:nvPr>
        </p:nvSpPr>
        <p:spPr>
          <a:xfrm>
            <a:off x="718338" y="1683000"/>
            <a:ext cx="1025400" cy="64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"/>
          </p:nvPr>
        </p:nvSpPr>
        <p:spPr>
          <a:xfrm>
            <a:off x="1701998" y="2045958"/>
            <a:ext cx="24819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3" hasCustomPrompt="1"/>
          </p:nvPr>
        </p:nvSpPr>
        <p:spPr>
          <a:xfrm>
            <a:off x="4746439" y="1595850"/>
            <a:ext cx="1025400" cy="64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4"/>
          </p:nvPr>
        </p:nvSpPr>
        <p:spPr>
          <a:xfrm>
            <a:off x="5773932" y="2045957"/>
            <a:ext cx="2476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5" hasCustomPrompt="1"/>
          </p:nvPr>
        </p:nvSpPr>
        <p:spPr>
          <a:xfrm>
            <a:off x="718338" y="3026753"/>
            <a:ext cx="1025400" cy="64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6"/>
          </p:nvPr>
        </p:nvSpPr>
        <p:spPr>
          <a:xfrm>
            <a:off x="1700090" y="3492949"/>
            <a:ext cx="24819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7" hasCustomPrompt="1"/>
          </p:nvPr>
        </p:nvSpPr>
        <p:spPr>
          <a:xfrm>
            <a:off x="4746439" y="3026753"/>
            <a:ext cx="1025400" cy="64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8"/>
          </p:nvPr>
        </p:nvSpPr>
        <p:spPr>
          <a:xfrm>
            <a:off x="5775839" y="3492950"/>
            <a:ext cx="2476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subTitle" idx="9"/>
          </p:nvPr>
        </p:nvSpPr>
        <p:spPr>
          <a:xfrm>
            <a:off x="1698183" y="1683000"/>
            <a:ext cx="2481900" cy="466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subTitle" idx="13"/>
          </p:nvPr>
        </p:nvSpPr>
        <p:spPr>
          <a:xfrm>
            <a:off x="5770125" y="1683000"/>
            <a:ext cx="2476200" cy="466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14"/>
          </p:nvPr>
        </p:nvSpPr>
        <p:spPr>
          <a:xfrm>
            <a:off x="1696275" y="3129751"/>
            <a:ext cx="2481900" cy="466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15"/>
          </p:nvPr>
        </p:nvSpPr>
        <p:spPr>
          <a:xfrm>
            <a:off x="5772032" y="3129752"/>
            <a:ext cx="2476200" cy="466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78" name="Google Shape;78;p13"/>
          <p:cNvPicPr preferRelativeResize="0"/>
          <p:nvPr/>
        </p:nvPicPr>
        <p:blipFill rotWithShape="1">
          <a:blip r:embed="rId2">
            <a:alphaModFix amt="14000"/>
          </a:blip>
          <a:srcRect r="65006" b="17416"/>
          <a:stretch/>
        </p:blipFill>
        <p:spPr>
          <a:xfrm>
            <a:off x="7083523" y="896000"/>
            <a:ext cx="2060477" cy="4247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bg>
      <p:bgPr>
        <a:solidFill>
          <a:schemeClr val="accent2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6"/>
          <p:cNvPicPr preferRelativeResize="0"/>
          <p:nvPr/>
        </p:nvPicPr>
        <p:blipFill>
          <a:blip r:embed="rId2">
            <a:alphaModFix amt="12000"/>
          </a:blip>
          <a:stretch>
            <a:fillRect/>
          </a:stretch>
        </p:blipFill>
        <p:spPr>
          <a:xfrm flipH="1">
            <a:off x="-306826" y="-612325"/>
            <a:ext cx="5976668" cy="522082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6"/>
          <p:cNvSpPr txBox="1">
            <a:spLocks noGrp="1"/>
          </p:cNvSpPr>
          <p:nvPr>
            <p:ph type="subTitle" idx="1"/>
          </p:nvPr>
        </p:nvSpPr>
        <p:spPr>
          <a:xfrm>
            <a:off x="1000687" y="2348825"/>
            <a:ext cx="3231300" cy="16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title"/>
          </p:nvPr>
        </p:nvSpPr>
        <p:spPr>
          <a:xfrm>
            <a:off x="1042501" y="1580675"/>
            <a:ext cx="3231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6"/>
          <p:cNvSpPr>
            <a:spLocks noGrp="1"/>
          </p:cNvSpPr>
          <p:nvPr>
            <p:ph type="pic" idx="2"/>
          </p:nvPr>
        </p:nvSpPr>
        <p:spPr>
          <a:xfrm>
            <a:off x="4776663" y="563900"/>
            <a:ext cx="3460200" cy="4044600"/>
          </a:xfrm>
          <a:prstGeom prst="round2Same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ilda Display"/>
              <a:buNone/>
              <a:defRPr sz="35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ilda Display"/>
              <a:buNone/>
              <a:defRPr sz="35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ilda Display"/>
              <a:buNone/>
              <a:defRPr sz="35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ilda Display"/>
              <a:buNone/>
              <a:defRPr sz="35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ilda Display"/>
              <a:buNone/>
              <a:defRPr sz="35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ilda Display"/>
              <a:buNone/>
              <a:defRPr sz="35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ilda Display"/>
              <a:buNone/>
              <a:defRPr sz="35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ilda Display"/>
              <a:buNone/>
              <a:defRPr sz="35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ilda Display"/>
              <a:buNone/>
              <a:defRPr sz="35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4" r:id="rId4"/>
    <p:sldLayoutId id="2147483655" r:id="rId5"/>
    <p:sldLayoutId id="2147483656" r:id="rId6"/>
    <p:sldLayoutId id="2147483658" r:id="rId7"/>
    <p:sldLayoutId id="2147483659" r:id="rId8"/>
    <p:sldLayoutId id="2147483662" r:id="rId9"/>
    <p:sldLayoutId id="2147483666" r:id="rId10"/>
    <p:sldLayoutId id="2147483667" r:id="rId11"/>
    <p:sldLayoutId id="2147483670" r:id="rId12"/>
    <p:sldLayoutId id="2147483671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bliaonline.com.br/nvi/sl/140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bliaonline.com.br/nvi/sl/140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bliaonline.com.br/nvi/sl/140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bliaonline.com.br/nvi/sl/140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bliaonline.com.br/nvi/sl/140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bliaonline.com.br/nvi/sl/140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bliaonline.com.br/nvi/sl/140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bliaonline.com.br/nvi/sl/140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bliaonline.com.br/nvi/sl/140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/>
          <p:nvPr/>
        </p:nvSpPr>
        <p:spPr>
          <a:xfrm>
            <a:off x="0" y="4766000"/>
            <a:ext cx="9166500" cy="377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9"/>
          <p:cNvSpPr txBox="1">
            <a:spLocks noGrp="1"/>
          </p:cNvSpPr>
          <p:nvPr>
            <p:ph type="ctrTitle"/>
          </p:nvPr>
        </p:nvSpPr>
        <p:spPr>
          <a:xfrm>
            <a:off x="285918" y="974771"/>
            <a:ext cx="4957731" cy="21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“Botox, Ozempic e Implante capilar: como o cristão deve se comportar?”</a:t>
            </a:r>
            <a:endParaRPr sz="3600" dirty="0"/>
          </a:p>
        </p:txBody>
      </p:sp>
      <p:sp>
        <p:nvSpPr>
          <p:cNvPr id="175" name="Google Shape;175;p29"/>
          <p:cNvSpPr txBox="1">
            <a:spLocks noGrp="1"/>
          </p:cNvSpPr>
          <p:nvPr>
            <p:ph type="subTitle" idx="1"/>
          </p:nvPr>
        </p:nvSpPr>
        <p:spPr>
          <a:xfrm>
            <a:off x="291294" y="3432830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Vivendo saudável e equilibrado, num mundo estético doentio.</a:t>
            </a:r>
            <a:endParaRPr dirty="0"/>
          </a:p>
        </p:txBody>
      </p:sp>
      <p:cxnSp>
        <p:nvCxnSpPr>
          <p:cNvPr id="176" name="Google Shape;176;p29"/>
          <p:cNvCxnSpPr/>
          <p:nvPr/>
        </p:nvCxnSpPr>
        <p:spPr>
          <a:xfrm>
            <a:off x="375432" y="4017878"/>
            <a:ext cx="3894000" cy="20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7" name="Google Shape;177;p29"/>
          <p:cNvSpPr txBox="1"/>
          <p:nvPr/>
        </p:nvSpPr>
        <p:spPr>
          <a:xfrm>
            <a:off x="2764784" y="4081049"/>
            <a:ext cx="2520971" cy="3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dirty="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rPr>
              <a:t>Matheus Pereira</a:t>
            </a:r>
            <a:endParaRPr sz="2300" dirty="0">
              <a:solidFill>
                <a:schemeClr val="dk1"/>
              </a:solidFill>
              <a:latin typeface="Gilda Display"/>
              <a:ea typeface="Gilda Display"/>
              <a:cs typeface="Gilda Display"/>
              <a:sym typeface="Gilda Display"/>
            </a:endParaRPr>
          </a:p>
        </p:txBody>
      </p:sp>
      <p:pic>
        <p:nvPicPr>
          <p:cNvPr id="178" name="Google Shape;178;p2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540" b="1550"/>
          <a:stretch/>
        </p:blipFill>
        <p:spPr>
          <a:xfrm>
            <a:off x="5318900" y="535000"/>
            <a:ext cx="3491700" cy="4230900"/>
          </a:xfrm>
          <a:prstGeom prst="round2SameRect">
            <a:avLst>
              <a:gd name="adj1" fmla="val 50000"/>
              <a:gd name="adj2" fmla="val 0"/>
            </a:avLst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>
          <a:extLst>
            <a:ext uri="{FF2B5EF4-FFF2-40B4-BE49-F238E27FC236}">
              <a16:creationId xmlns:a16="http://schemas.microsoft.com/office/drawing/2014/main" id="{B72163E1-36C8-0994-4816-FB5961561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1">
            <a:extLst>
              <a:ext uri="{FF2B5EF4-FFF2-40B4-BE49-F238E27FC236}">
                <a16:creationId xmlns:a16="http://schemas.microsoft.com/office/drawing/2014/main" id="{075CFB3B-33EA-CCAC-7C7C-522CBE5DAF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5100" y="446886"/>
            <a:ext cx="41475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Seu corpo, tem valor! </a:t>
            </a:r>
            <a:endParaRPr dirty="0"/>
          </a:p>
        </p:txBody>
      </p:sp>
      <p:cxnSp>
        <p:nvCxnSpPr>
          <p:cNvPr id="395" name="Google Shape;395;p41">
            <a:extLst>
              <a:ext uri="{FF2B5EF4-FFF2-40B4-BE49-F238E27FC236}">
                <a16:creationId xmlns:a16="http://schemas.microsoft.com/office/drawing/2014/main" id="{55FA3E8B-4342-0625-7A60-4E16822DB89A}"/>
              </a:ext>
            </a:extLst>
          </p:cNvPr>
          <p:cNvCxnSpPr/>
          <p:nvPr/>
        </p:nvCxnSpPr>
        <p:spPr>
          <a:xfrm>
            <a:off x="844100" y="2706008"/>
            <a:ext cx="3889500" cy="12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0292DB76-6B00-912F-36A6-01B1C8C65AA0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7149" r="7149"/>
          <a:stretch>
            <a:fillRect/>
          </a:stretch>
        </p:blipFill>
        <p:spPr/>
      </p:pic>
      <p:sp>
        <p:nvSpPr>
          <p:cNvPr id="4" name="Google Shape;393;p41">
            <a:extLst>
              <a:ext uri="{FF2B5EF4-FFF2-40B4-BE49-F238E27FC236}">
                <a16:creationId xmlns:a16="http://schemas.microsoft.com/office/drawing/2014/main" id="{3EDA88F8-162B-9911-F9C6-48BF3BA33FEC}"/>
              </a:ext>
            </a:extLst>
          </p:cNvPr>
          <p:cNvSpPr txBox="1">
            <a:spLocks/>
          </p:cNvSpPr>
          <p:nvPr/>
        </p:nvSpPr>
        <p:spPr>
          <a:xfrm>
            <a:off x="395721" y="2481351"/>
            <a:ext cx="4711679" cy="25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ilda Display"/>
              <a:buNone/>
              <a:defRPr sz="6000" b="0" i="0" u="none" strike="noStrike" cap="none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ilda Display"/>
              <a:buNone/>
              <a:defRPr sz="6000" b="0" i="0" u="none" strike="noStrike" cap="none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ilda Display"/>
              <a:buNone/>
              <a:defRPr sz="6000" b="0" i="0" u="none" strike="noStrike" cap="none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ilda Display"/>
              <a:buNone/>
              <a:defRPr sz="6000" b="0" i="0" u="none" strike="noStrike" cap="none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ilda Display"/>
              <a:buNone/>
              <a:defRPr sz="6000" b="0" i="0" u="none" strike="noStrike" cap="none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ilda Display"/>
              <a:buNone/>
              <a:defRPr sz="6000" b="0" i="0" u="none" strike="noStrike" cap="none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ilda Display"/>
              <a:buNone/>
              <a:defRPr sz="6000" b="0" i="0" u="none" strike="noStrike" cap="none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ilda Display"/>
              <a:buNone/>
              <a:defRPr sz="6000" b="0" i="0" u="none" strike="noStrike" cap="none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ilda Display"/>
              <a:buNone/>
              <a:defRPr sz="6000" b="0" i="0" u="none" strike="noStrike" cap="none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9pPr>
          </a:lstStyle>
          <a:p>
            <a:r>
              <a:rPr lang="pt-BR" sz="2800" dirty="0"/>
              <a:t>Seu corpo não é um ídolo nem um lixo. É templo de Deus e promessa de “ressurreição”</a:t>
            </a:r>
          </a:p>
        </p:txBody>
      </p:sp>
    </p:spTree>
    <p:extLst>
      <p:ext uri="{BB962C8B-B14F-4D97-AF65-F5344CB8AC3E}">
        <p14:creationId xmlns:p14="http://schemas.microsoft.com/office/powerpoint/2010/main" val="3649529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>
          <a:extLst>
            <a:ext uri="{FF2B5EF4-FFF2-40B4-BE49-F238E27FC236}">
              <a16:creationId xmlns:a16="http://schemas.microsoft.com/office/drawing/2014/main" id="{E1CCC655-6730-503A-3B80-FFA769ECF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9">
            <a:extLst>
              <a:ext uri="{FF2B5EF4-FFF2-40B4-BE49-F238E27FC236}">
                <a16:creationId xmlns:a16="http://schemas.microsoft.com/office/drawing/2014/main" id="{2632DBF7-7655-DE52-A293-BF4DD32658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Lidando com os problemas</a:t>
            </a:r>
            <a:endParaRPr dirty="0"/>
          </a:p>
        </p:txBody>
      </p:sp>
      <p:cxnSp>
        <p:nvCxnSpPr>
          <p:cNvPr id="336" name="Google Shape;336;p39">
            <a:extLst>
              <a:ext uri="{FF2B5EF4-FFF2-40B4-BE49-F238E27FC236}">
                <a16:creationId xmlns:a16="http://schemas.microsoft.com/office/drawing/2014/main" id="{F3FECCE6-A02A-682F-2C04-8AE22EC07ACC}"/>
              </a:ext>
            </a:extLst>
          </p:cNvPr>
          <p:cNvCxnSpPr>
            <a:cxnSpLocks/>
            <a:stCxn id="337" idx="3"/>
          </p:cNvCxnSpPr>
          <p:nvPr/>
        </p:nvCxnSpPr>
        <p:spPr>
          <a:xfrm>
            <a:off x="4869389" y="3893000"/>
            <a:ext cx="988500" cy="1212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9" name="Google Shape;339;p39">
            <a:extLst>
              <a:ext uri="{FF2B5EF4-FFF2-40B4-BE49-F238E27FC236}">
                <a16:creationId xmlns:a16="http://schemas.microsoft.com/office/drawing/2014/main" id="{C25E1E3E-6849-B4BD-3905-4DF3B71E187C}"/>
              </a:ext>
            </a:extLst>
          </p:cNvPr>
          <p:cNvSpPr txBox="1"/>
          <p:nvPr/>
        </p:nvSpPr>
        <p:spPr>
          <a:xfrm>
            <a:off x="1128975" y="2391452"/>
            <a:ext cx="2744206" cy="4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rPr>
              <a:t>Culto ao corpo</a:t>
            </a:r>
            <a:endParaRPr sz="3200" dirty="0">
              <a:solidFill>
                <a:schemeClr val="dk1"/>
              </a:solidFill>
              <a:latin typeface="Gilda Display"/>
              <a:ea typeface="Gilda Display"/>
              <a:cs typeface="Gilda Display"/>
              <a:sym typeface="Gilda Display"/>
            </a:endParaRPr>
          </a:p>
        </p:txBody>
      </p:sp>
      <p:sp>
        <p:nvSpPr>
          <p:cNvPr id="341" name="Google Shape;341;p39">
            <a:extLst>
              <a:ext uri="{FF2B5EF4-FFF2-40B4-BE49-F238E27FC236}">
                <a16:creationId xmlns:a16="http://schemas.microsoft.com/office/drawing/2014/main" id="{39ECBA93-2089-6EA0-68BE-B19475D0484C}"/>
              </a:ext>
            </a:extLst>
          </p:cNvPr>
          <p:cNvSpPr txBox="1"/>
          <p:nvPr/>
        </p:nvSpPr>
        <p:spPr>
          <a:xfrm>
            <a:off x="5857888" y="2132065"/>
            <a:ext cx="2744573" cy="4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rPr>
              <a:t>Padronização </a:t>
            </a:r>
            <a:endParaRPr sz="3200" dirty="0">
              <a:solidFill>
                <a:schemeClr val="dk1"/>
              </a:solidFill>
              <a:latin typeface="Gilda Display"/>
              <a:ea typeface="Gilda Display"/>
              <a:cs typeface="Gilda Display"/>
              <a:sym typeface="Gilda Display"/>
            </a:endParaRPr>
          </a:p>
        </p:txBody>
      </p:sp>
      <p:sp>
        <p:nvSpPr>
          <p:cNvPr id="343" name="Google Shape;343;p39">
            <a:extLst>
              <a:ext uri="{FF2B5EF4-FFF2-40B4-BE49-F238E27FC236}">
                <a16:creationId xmlns:a16="http://schemas.microsoft.com/office/drawing/2014/main" id="{AF5BD27D-6D41-ECE7-8B68-2149EA29AFC1}"/>
              </a:ext>
            </a:extLst>
          </p:cNvPr>
          <p:cNvSpPr txBox="1"/>
          <p:nvPr/>
        </p:nvSpPr>
        <p:spPr>
          <a:xfrm>
            <a:off x="991692" y="3767835"/>
            <a:ext cx="2744206" cy="4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rPr>
              <a:t>Dismorfia</a:t>
            </a:r>
            <a:endParaRPr sz="3200" dirty="0">
              <a:solidFill>
                <a:schemeClr val="dk1"/>
              </a:solidFill>
              <a:latin typeface="Gilda Display"/>
              <a:ea typeface="Gilda Display"/>
              <a:cs typeface="Gilda Display"/>
              <a:sym typeface="Gilda Display"/>
            </a:endParaRPr>
          </a:p>
        </p:txBody>
      </p:sp>
      <p:sp>
        <p:nvSpPr>
          <p:cNvPr id="345" name="Google Shape;345;p39">
            <a:extLst>
              <a:ext uri="{FF2B5EF4-FFF2-40B4-BE49-F238E27FC236}">
                <a16:creationId xmlns:a16="http://schemas.microsoft.com/office/drawing/2014/main" id="{ECFB5D5C-0D87-4E13-1876-5289F3F1EA46}"/>
              </a:ext>
            </a:extLst>
          </p:cNvPr>
          <p:cNvSpPr txBox="1"/>
          <p:nvPr/>
        </p:nvSpPr>
        <p:spPr>
          <a:xfrm>
            <a:off x="4957950" y="4083000"/>
            <a:ext cx="2744573" cy="4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rPr>
              <a:t>Estética e afins</a:t>
            </a:r>
            <a:endParaRPr sz="3200" dirty="0">
              <a:solidFill>
                <a:schemeClr val="dk1"/>
              </a:solidFill>
              <a:latin typeface="Gilda Display"/>
              <a:ea typeface="Gilda Display"/>
              <a:cs typeface="Gilda Display"/>
              <a:sym typeface="Gilda Display"/>
            </a:endParaRPr>
          </a:p>
        </p:txBody>
      </p:sp>
      <p:cxnSp>
        <p:nvCxnSpPr>
          <p:cNvPr id="346" name="Google Shape;346;p39">
            <a:extLst>
              <a:ext uri="{FF2B5EF4-FFF2-40B4-BE49-F238E27FC236}">
                <a16:creationId xmlns:a16="http://schemas.microsoft.com/office/drawing/2014/main" id="{D1D9D55B-9F39-CC66-A78A-E95D5E0CECE4}"/>
              </a:ext>
            </a:extLst>
          </p:cNvPr>
          <p:cNvCxnSpPr>
            <a:cxnSpLocks/>
            <a:stCxn id="347" idx="1"/>
          </p:cNvCxnSpPr>
          <p:nvPr/>
        </p:nvCxnSpPr>
        <p:spPr>
          <a:xfrm flipH="1">
            <a:off x="2964000" y="1990702"/>
            <a:ext cx="1355400" cy="3615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8" name="Google Shape;348;p39">
            <a:extLst>
              <a:ext uri="{FF2B5EF4-FFF2-40B4-BE49-F238E27FC236}">
                <a16:creationId xmlns:a16="http://schemas.microsoft.com/office/drawing/2014/main" id="{7C08093E-B9D6-D22E-6D85-B5801FACB777}"/>
              </a:ext>
            </a:extLst>
          </p:cNvPr>
          <p:cNvCxnSpPr>
            <a:cxnSpLocks/>
            <a:stCxn id="349" idx="0"/>
          </p:cNvCxnSpPr>
          <p:nvPr/>
        </p:nvCxnSpPr>
        <p:spPr>
          <a:xfrm rot="-5400000">
            <a:off x="5546039" y="2389852"/>
            <a:ext cx="349500" cy="274200"/>
          </a:xfrm>
          <a:prstGeom prst="bentConnector2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0" name="Google Shape;350;p39">
            <a:extLst>
              <a:ext uri="{FF2B5EF4-FFF2-40B4-BE49-F238E27FC236}">
                <a16:creationId xmlns:a16="http://schemas.microsoft.com/office/drawing/2014/main" id="{09B248B6-69EC-F302-B8ED-0E32E3B62111}"/>
              </a:ext>
            </a:extLst>
          </p:cNvPr>
          <p:cNvCxnSpPr>
            <a:cxnSpLocks/>
            <a:stCxn id="351" idx="2"/>
          </p:cNvCxnSpPr>
          <p:nvPr/>
        </p:nvCxnSpPr>
        <p:spPr>
          <a:xfrm rot="5400000">
            <a:off x="2893800" y="3321800"/>
            <a:ext cx="762600" cy="622200"/>
          </a:xfrm>
          <a:prstGeom prst="bentConnector2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2" name="Google Shape;352;p39">
            <a:extLst>
              <a:ext uri="{FF2B5EF4-FFF2-40B4-BE49-F238E27FC236}">
                <a16:creationId xmlns:a16="http://schemas.microsoft.com/office/drawing/2014/main" id="{7979C18D-94EE-BCF2-125C-FAF6A6E038FD}"/>
              </a:ext>
            </a:extLst>
          </p:cNvPr>
          <p:cNvSpPr/>
          <p:nvPr/>
        </p:nvSpPr>
        <p:spPr>
          <a:xfrm>
            <a:off x="4186050" y="1637200"/>
            <a:ext cx="771900" cy="7719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39">
            <a:extLst>
              <a:ext uri="{FF2B5EF4-FFF2-40B4-BE49-F238E27FC236}">
                <a16:creationId xmlns:a16="http://schemas.microsoft.com/office/drawing/2014/main" id="{62F6C497-1CC7-2371-A631-28DBFB2812A4}"/>
              </a:ext>
            </a:extLst>
          </p:cNvPr>
          <p:cNvSpPr/>
          <p:nvPr/>
        </p:nvSpPr>
        <p:spPr>
          <a:xfrm>
            <a:off x="3191750" y="2701700"/>
            <a:ext cx="771900" cy="7719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39">
            <a:extLst>
              <a:ext uri="{FF2B5EF4-FFF2-40B4-BE49-F238E27FC236}">
                <a16:creationId xmlns:a16="http://schemas.microsoft.com/office/drawing/2014/main" id="{E7644C96-A7AD-2623-E03B-3CD38197D0E3}"/>
              </a:ext>
            </a:extLst>
          </p:cNvPr>
          <p:cNvSpPr/>
          <p:nvPr/>
        </p:nvSpPr>
        <p:spPr>
          <a:xfrm>
            <a:off x="4336100" y="3473600"/>
            <a:ext cx="771900" cy="7719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39">
            <a:extLst>
              <a:ext uri="{FF2B5EF4-FFF2-40B4-BE49-F238E27FC236}">
                <a16:creationId xmlns:a16="http://schemas.microsoft.com/office/drawing/2014/main" id="{850F6B4B-CE4D-2802-A1B1-EC8773FD8DF8}"/>
              </a:ext>
            </a:extLst>
          </p:cNvPr>
          <p:cNvSpPr/>
          <p:nvPr/>
        </p:nvSpPr>
        <p:spPr>
          <a:xfrm>
            <a:off x="5166525" y="2479700"/>
            <a:ext cx="771900" cy="7719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6" name="Google Shape;356;p39">
            <a:extLst>
              <a:ext uri="{FF2B5EF4-FFF2-40B4-BE49-F238E27FC236}">
                <a16:creationId xmlns:a16="http://schemas.microsoft.com/office/drawing/2014/main" id="{ED90FB19-94BD-DEC6-CDCA-DC35491C80D9}"/>
              </a:ext>
            </a:extLst>
          </p:cNvPr>
          <p:cNvGrpSpPr/>
          <p:nvPr/>
        </p:nvGrpSpPr>
        <p:grpSpPr>
          <a:xfrm>
            <a:off x="4390290" y="1846442"/>
            <a:ext cx="363523" cy="353419"/>
            <a:chOff x="-26585200" y="2710400"/>
            <a:chExt cx="304025" cy="295575"/>
          </a:xfrm>
        </p:grpSpPr>
        <p:sp>
          <p:nvSpPr>
            <p:cNvPr id="357" name="Google Shape;357;p39">
              <a:extLst>
                <a:ext uri="{FF2B5EF4-FFF2-40B4-BE49-F238E27FC236}">
                  <a16:creationId xmlns:a16="http://schemas.microsoft.com/office/drawing/2014/main" id="{3855CE2B-DF7F-F9BF-5383-74400887E171}"/>
                </a:ext>
              </a:extLst>
            </p:cNvPr>
            <p:cNvSpPr/>
            <p:nvPr/>
          </p:nvSpPr>
          <p:spPr>
            <a:xfrm>
              <a:off x="-26585200" y="2710400"/>
              <a:ext cx="304025" cy="295575"/>
            </a:xfrm>
            <a:custGeom>
              <a:avLst/>
              <a:gdLst/>
              <a:ahLst/>
              <a:cxnLst/>
              <a:rect l="l" t="t" r="r" b="b"/>
              <a:pathLst>
                <a:path w="12161" h="11823" extrusionOk="0">
                  <a:moveTo>
                    <a:pt x="8711" y="717"/>
                  </a:moveTo>
                  <a:cubicBezTo>
                    <a:pt x="9333" y="717"/>
                    <a:pt x="9956" y="954"/>
                    <a:pt x="10428" y="1426"/>
                  </a:cubicBezTo>
                  <a:cubicBezTo>
                    <a:pt x="11373" y="2371"/>
                    <a:pt x="11373" y="3915"/>
                    <a:pt x="10428" y="4829"/>
                  </a:cubicBezTo>
                  <a:lnTo>
                    <a:pt x="9830" y="5427"/>
                  </a:lnTo>
                  <a:lnTo>
                    <a:pt x="7404" y="3001"/>
                  </a:lnTo>
                  <a:lnTo>
                    <a:pt x="7971" y="2403"/>
                  </a:lnTo>
                  <a:cubicBezTo>
                    <a:pt x="8191" y="2214"/>
                    <a:pt x="8443" y="2088"/>
                    <a:pt x="8727" y="2088"/>
                  </a:cubicBezTo>
                  <a:cubicBezTo>
                    <a:pt x="9011" y="2088"/>
                    <a:pt x="9294" y="2214"/>
                    <a:pt x="9483" y="2403"/>
                  </a:cubicBezTo>
                  <a:cubicBezTo>
                    <a:pt x="9546" y="2466"/>
                    <a:pt x="9633" y="2497"/>
                    <a:pt x="9719" y="2497"/>
                  </a:cubicBezTo>
                  <a:cubicBezTo>
                    <a:pt x="9806" y="2497"/>
                    <a:pt x="9893" y="2466"/>
                    <a:pt x="9956" y="2403"/>
                  </a:cubicBezTo>
                  <a:cubicBezTo>
                    <a:pt x="10082" y="2277"/>
                    <a:pt x="10082" y="2056"/>
                    <a:pt x="9956" y="1930"/>
                  </a:cubicBezTo>
                  <a:cubicBezTo>
                    <a:pt x="9641" y="1615"/>
                    <a:pt x="9200" y="1426"/>
                    <a:pt x="8727" y="1426"/>
                  </a:cubicBezTo>
                  <a:cubicBezTo>
                    <a:pt x="8254" y="1426"/>
                    <a:pt x="7813" y="1615"/>
                    <a:pt x="7530" y="1930"/>
                  </a:cubicBezTo>
                  <a:lnTo>
                    <a:pt x="6931" y="2529"/>
                  </a:lnTo>
                  <a:lnTo>
                    <a:pt x="6459" y="2056"/>
                  </a:lnTo>
                  <a:lnTo>
                    <a:pt x="6994" y="1426"/>
                  </a:lnTo>
                  <a:cubicBezTo>
                    <a:pt x="7467" y="954"/>
                    <a:pt x="8089" y="717"/>
                    <a:pt x="8711" y="717"/>
                  </a:cubicBezTo>
                  <a:close/>
                  <a:moveTo>
                    <a:pt x="2048" y="6372"/>
                  </a:moveTo>
                  <a:lnTo>
                    <a:pt x="4474" y="8830"/>
                  </a:lnTo>
                  <a:lnTo>
                    <a:pt x="3875" y="9397"/>
                  </a:lnTo>
                  <a:cubicBezTo>
                    <a:pt x="3686" y="9602"/>
                    <a:pt x="3426" y="9704"/>
                    <a:pt x="3162" y="9704"/>
                  </a:cubicBezTo>
                  <a:cubicBezTo>
                    <a:pt x="2899" y="9704"/>
                    <a:pt x="2631" y="9602"/>
                    <a:pt x="2426" y="9397"/>
                  </a:cubicBezTo>
                  <a:cubicBezTo>
                    <a:pt x="2363" y="9350"/>
                    <a:pt x="2276" y="9326"/>
                    <a:pt x="2190" y="9326"/>
                  </a:cubicBezTo>
                  <a:cubicBezTo>
                    <a:pt x="2103" y="9326"/>
                    <a:pt x="2016" y="9350"/>
                    <a:pt x="1953" y="9397"/>
                  </a:cubicBezTo>
                  <a:cubicBezTo>
                    <a:pt x="1827" y="9523"/>
                    <a:pt x="1827" y="9775"/>
                    <a:pt x="1953" y="9869"/>
                  </a:cubicBezTo>
                  <a:cubicBezTo>
                    <a:pt x="2331" y="10247"/>
                    <a:pt x="2741" y="10405"/>
                    <a:pt x="3182" y="10405"/>
                  </a:cubicBezTo>
                  <a:cubicBezTo>
                    <a:pt x="3623" y="10405"/>
                    <a:pt x="4096" y="10247"/>
                    <a:pt x="4411" y="9869"/>
                  </a:cubicBezTo>
                  <a:lnTo>
                    <a:pt x="4978" y="9302"/>
                  </a:lnTo>
                  <a:lnTo>
                    <a:pt x="5450" y="9775"/>
                  </a:lnTo>
                  <a:lnTo>
                    <a:pt x="4820" y="10436"/>
                  </a:lnTo>
                  <a:cubicBezTo>
                    <a:pt x="4348" y="10909"/>
                    <a:pt x="3733" y="11145"/>
                    <a:pt x="3119" y="11145"/>
                  </a:cubicBezTo>
                  <a:cubicBezTo>
                    <a:pt x="2505" y="11145"/>
                    <a:pt x="1890" y="10909"/>
                    <a:pt x="1418" y="10436"/>
                  </a:cubicBezTo>
                  <a:cubicBezTo>
                    <a:pt x="473" y="9491"/>
                    <a:pt x="473" y="7948"/>
                    <a:pt x="1449" y="6971"/>
                  </a:cubicBezTo>
                  <a:lnTo>
                    <a:pt x="2048" y="6372"/>
                  </a:lnTo>
                  <a:close/>
                  <a:moveTo>
                    <a:pt x="3151" y="701"/>
                  </a:moveTo>
                  <a:cubicBezTo>
                    <a:pt x="3781" y="701"/>
                    <a:pt x="4411" y="954"/>
                    <a:pt x="4883" y="1426"/>
                  </a:cubicBezTo>
                  <a:lnTo>
                    <a:pt x="10460" y="7002"/>
                  </a:lnTo>
                  <a:cubicBezTo>
                    <a:pt x="11373" y="7948"/>
                    <a:pt x="11373" y="9491"/>
                    <a:pt x="10428" y="10436"/>
                  </a:cubicBezTo>
                  <a:cubicBezTo>
                    <a:pt x="9956" y="10909"/>
                    <a:pt x="9333" y="11145"/>
                    <a:pt x="8711" y="11145"/>
                  </a:cubicBezTo>
                  <a:cubicBezTo>
                    <a:pt x="8089" y="11145"/>
                    <a:pt x="7467" y="10909"/>
                    <a:pt x="6994" y="10436"/>
                  </a:cubicBezTo>
                  <a:lnTo>
                    <a:pt x="6175" y="9617"/>
                  </a:lnTo>
                  <a:lnTo>
                    <a:pt x="5198" y="8641"/>
                  </a:lnTo>
                  <a:lnTo>
                    <a:pt x="2237" y="5679"/>
                  </a:lnTo>
                  <a:lnTo>
                    <a:pt x="1418" y="4860"/>
                  </a:lnTo>
                  <a:cubicBezTo>
                    <a:pt x="473" y="3915"/>
                    <a:pt x="473" y="2371"/>
                    <a:pt x="1418" y="1426"/>
                  </a:cubicBezTo>
                  <a:cubicBezTo>
                    <a:pt x="1890" y="954"/>
                    <a:pt x="2520" y="701"/>
                    <a:pt x="3151" y="701"/>
                  </a:cubicBezTo>
                  <a:close/>
                  <a:moveTo>
                    <a:pt x="8727" y="0"/>
                  </a:moveTo>
                  <a:cubicBezTo>
                    <a:pt x="7931" y="0"/>
                    <a:pt x="7136" y="308"/>
                    <a:pt x="6522" y="922"/>
                  </a:cubicBezTo>
                  <a:lnTo>
                    <a:pt x="5955" y="1489"/>
                  </a:lnTo>
                  <a:lnTo>
                    <a:pt x="5356" y="922"/>
                  </a:lnTo>
                  <a:cubicBezTo>
                    <a:pt x="4757" y="323"/>
                    <a:pt x="3970" y="8"/>
                    <a:pt x="3151" y="8"/>
                  </a:cubicBezTo>
                  <a:cubicBezTo>
                    <a:pt x="2331" y="8"/>
                    <a:pt x="1544" y="323"/>
                    <a:pt x="945" y="922"/>
                  </a:cubicBezTo>
                  <a:cubicBezTo>
                    <a:pt x="347" y="1489"/>
                    <a:pt x="32" y="2277"/>
                    <a:pt x="32" y="3127"/>
                  </a:cubicBezTo>
                  <a:cubicBezTo>
                    <a:pt x="32" y="3946"/>
                    <a:pt x="347" y="4734"/>
                    <a:pt x="945" y="5333"/>
                  </a:cubicBezTo>
                  <a:lnTo>
                    <a:pt x="1544" y="5900"/>
                  </a:lnTo>
                  <a:lnTo>
                    <a:pt x="945" y="6498"/>
                  </a:lnTo>
                  <a:cubicBezTo>
                    <a:pt x="347" y="7097"/>
                    <a:pt x="32" y="7885"/>
                    <a:pt x="0" y="8704"/>
                  </a:cubicBezTo>
                  <a:cubicBezTo>
                    <a:pt x="0" y="9523"/>
                    <a:pt x="315" y="10310"/>
                    <a:pt x="914" y="10909"/>
                  </a:cubicBezTo>
                  <a:cubicBezTo>
                    <a:pt x="1481" y="11508"/>
                    <a:pt x="2331" y="11823"/>
                    <a:pt x="3119" y="11823"/>
                  </a:cubicBezTo>
                  <a:cubicBezTo>
                    <a:pt x="3907" y="11823"/>
                    <a:pt x="4726" y="11508"/>
                    <a:pt x="5324" y="10909"/>
                  </a:cubicBezTo>
                  <a:lnTo>
                    <a:pt x="5892" y="10310"/>
                  </a:lnTo>
                  <a:lnTo>
                    <a:pt x="6490" y="10909"/>
                  </a:lnTo>
                  <a:cubicBezTo>
                    <a:pt x="7089" y="11508"/>
                    <a:pt x="7876" y="11823"/>
                    <a:pt x="8695" y="11823"/>
                  </a:cubicBezTo>
                  <a:cubicBezTo>
                    <a:pt x="9515" y="11823"/>
                    <a:pt x="10302" y="11508"/>
                    <a:pt x="10901" y="10909"/>
                  </a:cubicBezTo>
                  <a:cubicBezTo>
                    <a:pt x="11499" y="10310"/>
                    <a:pt x="11814" y="9523"/>
                    <a:pt x="11814" y="8704"/>
                  </a:cubicBezTo>
                  <a:cubicBezTo>
                    <a:pt x="11846" y="7885"/>
                    <a:pt x="11531" y="7097"/>
                    <a:pt x="10932" y="6498"/>
                  </a:cubicBezTo>
                  <a:lnTo>
                    <a:pt x="10334" y="5900"/>
                  </a:lnTo>
                  <a:lnTo>
                    <a:pt x="10932" y="5333"/>
                  </a:lnTo>
                  <a:cubicBezTo>
                    <a:pt x="12161" y="4104"/>
                    <a:pt x="12161" y="2119"/>
                    <a:pt x="10932" y="922"/>
                  </a:cubicBezTo>
                  <a:cubicBezTo>
                    <a:pt x="10318" y="308"/>
                    <a:pt x="9522" y="0"/>
                    <a:pt x="87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9">
              <a:extLst>
                <a:ext uri="{FF2B5EF4-FFF2-40B4-BE49-F238E27FC236}">
                  <a16:creationId xmlns:a16="http://schemas.microsoft.com/office/drawing/2014/main" id="{8F8166E0-C21F-1E58-E9E3-71149757E682}"/>
                </a:ext>
              </a:extLst>
            </p:cNvPr>
            <p:cNvSpPr/>
            <p:nvPr/>
          </p:nvSpPr>
          <p:spPr>
            <a:xfrm>
              <a:off x="-26495425" y="2801375"/>
              <a:ext cx="118175" cy="113250"/>
            </a:xfrm>
            <a:custGeom>
              <a:avLst/>
              <a:gdLst/>
              <a:ahLst/>
              <a:cxnLst/>
              <a:rect l="l" t="t" r="r" b="b"/>
              <a:pathLst>
                <a:path w="4727" h="4530" extrusionOk="0">
                  <a:moveTo>
                    <a:pt x="2111" y="749"/>
                  </a:moveTo>
                  <a:cubicBezTo>
                    <a:pt x="2175" y="749"/>
                    <a:pt x="2301" y="780"/>
                    <a:pt x="2364" y="843"/>
                  </a:cubicBezTo>
                  <a:lnTo>
                    <a:pt x="3813" y="2324"/>
                  </a:lnTo>
                  <a:cubicBezTo>
                    <a:pt x="3907" y="2418"/>
                    <a:pt x="3907" y="2639"/>
                    <a:pt x="3813" y="2796"/>
                  </a:cubicBezTo>
                  <a:lnTo>
                    <a:pt x="2805" y="3773"/>
                  </a:lnTo>
                  <a:cubicBezTo>
                    <a:pt x="2757" y="3836"/>
                    <a:pt x="2671" y="3868"/>
                    <a:pt x="2584" y="3868"/>
                  </a:cubicBezTo>
                  <a:cubicBezTo>
                    <a:pt x="2497" y="3868"/>
                    <a:pt x="2411" y="3836"/>
                    <a:pt x="2364" y="3773"/>
                  </a:cubicBezTo>
                  <a:lnTo>
                    <a:pt x="883" y="2324"/>
                  </a:lnTo>
                  <a:cubicBezTo>
                    <a:pt x="788" y="2198"/>
                    <a:pt x="788" y="1946"/>
                    <a:pt x="883" y="1851"/>
                  </a:cubicBezTo>
                  <a:lnTo>
                    <a:pt x="1891" y="843"/>
                  </a:lnTo>
                  <a:cubicBezTo>
                    <a:pt x="1954" y="780"/>
                    <a:pt x="2048" y="749"/>
                    <a:pt x="2111" y="749"/>
                  </a:cubicBezTo>
                  <a:close/>
                  <a:moveTo>
                    <a:pt x="2092" y="0"/>
                  </a:moveTo>
                  <a:cubicBezTo>
                    <a:pt x="1828" y="0"/>
                    <a:pt x="1560" y="103"/>
                    <a:pt x="1355" y="307"/>
                  </a:cubicBezTo>
                  <a:lnTo>
                    <a:pt x="379" y="1284"/>
                  </a:lnTo>
                  <a:cubicBezTo>
                    <a:pt x="1" y="1694"/>
                    <a:pt x="1" y="2355"/>
                    <a:pt x="379" y="2733"/>
                  </a:cubicBezTo>
                  <a:lnTo>
                    <a:pt x="1828" y="4183"/>
                  </a:lnTo>
                  <a:cubicBezTo>
                    <a:pt x="2017" y="4403"/>
                    <a:pt x="2301" y="4529"/>
                    <a:pt x="2584" y="4529"/>
                  </a:cubicBezTo>
                  <a:cubicBezTo>
                    <a:pt x="2868" y="4529"/>
                    <a:pt x="3151" y="4403"/>
                    <a:pt x="3340" y="4183"/>
                  </a:cubicBezTo>
                  <a:lnTo>
                    <a:pt x="4317" y="3206"/>
                  </a:lnTo>
                  <a:cubicBezTo>
                    <a:pt x="4726" y="2828"/>
                    <a:pt x="4726" y="2166"/>
                    <a:pt x="4317" y="1757"/>
                  </a:cubicBezTo>
                  <a:lnTo>
                    <a:pt x="2805" y="307"/>
                  </a:lnTo>
                  <a:cubicBezTo>
                    <a:pt x="2616" y="103"/>
                    <a:pt x="2356" y="0"/>
                    <a:pt x="20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9">
              <a:extLst>
                <a:ext uri="{FF2B5EF4-FFF2-40B4-BE49-F238E27FC236}">
                  <a16:creationId xmlns:a16="http://schemas.microsoft.com/office/drawing/2014/main" id="{18E2449F-0B7D-E949-EB1D-BDB338ED40F4}"/>
                </a:ext>
              </a:extLst>
            </p:cNvPr>
            <p:cNvSpPr/>
            <p:nvPr/>
          </p:nvSpPr>
          <p:spPr>
            <a:xfrm>
              <a:off x="-26375700" y="2956325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cubicBezTo>
                    <a:pt x="536" y="725"/>
                    <a:pt x="694" y="568"/>
                    <a:pt x="694" y="379"/>
                  </a:cubicBezTo>
                  <a:cubicBezTo>
                    <a:pt x="694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9">
              <a:extLst>
                <a:ext uri="{FF2B5EF4-FFF2-40B4-BE49-F238E27FC236}">
                  <a16:creationId xmlns:a16="http://schemas.microsoft.com/office/drawing/2014/main" id="{A8F19AB3-FA26-B2AB-45BD-948E642AE1E4}"/>
                </a:ext>
              </a:extLst>
            </p:cNvPr>
            <p:cNvSpPr/>
            <p:nvPr/>
          </p:nvSpPr>
          <p:spPr>
            <a:xfrm>
              <a:off x="-26339475" y="2920100"/>
              <a:ext cx="18150" cy="18150"/>
            </a:xfrm>
            <a:custGeom>
              <a:avLst/>
              <a:gdLst/>
              <a:ahLst/>
              <a:cxnLst/>
              <a:rect l="l" t="t" r="r" b="b"/>
              <a:pathLst>
                <a:path w="726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725"/>
                    <a:pt x="347" y="725"/>
                  </a:cubicBezTo>
                  <a:cubicBezTo>
                    <a:pt x="568" y="725"/>
                    <a:pt x="725" y="536"/>
                    <a:pt x="725" y="347"/>
                  </a:cubicBezTo>
                  <a:cubicBezTo>
                    <a:pt x="725" y="158"/>
                    <a:pt x="568" y="1"/>
                    <a:pt x="3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9">
              <a:extLst>
                <a:ext uri="{FF2B5EF4-FFF2-40B4-BE49-F238E27FC236}">
                  <a16:creationId xmlns:a16="http://schemas.microsoft.com/office/drawing/2014/main" id="{74D4DA07-8F5A-8854-4C32-8466E3C6C1AD}"/>
                </a:ext>
              </a:extLst>
            </p:cNvPr>
            <p:cNvSpPr/>
            <p:nvPr/>
          </p:nvSpPr>
          <p:spPr>
            <a:xfrm>
              <a:off x="-26363900" y="2895675"/>
              <a:ext cx="17350" cy="17375"/>
            </a:xfrm>
            <a:custGeom>
              <a:avLst/>
              <a:gdLst/>
              <a:ahLst/>
              <a:cxnLst/>
              <a:rect l="l" t="t" r="r" b="b"/>
              <a:pathLst>
                <a:path w="694" h="695" extrusionOk="0">
                  <a:moveTo>
                    <a:pt x="348" y="1"/>
                  </a:moveTo>
                  <a:cubicBezTo>
                    <a:pt x="159" y="1"/>
                    <a:pt x="1" y="159"/>
                    <a:pt x="1" y="348"/>
                  </a:cubicBezTo>
                  <a:cubicBezTo>
                    <a:pt x="1" y="537"/>
                    <a:pt x="159" y="694"/>
                    <a:pt x="348" y="694"/>
                  </a:cubicBezTo>
                  <a:cubicBezTo>
                    <a:pt x="537" y="694"/>
                    <a:pt x="694" y="537"/>
                    <a:pt x="694" y="348"/>
                  </a:cubicBezTo>
                  <a:cubicBezTo>
                    <a:pt x="694" y="159"/>
                    <a:pt x="537" y="1"/>
                    <a:pt x="3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9">
              <a:extLst>
                <a:ext uri="{FF2B5EF4-FFF2-40B4-BE49-F238E27FC236}">
                  <a16:creationId xmlns:a16="http://schemas.microsoft.com/office/drawing/2014/main" id="{70378174-E9E2-7312-6B10-FA5650EF9C52}"/>
                </a:ext>
              </a:extLst>
            </p:cNvPr>
            <p:cNvSpPr/>
            <p:nvPr/>
          </p:nvSpPr>
          <p:spPr>
            <a:xfrm>
              <a:off x="-26369400" y="2925625"/>
              <a:ext cx="17350" cy="18125"/>
            </a:xfrm>
            <a:custGeom>
              <a:avLst/>
              <a:gdLst/>
              <a:ahLst/>
              <a:cxnLst/>
              <a:rect l="l" t="t" r="r" b="b"/>
              <a:pathLst>
                <a:path w="694" h="725" extrusionOk="0">
                  <a:moveTo>
                    <a:pt x="347" y="0"/>
                  </a:moveTo>
                  <a:cubicBezTo>
                    <a:pt x="158" y="0"/>
                    <a:pt x="0" y="189"/>
                    <a:pt x="0" y="378"/>
                  </a:cubicBezTo>
                  <a:cubicBezTo>
                    <a:pt x="0" y="567"/>
                    <a:pt x="158" y="725"/>
                    <a:pt x="347" y="725"/>
                  </a:cubicBezTo>
                  <a:cubicBezTo>
                    <a:pt x="536" y="725"/>
                    <a:pt x="694" y="567"/>
                    <a:pt x="694" y="378"/>
                  </a:cubicBezTo>
                  <a:cubicBezTo>
                    <a:pt x="694" y="189"/>
                    <a:pt x="536" y="0"/>
                    <a:pt x="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9">
              <a:extLst>
                <a:ext uri="{FF2B5EF4-FFF2-40B4-BE49-F238E27FC236}">
                  <a16:creationId xmlns:a16="http://schemas.microsoft.com/office/drawing/2014/main" id="{D256BBE5-F4A3-428E-2CF6-393C52D669CF}"/>
                </a:ext>
              </a:extLst>
            </p:cNvPr>
            <p:cNvSpPr/>
            <p:nvPr/>
          </p:nvSpPr>
          <p:spPr>
            <a:xfrm>
              <a:off x="-26400125" y="2932125"/>
              <a:ext cx="17350" cy="17150"/>
            </a:xfrm>
            <a:custGeom>
              <a:avLst/>
              <a:gdLst/>
              <a:ahLst/>
              <a:cxnLst/>
              <a:rect l="l" t="t" r="r" b="b"/>
              <a:pathLst>
                <a:path w="694" h="686" extrusionOk="0">
                  <a:moveTo>
                    <a:pt x="343" y="0"/>
                  </a:moveTo>
                  <a:cubicBezTo>
                    <a:pt x="253" y="0"/>
                    <a:pt x="158" y="39"/>
                    <a:pt x="95" y="118"/>
                  </a:cubicBezTo>
                  <a:cubicBezTo>
                    <a:pt x="1" y="244"/>
                    <a:pt x="1" y="465"/>
                    <a:pt x="95" y="591"/>
                  </a:cubicBezTo>
                  <a:cubicBezTo>
                    <a:pt x="158" y="654"/>
                    <a:pt x="253" y="685"/>
                    <a:pt x="343" y="685"/>
                  </a:cubicBezTo>
                  <a:cubicBezTo>
                    <a:pt x="434" y="685"/>
                    <a:pt x="521" y="654"/>
                    <a:pt x="568" y="591"/>
                  </a:cubicBezTo>
                  <a:cubicBezTo>
                    <a:pt x="694" y="465"/>
                    <a:pt x="694" y="244"/>
                    <a:pt x="568" y="118"/>
                  </a:cubicBezTo>
                  <a:cubicBezTo>
                    <a:pt x="521" y="39"/>
                    <a:pt x="434" y="0"/>
                    <a:pt x="3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9">
              <a:extLst>
                <a:ext uri="{FF2B5EF4-FFF2-40B4-BE49-F238E27FC236}">
                  <a16:creationId xmlns:a16="http://schemas.microsoft.com/office/drawing/2014/main" id="{A3B2DF9E-B636-7031-FD5E-289D87B96096}"/>
                </a:ext>
              </a:extLst>
            </p:cNvPr>
            <p:cNvSpPr/>
            <p:nvPr/>
          </p:nvSpPr>
          <p:spPr>
            <a:xfrm>
              <a:off x="-26528500" y="2804325"/>
              <a:ext cx="18125" cy="17350"/>
            </a:xfrm>
            <a:custGeom>
              <a:avLst/>
              <a:gdLst/>
              <a:ahLst/>
              <a:cxnLst/>
              <a:rect l="l" t="t" r="r" b="b"/>
              <a:pathLst>
                <a:path w="725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cubicBezTo>
                    <a:pt x="568" y="694"/>
                    <a:pt x="725" y="536"/>
                    <a:pt x="725" y="347"/>
                  </a:cubicBezTo>
                  <a:cubicBezTo>
                    <a:pt x="725" y="158"/>
                    <a:pt x="568" y="0"/>
                    <a:pt x="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9">
              <a:extLst>
                <a:ext uri="{FF2B5EF4-FFF2-40B4-BE49-F238E27FC236}">
                  <a16:creationId xmlns:a16="http://schemas.microsoft.com/office/drawing/2014/main" id="{64327716-F644-1B86-2BB2-DB6F2D5B24F1}"/>
                </a:ext>
              </a:extLst>
            </p:cNvPr>
            <p:cNvSpPr/>
            <p:nvPr/>
          </p:nvSpPr>
          <p:spPr>
            <a:xfrm>
              <a:off x="-26490700" y="2768100"/>
              <a:ext cx="17350" cy="17150"/>
            </a:xfrm>
            <a:custGeom>
              <a:avLst/>
              <a:gdLst/>
              <a:ahLst/>
              <a:cxnLst/>
              <a:rect l="l" t="t" r="r" b="b"/>
              <a:pathLst>
                <a:path w="694" h="686" extrusionOk="0">
                  <a:moveTo>
                    <a:pt x="343" y="0"/>
                  </a:moveTo>
                  <a:cubicBezTo>
                    <a:pt x="253" y="0"/>
                    <a:pt x="158" y="32"/>
                    <a:pt x="95" y="95"/>
                  </a:cubicBezTo>
                  <a:cubicBezTo>
                    <a:pt x="1" y="221"/>
                    <a:pt x="1" y="441"/>
                    <a:pt x="95" y="567"/>
                  </a:cubicBezTo>
                  <a:cubicBezTo>
                    <a:pt x="158" y="646"/>
                    <a:pt x="237" y="685"/>
                    <a:pt x="320" y="685"/>
                  </a:cubicBezTo>
                  <a:cubicBezTo>
                    <a:pt x="402" y="685"/>
                    <a:pt x="489" y="646"/>
                    <a:pt x="568" y="567"/>
                  </a:cubicBezTo>
                  <a:cubicBezTo>
                    <a:pt x="694" y="441"/>
                    <a:pt x="694" y="221"/>
                    <a:pt x="568" y="95"/>
                  </a:cubicBezTo>
                  <a:cubicBezTo>
                    <a:pt x="521" y="32"/>
                    <a:pt x="434" y="0"/>
                    <a:pt x="3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9">
              <a:extLst>
                <a:ext uri="{FF2B5EF4-FFF2-40B4-BE49-F238E27FC236}">
                  <a16:creationId xmlns:a16="http://schemas.microsoft.com/office/drawing/2014/main" id="{51334C00-3169-E70E-86CA-8BE41F0324D2}"/>
                </a:ext>
              </a:extLst>
            </p:cNvPr>
            <p:cNvSpPr/>
            <p:nvPr/>
          </p:nvSpPr>
          <p:spPr>
            <a:xfrm>
              <a:off x="-26515100" y="2742900"/>
              <a:ext cx="17350" cy="18125"/>
            </a:xfrm>
            <a:custGeom>
              <a:avLst/>
              <a:gdLst/>
              <a:ahLst/>
              <a:cxnLst/>
              <a:rect l="l" t="t" r="r" b="b"/>
              <a:pathLst>
                <a:path w="694" h="725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725"/>
                    <a:pt x="347" y="725"/>
                  </a:cubicBezTo>
                  <a:cubicBezTo>
                    <a:pt x="536" y="725"/>
                    <a:pt x="693" y="536"/>
                    <a:pt x="693" y="347"/>
                  </a:cubicBez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9">
              <a:extLst>
                <a:ext uri="{FF2B5EF4-FFF2-40B4-BE49-F238E27FC236}">
                  <a16:creationId xmlns:a16="http://schemas.microsoft.com/office/drawing/2014/main" id="{1E1A9E59-F7E5-095E-DBA7-BC5BFBDDC3B6}"/>
                </a:ext>
              </a:extLst>
            </p:cNvPr>
            <p:cNvSpPr/>
            <p:nvPr/>
          </p:nvSpPr>
          <p:spPr>
            <a:xfrm>
              <a:off x="-26522200" y="2774400"/>
              <a:ext cx="17350" cy="15975"/>
            </a:xfrm>
            <a:custGeom>
              <a:avLst/>
              <a:gdLst/>
              <a:ahLst/>
              <a:cxnLst/>
              <a:rect l="l" t="t" r="r" b="b"/>
              <a:pathLst>
                <a:path w="694" h="639" extrusionOk="0">
                  <a:moveTo>
                    <a:pt x="355" y="0"/>
                  </a:moveTo>
                  <a:cubicBezTo>
                    <a:pt x="268" y="0"/>
                    <a:pt x="174" y="32"/>
                    <a:pt x="95" y="95"/>
                  </a:cubicBezTo>
                  <a:cubicBezTo>
                    <a:pt x="0" y="189"/>
                    <a:pt x="0" y="441"/>
                    <a:pt x="95" y="567"/>
                  </a:cubicBezTo>
                  <a:cubicBezTo>
                    <a:pt x="158" y="615"/>
                    <a:pt x="253" y="638"/>
                    <a:pt x="343" y="638"/>
                  </a:cubicBezTo>
                  <a:cubicBezTo>
                    <a:pt x="434" y="638"/>
                    <a:pt x="520" y="615"/>
                    <a:pt x="568" y="567"/>
                  </a:cubicBezTo>
                  <a:cubicBezTo>
                    <a:pt x="694" y="441"/>
                    <a:pt x="694" y="189"/>
                    <a:pt x="568" y="95"/>
                  </a:cubicBezTo>
                  <a:cubicBezTo>
                    <a:pt x="520" y="32"/>
                    <a:pt x="442" y="0"/>
                    <a:pt x="3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9">
              <a:extLst>
                <a:ext uri="{FF2B5EF4-FFF2-40B4-BE49-F238E27FC236}">
                  <a16:creationId xmlns:a16="http://schemas.microsoft.com/office/drawing/2014/main" id="{19960A4E-6A94-3429-2177-75DD7AF4A8D3}"/>
                </a:ext>
              </a:extLst>
            </p:cNvPr>
            <p:cNvSpPr/>
            <p:nvPr/>
          </p:nvSpPr>
          <p:spPr>
            <a:xfrm>
              <a:off x="-26552925" y="2779125"/>
              <a:ext cx="17350" cy="18125"/>
            </a:xfrm>
            <a:custGeom>
              <a:avLst/>
              <a:gdLst/>
              <a:ahLst/>
              <a:cxnLst/>
              <a:rect l="l" t="t" r="r" b="b"/>
              <a:pathLst>
                <a:path w="694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cubicBezTo>
                    <a:pt x="536" y="725"/>
                    <a:pt x="694" y="567"/>
                    <a:pt x="694" y="378"/>
                  </a:cubicBezTo>
                  <a:cubicBezTo>
                    <a:pt x="694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9" name="Google Shape;369;p39">
            <a:extLst>
              <a:ext uri="{FF2B5EF4-FFF2-40B4-BE49-F238E27FC236}">
                <a16:creationId xmlns:a16="http://schemas.microsoft.com/office/drawing/2014/main" id="{02C58602-E46D-9DF9-028B-23670524AF40}"/>
              </a:ext>
            </a:extLst>
          </p:cNvPr>
          <p:cNvGrpSpPr/>
          <p:nvPr/>
        </p:nvGrpSpPr>
        <p:grpSpPr>
          <a:xfrm>
            <a:off x="3409104" y="2911060"/>
            <a:ext cx="337187" cy="353180"/>
            <a:chOff x="-24328675" y="1971025"/>
            <a:chExt cx="282000" cy="295375"/>
          </a:xfrm>
        </p:grpSpPr>
        <p:sp>
          <p:nvSpPr>
            <p:cNvPr id="370" name="Google Shape;370;p39">
              <a:extLst>
                <a:ext uri="{FF2B5EF4-FFF2-40B4-BE49-F238E27FC236}">
                  <a16:creationId xmlns:a16="http://schemas.microsoft.com/office/drawing/2014/main" id="{146F3EFB-46E4-6634-4B6E-5B8884567D0C}"/>
                </a:ext>
              </a:extLst>
            </p:cNvPr>
            <p:cNvSpPr/>
            <p:nvPr/>
          </p:nvSpPr>
          <p:spPr>
            <a:xfrm>
              <a:off x="-24217625" y="2092325"/>
              <a:ext cx="52025" cy="51200"/>
            </a:xfrm>
            <a:custGeom>
              <a:avLst/>
              <a:gdLst/>
              <a:ahLst/>
              <a:cxnLst/>
              <a:rect l="l" t="t" r="r" b="b"/>
              <a:pathLst>
                <a:path w="2081" h="2048" extrusionOk="0">
                  <a:moveTo>
                    <a:pt x="1009" y="693"/>
                  </a:moveTo>
                  <a:cubicBezTo>
                    <a:pt x="1230" y="693"/>
                    <a:pt x="1387" y="851"/>
                    <a:pt x="1387" y="1071"/>
                  </a:cubicBezTo>
                  <a:cubicBezTo>
                    <a:pt x="1387" y="1260"/>
                    <a:pt x="1230" y="1418"/>
                    <a:pt x="1009" y="1418"/>
                  </a:cubicBezTo>
                  <a:cubicBezTo>
                    <a:pt x="820" y="1418"/>
                    <a:pt x="663" y="1260"/>
                    <a:pt x="663" y="1071"/>
                  </a:cubicBezTo>
                  <a:cubicBezTo>
                    <a:pt x="663" y="851"/>
                    <a:pt x="820" y="693"/>
                    <a:pt x="1009" y="693"/>
                  </a:cubicBezTo>
                  <a:close/>
                  <a:moveTo>
                    <a:pt x="1009" y="0"/>
                  </a:moveTo>
                  <a:cubicBezTo>
                    <a:pt x="442" y="0"/>
                    <a:pt x="1" y="473"/>
                    <a:pt x="1" y="1008"/>
                  </a:cubicBezTo>
                  <a:cubicBezTo>
                    <a:pt x="1" y="1607"/>
                    <a:pt x="474" y="2048"/>
                    <a:pt x="1009" y="2048"/>
                  </a:cubicBezTo>
                  <a:cubicBezTo>
                    <a:pt x="1576" y="2048"/>
                    <a:pt x="2049" y="1575"/>
                    <a:pt x="2049" y="1008"/>
                  </a:cubicBezTo>
                  <a:cubicBezTo>
                    <a:pt x="2080" y="473"/>
                    <a:pt x="1608" y="0"/>
                    <a:pt x="10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9">
              <a:extLst>
                <a:ext uri="{FF2B5EF4-FFF2-40B4-BE49-F238E27FC236}">
                  <a16:creationId xmlns:a16="http://schemas.microsoft.com/office/drawing/2014/main" id="{1A5A226B-DC26-1D68-8BDD-C26D922942F0}"/>
                </a:ext>
              </a:extLst>
            </p:cNvPr>
            <p:cNvSpPr/>
            <p:nvPr/>
          </p:nvSpPr>
          <p:spPr>
            <a:xfrm>
              <a:off x="-24328675" y="1971025"/>
              <a:ext cx="282000" cy="295375"/>
            </a:xfrm>
            <a:custGeom>
              <a:avLst/>
              <a:gdLst/>
              <a:ahLst/>
              <a:cxnLst/>
              <a:rect l="l" t="t" r="r" b="b"/>
              <a:pathLst>
                <a:path w="11280" h="11815" extrusionOk="0">
                  <a:moveTo>
                    <a:pt x="2017" y="2080"/>
                  </a:moveTo>
                  <a:cubicBezTo>
                    <a:pt x="2206" y="2080"/>
                    <a:pt x="2364" y="2237"/>
                    <a:pt x="2364" y="2458"/>
                  </a:cubicBezTo>
                  <a:cubicBezTo>
                    <a:pt x="2364" y="2647"/>
                    <a:pt x="2206" y="2804"/>
                    <a:pt x="2017" y="2804"/>
                  </a:cubicBezTo>
                  <a:cubicBezTo>
                    <a:pt x="1797" y="2804"/>
                    <a:pt x="1639" y="2647"/>
                    <a:pt x="1639" y="2458"/>
                  </a:cubicBezTo>
                  <a:cubicBezTo>
                    <a:pt x="1639" y="2237"/>
                    <a:pt x="1797" y="2080"/>
                    <a:pt x="2017" y="2080"/>
                  </a:cubicBezTo>
                  <a:close/>
                  <a:moveTo>
                    <a:pt x="5451" y="662"/>
                  </a:moveTo>
                  <a:cubicBezTo>
                    <a:pt x="5861" y="662"/>
                    <a:pt x="6302" y="1198"/>
                    <a:pt x="6617" y="2080"/>
                  </a:cubicBezTo>
                  <a:cubicBezTo>
                    <a:pt x="6680" y="2237"/>
                    <a:pt x="6743" y="2458"/>
                    <a:pt x="6806" y="2647"/>
                  </a:cubicBezTo>
                  <a:cubicBezTo>
                    <a:pt x="6365" y="2804"/>
                    <a:pt x="5955" y="2962"/>
                    <a:pt x="5451" y="3151"/>
                  </a:cubicBezTo>
                  <a:cubicBezTo>
                    <a:pt x="5042" y="2962"/>
                    <a:pt x="4569" y="2773"/>
                    <a:pt x="4128" y="2647"/>
                  </a:cubicBezTo>
                  <a:cubicBezTo>
                    <a:pt x="4191" y="2458"/>
                    <a:pt x="4254" y="2237"/>
                    <a:pt x="4317" y="2080"/>
                  </a:cubicBezTo>
                  <a:cubicBezTo>
                    <a:pt x="4632" y="1229"/>
                    <a:pt x="5073" y="662"/>
                    <a:pt x="5451" y="662"/>
                  </a:cubicBezTo>
                  <a:close/>
                  <a:moveTo>
                    <a:pt x="3970" y="3308"/>
                  </a:moveTo>
                  <a:cubicBezTo>
                    <a:pt x="4191" y="3403"/>
                    <a:pt x="4411" y="3466"/>
                    <a:pt x="4632" y="3560"/>
                  </a:cubicBezTo>
                  <a:cubicBezTo>
                    <a:pt x="4506" y="3623"/>
                    <a:pt x="4380" y="3718"/>
                    <a:pt x="4254" y="3781"/>
                  </a:cubicBezTo>
                  <a:cubicBezTo>
                    <a:pt x="4128" y="3875"/>
                    <a:pt x="4002" y="3938"/>
                    <a:pt x="3844" y="4033"/>
                  </a:cubicBezTo>
                  <a:lnTo>
                    <a:pt x="3970" y="3308"/>
                  </a:lnTo>
                  <a:close/>
                  <a:moveTo>
                    <a:pt x="6963" y="3340"/>
                  </a:moveTo>
                  <a:lnTo>
                    <a:pt x="7089" y="4064"/>
                  </a:lnTo>
                  <a:cubicBezTo>
                    <a:pt x="6963" y="3970"/>
                    <a:pt x="6806" y="3907"/>
                    <a:pt x="6680" y="3812"/>
                  </a:cubicBezTo>
                  <a:cubicBezTo>
                    <a:pt x="6554" y="3718"/>
                    <a:pt x="6396" y="3655"/>
                    <a:pt x="6302" y="3592"/>
                  </a:cubicBezTo>
                  <a:cubicBezTo>
                    <a:pt x="6522" y="3497"/>
                    <a:pt x="6774" y="3403"/>
                    <a:pt x="6963" y="3340"/>
                  </a:cubicBezTo>
                  <a:close/>
                  <a:moveTo>
                    <a:pt x="10240" y="4285"/>
                  </a:moveTo>
                  <a:cubicBezTo>
                    <a:pt x="10271" y="4285"/>
                    <a:pt x="10366" y="4285"/>
                    <a:pt x="10397" y="4317"/>
                  </a:cubicBezTo>
                  <a:cubicBezTo>
                    <a:pt x="10460" y="4380"/>
                    <a:pt x="10523" y="4443"/>
                    <a:pt x="10555" y="4537"/>
                  </a:cubicBezTo>
                  <a:cubicBezTo>
                    <a:pt x="10586" y="4600"/>
                    <a:pt x="10555" y="4726"/>
                    <a:pt x="10492" y="4821"/>
                  </a:cubicBezTo>
                  <a:cubicBezTo>
                    <a:pt x="10452" y="4920"/>
                    <a:pt x="10336" y="4982"/>
                    <a:pt x="10225" y="4982"/>
                  </a:cubicBezTo>
                  <a:cubicBezTo>
                    <a:pt x="10160" y="4982"/>
                    <a:pt x="10097" y="4961"/>
                    <a:pt x="10051" y="4915"/>
                  </a:cubicBezTo>
                  <a:cubicBezTo>
                    <a:pt x="9956" y="4884"/>
                    <a:pt x="9925" y="4821"/>
                    <a:pt x="9893" y="4726"/>
                  </a:cubicBezTo>
                  <a:cubicBezTo>
                    <a:pt x="9830" y="4663"/>
                    <a:pt x="9893" y="4537"/>
                    <a:pt x="9925" y="4443"/>
                  </a:cubicBezTo>
                  <a:cubicBezTo>
                    <a:pt x="9988" y="4348"/>
                    <a:pt x="10114" y="4285"/>
                    <a:pt x="10240" y="4285"/>
                  </a:cubicBezTo>
                  <a:close/>
                  <a:moveTo>
                    <a:pt x="8922" y="2925"/>
                  </a:moveTo>
                  <a:cubicBezTo>
                    <a:pt x="9452" y="2925"/>
                    <a:pt x="9823" y="3054"/>
                    <a:pt x="9956" y="3277"/>
                  </a:cubicBezTo>
                  <a:cubicBezTo>
                    <a:pt x="9988" y="3340"/>
                    <a:pt x="10019" y="3466"/>
                    <a:pt x="10019" y="3592"/>
                  </a:cubicBezTo>
                  <a:cubicBezTo>
                    <a:pt x="9704" y="3623"/>
                    <a:pt x="9452" y="3812"/>
                    <a:pt x="9295" y="4096"/>
                  </a:cubicBezTo>
                  <a:cubicBezTo>
                    <a:pt x="9137" y="4317"/>
                    <a:pt x="9137" y="4600"/>
                    <a:pt x="9169" y="4884"/>
                  </a:cubicBezTo>
                  <a:cubicBezTo>
                    <a:pt x="9169" y="4978"/>
                    <a:pt x="9200" y="5010"/>
                    <a:pt x="9232" y="5041"/>
                  </a:cubicBezTo>
                  <a:cubicBezTo>
                    <a:pt x="9169" y="5167"/>
                    <a:pt x="9043" y="5293"/>
                    <a:pt x="8917" y="5388"/>
                  </a:cubicBezTo>
                  <a:cubicBezTo>
                    <a:pt x="8570" y="5073"/>
                    <a:pt x="8224" y="4821"/>
                    <a:pt x="7814" y="4537"/>
                  </a:cubicBezTo>
                  <a:cubicBezTo>
                    <a:pt x="7783" y="4033"/>
                    <a:pt x="7719" y="3560"/>
                    <a:pt x="7625" y="3119"/>
                  </a:cubicBezTo>
                  <a:cubicBezTo>
                    <a:pt x="7814" y="3088"/>
                    <a:pt x="8035" y="3025"/>
                    <a:pt x="8192" y="2993"/>
                  </a:cubicBezTo>
                  <a:cubicBezTo>
                    <a:pt x="8459" y="2947"/>
                    <a:pt x="8704" y="2925"/>
                    <a:pt x="8922" y="2925"/>
                  </a:cubicBezTo>
                  <a:close/>
                  <a:moveTo>
                    <a:pt x="2868" y="3088"/>
                  </a:moveTo>
                  <a:lnTo>
                    <a:pt x="3340" y="3182"/>
                  </a:lnTo>
                  <a:cubicBezTo>
                    <a:pt x="3246" y="3623"/>
                    <a:pt x="3183" y="4096"/>
                    <a:pt x="3151" y="4600"/>
                  </a:cubicBezTo>
                  <a:cubicBezTo>
                    <a:pt x="2742" y="4884"/>
                    <a:pt x="2364" y="5199"/>
                    <a:pt x="2049" y="5482"/>
                  </a:cubicBezTo>
                  <a:cubicBezTo>
                    <a:pt x="1891" y="5325"/>
                    <a:pt x="1765" y="5199"/>
                    <a:pt x="1639" y="5041"/>
                  </a:cubicBezTo>
                  <a:cubicBezTo>
                    <a:pt x="1009" y="4253"/>
                    <a:pt x="788" y="3623"/>
                    <a:pt x="977" y="3308"/>
                  </a:cubicBezTo>
                  <a:cubicBezTo>
                    <a:pt x="1009" y="3245"/>
                    <a:pt x="1103" y="3151"/>
                    <a:pt x="1198" y="3119"/>
                  </a:cubicBezTo>
                  <a:cubicBezTo>
                    <a:pt x="1419" y="3340"/>
                    <a:pt x="1671" y="3497"/>
                    <a:pt x="1986" y="3497"/>
                  </a:cubicBezTo>
                  <a:cubicBezTo>
                    <a:pt x="2364" y="3497"/>
                    <a:pt x="2679" y="3308"/>
                    <a:pt x="2868" y="3088"/>
                  </a:cubicBezTo>
                  <a:close/>
                  <a:moveTo>
                    <a:pt x="3057" y="5451"/>
                  </a:moveTo>
                  <a:lnTo>
                    <a:pt x="3057" y="5923"/>
                  </a:lnTo>
                  <a:lnTo>
                    <a:pt x="3057" y="6364"/>
                  </a:lnTo>
                  <a:cubicBezTo>
                    <a:pt x="2868" y="6207"/>
                    <a:pt x="2679" y="6049"/>
                    <a:pt x="2521" y="5923"/>
                  </a:cubicBezTo>
                  <a:cubicBezTo>
                    <a:pt x="2679" y="5766"/>
                    <a:pt x="2868" y="5577"/>
                    <a:pt x="3057" y="5451"/>
                  </a:cubicBezTo>
                  <a:close/>
                  <a:moveTo>
                    <a:pt x="7909" y="5451"/>
                  </a:moveTo>
                  <a:cubicBezTo>
                    <a:pt x="8098" y="5577"/>
                    <a:pt x="8318" y="5766"/>
                    <a:pt x="8476" y="5923"/>
                  </a:cubicBezTo>
                  <a:cubicBezTo>
                    <a:pt x="8318" y="6081"/>
                    <a:pt x="8098" y="6238"/>
                    <a:pt x="7909" y="6364"/>
                  </a:cubicBezTo>
                  <a:lnTo>
                    <a:pt x="7909" y="5923"/>
                  </a:lnTo>
                  <a:lnTo>
                    <a:pt x="7909" y="5451"/>
                  </a:lnTo>
                  <a:close/>
                  <a:moveTo>
                    <a:pt x="5483" y="3938"/>
                  </a:moveTo>
                  <a:cubicBezTo>
                    <a:pt x="5735" y="4096"/>
                    <a:pt x="6050" y="4253"/>
                    <a:pt x="6333" y="4411"/>
                  </a:cubicBezTo>
                  <a:cubicBezTo>
                    <a:pt x="6617" y="4569"/>
                    <a:pt x="6900" y="4758"/>
                    <a:pt x="7152" y="4915"/>
                  </a:cubicBezTo>
                  <a:cubicBezTo>
                    <a:pt x="7184" y="5230"/>
                    <a:pt x="7184" y="5545"/>
                    <a:pt x="7184" y="5923"/>
                  </a:cubicBezTo>
                  <a:cubicBezTo>
                    <a:pt x="7184" y="6238"/>
                    <a:pt x="7184" y="6585"/>
                    <a:pt x="7152" y="6900"/>
                  </a:cubicBezTo>
                  <a:cubicBezTo>
                    <a:pt x="6932" y="7057"/>
                    <a:pt x="6648" y="7246"/>
                    <a:pt x="6333" y="7404"/>
                  </a:cubicBezTo>
                  <a:cubicBezTo>
                    <a:pt x="6050" y="7562"/>
                    <a:pt x="5735" y="7719"/>
                    <a:pt x="5483" y="7877"/>
                  </a:cubicBezTo>
                  <a:cubicBezTo>
                    <a:pt x="5199" y="7719"/>
                    <a:pt x="4884" y="7562"/>
                    <a:pt x="4601" y="7404"/>
                  </a:cubicBezTo>
                  <a:cubicBezTo>
                    <a:pt x="4317" y="7246"/>
                    <a:pt x="4065" y="7057"/>
                    <a:pt x="3781" y="6900"/>
                  </a:cubicBezTo>
                  <a:cubicBezTo>
                    <a:pt x="3750" y="6585"/>
                    <a:pt x="3750" y="6238"/>
                    <a:pt x="3750" y="5923"/>
                  </a:cubicBezTo>
                  <a:cubicBezTo>
                    <a:pt x="3750" y="5577"/>
                    <a:pt x="3750" y="5230"/>
                    <a:pt x="3781" y="4915"/>
                  </a:cubicBezTo>
                  <a:cubicBezTo>
                    <a:pt x="4065" y="4726"/>
                    <a:pt x="4317" y="4569"/>
                    <a:pt x="4601" y="4411"/>
                  </a:cubicBezTo>
                  <a:cubicBezTo>
                    <a:pt x="4884" y="4253"/>
                    <a:pt x="5199" y="4096"/>
                    <a:pt x="5483" y="3938"/>
                  </a:cubicBezTo>
                  <a:close/>
                  <a:moveTo>
                    <a:pt x="3876" y="7751"/>
                  </a:moveTo>
                  <a:cubicBezTo>
                    <a:pt x="4002" y="7845"/>
                    <a:pt x="4159" y="7908"/>
                    <a:pt x="4285" y="8003"/>
                  </a:cubicBezTo>
                  <a:cubicBezTo>
                    <a:pt x="4411" y="8066"/>
                    <a:pt x="4506" y="8160"/>
                    <a:pt x="4664" y="8223"/>
                  </a:cubicBezTo>
                  <a:cubicBezTo>
                    <a:pt x="4443" y="8318"/>
                    <a:pt x="4191" y="8444"/>
                    <a:pt x="4002" y="8475"/>
                  </a:cubicBezTo>
                  <a:lnTo>
                    <a:pt x="3876" y="7751"/>
                  </a:lnTo>
                  <a:close/>
                  <a:moveTo>
                    <a:pt x="7089" y="7751"/>
                  </a:moveTo>
                  <a:lnTo>
                    <a:pt x="6963" y="8475"/>
                  </a:lnTo>
                  <a:cubicBezTo>
                    <a:pt x="6711" y="8381"/>
                    <a:pt x="6522" y="8318"/>
                    <a:pt x="6302" y="8223"/>
                  </a:cubicBezTo>
                  <a:cubicBezTo>
                    <a:pt x="6396" y="8160"/>
                    <a:pt x="6554" y="8066"/>
                    <a:pt x="6680" y="8003"/>
                  </a:cubicBezTo>
                  <a:cubicBezTo>
                    <a:pt x="6806" y="7908"/>
                    <a:pt x="6963" y="7845"/>
                    <a:pt x="7089" y="7751"/>
                  </a:cubicBezTo>
                  <a:close/>
                  <a:moveTo>
                    <a:pt x="1986" y="6396"/>
                  </a:moveTo>
                  <a:cubicBezTo>
                    <a:pt x="2364" y="6711"/>
                    <a:pt x="2710" y="6963"/>
                    <a:pt x="3088" y="7278"/>
                  </a:cubicBezTo>
                  <a:cubicBezTo>
                    <a:pt x="3151" y="7814"/>
                    <a:pt x="3214" y="8286"/>
                    <a:pt x="3309" y="8696"/>
                  </a:cubicBezTo>
                  <a:cubicBezTo>
                    <a:pt x="3088" y="8727"/>
                    <a:pt x="2931" y="8790"/>
                    <a:pt x="2742" y="8790"/>
                  </a:cubicBezTo>
                  <a:cubicBezTo>
                    <a:pt x="2475" y="8836"/>
                    <a:pt x="2230" y="8858"/>
                    <a:pt x="2011" y="8858"/>
                  </a:cubicBezTo>
                  <a:cubicBezTo>
                    <a:pt x="1482" y="8858"/>
                    <a:pt x="1111" y="8730"/>
                    <a:pt x="977" y="8507"/>
                  </a:cubicBezTo>
                  <a:cubicBezTo>
                    <a:pt x="788" y="8160"/>
                    <a:pt x="1009" y="7530"/>
                    <a:pt x="1608" y="6805"/>
                  </a:cubicBezTo>
                  <a:cubicBezTo>
                    <a:pt x="1734" y="6648"/>
                    <a:pt x="1828" y="6553"/>
                    <a:pt x="1986" y="6396"/>
                  </a:cubicBezTo>
                  <a:close/>
                  <a:moveTo>
                    <a:pt x="8980" y="6364"/>
                  </a:moveTo>
                  <a:cubicBezTo>
                    <a:pt x="9137" y="6553"/>
                    <a:pt x="9232" y="6648"/>
                    <a:pt x="9358" y="6805"/>
                  </a:cubicBezTo>
                  <a:cubicBezTo>
                    <a:pt x="9956" y="7530"/>
                    <a:pt x="10177" y="8160"/>
                    <a:pt x="9988" y="8507"/>
                  </a:cubicBezTo>
                  <a:cubicBezTo>
                    <a:pt x="9858" y="8745"/>
                    <a:pt x="9505" y="8864"/>
                    <a:pt x="9000" y="8864"/>
                  </a:cubicBezTo>
                  <a:cubicBezTo>
                    <a:pt x="8770" y="8864"/>
                    <a:pt x="8509" y="8839"/>
                    <a:pt x="8224" y="8790"/>
                  </a:cubicBezTo>
                  <a:cubicBezTo>
                    <a:pt x="8035" y="8727"/>
                    <a:pt x="7877" y="8696"/>
                    <a:pt x="7656" y="8664"/>
                  </a:cubicBezTo>
                  <a:cubicBezTo>
                    <a:pt x="7751" y="8223"/>
                    <a:pt x="7814" y="7751"/>
                    <a:pt x="7877" y="7246"/>
                  </a:cubicBezTo>
                  <a:cubicBezTo>
                    <a:pt x="8255" y="6963"/>
                    <a:pt x="8665" y="6648"/>
                    <a:pt x="8980" y="6364"/>
                  </a:cubicBezTo>
                  <a:close/>
                  <a:moveTo>
                    <a:pt x="4159" y="10334"/>
                  </a:moveTo>
                  <a:cubicBezTo>
                    <a:pt x="4285" y="10334"/>
                    <a:pt x="4411" y="10397"/>
                    <a:pt x="4474" y="10491"/>
                  </a:cubicBezTo>
                  <a:cubicBezTo>
                    <a:pt x="4537" y="10554"/>
                    <a:pt x="4537" y="10649"/>
                    <a:pt x="4537" y="10743"/>
                  </a:cubicBezTo>
                  <a:cubicBezTo>
                    <a:pt x="4474" y="10838"/>
                    <a:pt x="4443" y="10901"/>
                    <a:pt x="4380" y="10964"/>
                  </a:cubicBezTo>
                  <a:cubicBezTo>
                    <a:pt x="4319" y="10994"/>
                    <a:pt x="4259" y="11008"/>
                    <a:pt x="4200" y="11008"/>
                  </a:cubicBezTo>
                  <a:cubicBezTo>
                    <a:pt x="4076" y="11008"/>
                    <a:pt x="3962" y="10945"/>
                    <a:pt x="3876" y="10838"/>
                  </a:cubicBezTo>
                  <a:cubicBezTo>
                    <a:pt x="3844" y="10743"/>
                    <a:pt x="3844" y="10680"/>
                    <a:pt x="3844" y="10554"/>
                  </a:cubicBezTo>
                  <a:cubicBezTo>
                    <a:pt x="3876" y="10491"/>
                    <a:pt x="3939" y="10397"/>
                    <a:pt x="4002" y="10365"/>
                  </a:cubicBezTo>
                  <a:cubicBezTo>
                    <a:pt x="4033" y="10334"/>
                    <a:pt x="4128" y="10334"/>
                    <a:pt x="4159" y="10334"/>
                  </a:cubicBezTo>
                  <a:close/>
                  <a:moveTo>
                    <a:pt x="5420" y="8664"/>
                  </a:moveTo>
                  <a:cubicBezTo>
                    <a:pt x="5861" y="8853"/>
                    <a:pt x="6333" y="9042"/>
                    <a:pt x="6774" y="9168"/>
                  </a:cubicBezTo>
                  <a:cubicBezTo>
                    <a:pt x="6774" y="9326"/>
                    <a:pt x="6680" y="9515"/>
                    <a:pt x="6617" y="9735"/>
                  </a:cubicBezTo>
                  <a:cubicBezTo>
                    <a:pt x="6302" y="10586"/>
                    <a:pt x="5861" y="11153"/>
                    <a:pt x="5451" y="11153"/>
                  </a:cubicBezTo>
                  <a:cubicBezTo>
                    <a:pt x="5388" y="11153"/>
                    <a:pt x="5262" y="11090"/>
                    <a:pt x="5136" y="11059"/>
                  </a:cubicBezTo>
                  <a:cubicBezTo>
                    <a:pt x="5136" y="11027"/>
                    <a:pt x="5199" y="10996"/>
                    <a:pt x="5199" y="10933"/>
                  </a:cubicBezTo>
                  <a:cubicBezTo>
                    <a:pt x="5262" y="10680"/>
                    <a:pt x="5231" y="10397"/>
                    <a:pt x="5073" y="10145"/>
                  </a:cubicBezTo>
                  <a:cubicBezTo>
                    <a:pt x="4916" y="9830"/>
                    <a:pt x="4601" y="9704"/>
                    <a:pt x="4254" y="9641"/>
                  </a:cubicBezTo>
                  <a:cubicBezTo>
                    <a:pt x="4191" y="9483"/>
                    <a:pt x="4128" y="9326"/>
                    <a:pt x="4096" y="9168"/>
                  </a:cubicBezTo>
                  <a:cubicBezTo>
                    <a:pt x="4506" y="9011"/>
                    <a:pt x="4947" y="8853"/>
                    <a:pt x="5420" y="8664"/>
                  </a:cubicBezTo>
                  <a:close/>
                  <a:moveTo>
                    <a:pt x="5420" y="0"/>
                  </a:moveTo>
                  <a:cubicBezTo>
                    <a:pt x="4727" y="0"/>
                    <a:pt x="4096" y="662"/>
                    <a:pt x="3624" y="1859"/>
                  </a:cubicBezTo>
                  <a:cubicBezTo>
                    <a:pt x="3529" y="2048"/>
                    <a:pt x="3498" y="2237"/>
                    <a:pt x="3403" y="2458"/>
                  </a:cubicBezTo>
                  <a:cubicBezTo>
                    <a:pt x="3246" y="2395"/>
                    <a:pt x="3151" y="2363"/>
                    <a:pt x="2994" y="2363"/>
                  </a:cubicBezTo>
                  <a:cubicBezTo>
                    <a:pt x="2962" y="1828"/>
                    <a:pt x="2521" y="1418"/>
                    <a:pt x="1954" y="1418"/>
                  </a:cubicBezTo>
                  <a:cubicBezTo>
                    <a:pt x="1387" y="1418"/>
                    <a:pt x="946" y="1891"/>
                    <a:pt x="946" y="2426"/>
                  </a:cubicBezTo>
                  <a:cubicBezTo>
                    <a:pt x="662" y="2552"/>
                    <a:pt x="473" y="2710"/>
                    <a:pt x="347" y="2962"/>
                  </a:cubicBezTo>
                  <a:cubicBezTo>
                    <a:pt x="1" y="3592"/>
                    <a:pt x="221" y="4443"/>
                    <a:pt x="1072" y="5419"/>
                  </a:cubicBezTo>
                  <a:cubicBezTo>
                    <a:pt x="1166" y="5577"/>
                    <a:pt x="1324" y="5766"/>
                    <a:pt x="1482" y="5892"/>
                  </a:cubicBezTo>
                  <a:cubicBezTo>
                    <a:pt x="1324" y="6049"/>
                    <a:pt x="1229" y="6207"/>
                    <a:pt x="1072" y="6364"/>
                  </a:cubicBezTo>
                  <a:cubicBezTo>
                    <a:pt x="221" y="7372"/>
                    <a:pt x="1" y="8223"/>
                    <a:pt x="347" y="8853"/>
                  </a:cubicBezTo>
                  <a:cubicBezTo>
                    <a:pt x="631" y="9326"/>
                    <a:pt x="1166" y="9578"/>
                    <a:pt x="2017" y="9578"/>
                  </a:cubicBezTo>
                  <a:cubicBezTo>
                    <a:pt x="2269" y="9578"/>
                    <a:pt x="2553" y="9515"/>
                    <a:pt x="2868" y="9483"/>
                  </a:cubicBezTo>
                  <a:lnTo>
                    <a:pt x="3466" y="9357"/>
                  </a:lnTo>
                  <a:cubicBezTo>
                    <a:pt x="3498" y="9515"/>
                    <a:pt x="3529" y="9704"/>
                    <a:pt x="3624" y="9798"/>
                  </a:cubicBezTo>
                  <a:cubicBezTo>
                    <a:pt x="3403" y="9956"/>
                    <a:pt x="3246" y="10145"/>
                    <a:pt x="3183" y="10397"/>
                  </a:cubicBezTo>
                  <a:cubicBezTo>
                    <a:pt x="3120" y="10680"/>
                    <a:pt x="3151" y="10933"/>
                    <a:pt x="3309" y="11185"/>
                  </a:cubicBezTo>
                  <a:cubicBezTo>
                    <a:pt x="3498" y="11500"/>
                    <a:pt x="3844" y="11689"/>
                    <a:pt x="4222" y="11689"/>
                  </a:cubicBezTo>
                  <a:cubicBezTo>
                    <a:pt x="4380" y="11689"/>
                    <a:pt x="4569" y="11657"/>
                    <a:pt x="4727" y="11531"/>
                  </a:cubicBezTo>
                  <a:cubicBezTo>
                    <a:pt x="4947" y="11689"/>
                    <a:pt x="5199" y="11815"/>
                    <a:pt x="5483" y="11815"/>
                  </a:cubicBezTo>
                  <a:cubicBezTo>
                    <a:pt x="6176" y="11815"/>
                    <a:pt x="6806" y="11153"/>
                    <a:pt x="7278" y="9956"/>
                  </a:cubicBezTo>
                  <a:cubicBezTo>
                    <a:pt x="7373" y="9767"/>
                    <a:pt x="7404" y="9578"/>
                    <a:pt x="7467" y="9357"/>
                  </a:cubicBezTo>
                  <a:cubicBezTo>
                    <a:pt x="7688" y="9420"/>
                    <a:pt x="7909" y="9452"/>
                    <a:pt x="8098" y="9483"/>
                  </a:cubicBezTo>
                  <a:cubicBezTo>
                    <a:pt x="8413" y="9515"/>
                    <a:pt x="8696" y="9578"/>
                    <a:pt x="8980" y="9578"/>
                  </a:cubicBezTo>
                  <a:cubicBezTo>
                    <a:pt x="9767" y="9578"/>
                    <a:pt x="10366" y="9326"/>
                    <a:pt x="10618" y="8853"/>
                  </a:cubicBezTo>
                  <a:cubicBezTo>
                    <a:pt x="10996" y="8223"/>
                    <a:pt x="10744" y="7372"/>
                    <a:pt x="9925" y="6364"/>
                  </a:cubicBezTo>
                  <a:cubicBezTo>
                    <a:pt x="9799" y="6207"/>
                    <a:pt x="9641" y="6049"/>
                    <a:pt x="9484" y="5892"/>
                  </a:cubicBezTo>
                  <a:cubicBezTo>
                    <a:pt x="9610" y="5797"/>
                    <a:pt x="9673" y="5671"/>
                    <a:pt x="9799" y="5577"/>
                  </a:cubicBezTo>
                  <a:cubicBezTo>
                    <a:pt x="9956" y="5671"/>
                    <a:pt x="10114" y="5703"/>
                    <a:pt x="10240" y="5703"/>
                  </a:cubicBezTo>
                  <a:cubicBezTo>
                    <a:pt x="10586" y="5703"/>
                    <a:pt x="10933" y="5514"/>
                    <a:pt x="11154" y="5199"/>
                  </a:cubicBezTo>
                  <a:cubicBezTo>
                    <a:pt x="11248" y="4915"/>
                    <a:pt x="11280" y="4663"/>
                    <a:pt x="11217" y="4380"/>
                  </a:cubicBezTo>
                  <a:cubicBezTo>
                    <a:pt x="11122" y="4096"/>
                    <a:pt x="10965" y="3875"/>
                    <a:pt x="10744" y="3749"/>
                  </a:cubicBezTo>
                  <a:cubicBezTo>
                    <a:pt x="10775" y="3466"/>
                    <a:pt x="10712" y="3182"/>
                    <a:pt x="10586" y="2962"/>
                  </a:cubicBezTo>
                  <a:cubicBezTo>
                    <a:pt x="10325" y="2486"/>
                    <a:pt x="9740" y="2262"/>
                    <a:pt x="8927" y="2262"/>
                  </a:cubicBezTo>
                  <a:cubicBezTo>
                    <a:pt x="8663" y="2262"/>
                    <a:pt x="8375" y="2285"/>
                    <a:pt x="8066" y="2332"/>
                  </a:cubicBezTo>
                  <a:cubicBezTo>
                    <a:pt x="7877" y="2363"/>
                    <a:pt x="7656" y="2395"/>
                    <a:pt x="7436" y="2458"/>
                  </a:cubicBezTo>
                  <a:cubicBezTo>
                    <a:pt x="7341" y="2237"/>
                    <a:pt x="7310" y="2017"/>
                    <a:pt x="7247" y="1859"/>
                  </a:cubicBezTo>
                  <a:cubicBezTo>
                    <a:pt x="6806" y="630"/>
                    <a:pt x="6144" y="0"/>
                    <a:pt x="54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2" name="Google Shape;372;p39">
            <a:extLst>
              <a:ext uri="{FF2B5EF4-FFF2-40B4-BE49-F238E27FC236}">
                <a16:creationId xmlns:a16="http://schemas.microsoft.com/office/drawing/2014/main" id="{9BFDD489-6331-78FE-9289-64422EE46609}"/>
              </a:ext>
            </a:extLst>
          </p:cNvPr>
          <p:cNvSpPr/>
          <p:nvPr/>
        </p:nvSpPr>
        <p:spPr>
          <a:xfrm>
            <a:off x="4496428" y="3683298"/>
            <a:ext cx="372969" cy="352492"/>
          </a:xfrm>
          <a:custGeom>
            <a:avLst/>
            <a:gdLst/>
            <a:ahLst/>
            <a:cxnLst/>
            <a:rect l="l" t="t" r="r" b="b"/>
            <a:pathLst>
              <a:path w="12477" h="11792" extrusionOk="0">
                <a:moveTo>
                  <a:pt x="10845" y="690"/>
                </a:moveTo>
                <a:cubicBezTo>
                  <a:pt x="11072" y="690"/>
                  <a:pt x="11264" y="705"/>
                  <a:pt x="11406" y="733"/>
                </a:cubicBezTo>
                <a:cubicBezTo>
                  <a:pt x="11469" y="1049"/>
                  <a:pt x="11469" y="1616"/>
                  <a:pt x="11374" y="2246"/>
                </a:cubicBezTo>
                <a:lnTo>
                  <a:pt x="9894" y="765"/>
                </a:lnTo>
                <a:cubicBezTo>
                  <a:pt x="10240" y="713"/>
                  <a:pt x="10568" y="690"/>
                  <a:pt x="10845" y="690"/>
                </a:cubicBezTo>
                <a:close/>
                <a:moveTo>
                  <a:pt x="9106" y="923"/>
                </a:moveTo>
                <a:lnTo>
                  <a:pt x="11280" y="3096"/>
                </a:lnTo>
                <a:cubicBezTo>
                  <a:pt x="11185" y="3317"/>
                  <a:pt x="11091" y="3569"/>
                  <a:pt x="10996" y="3789"/>
                </a:cubicBezTo>
                <a:lnTo>
                  <a:pt x="8350" y="1143"/>
                </a:lnTo>
                <a:cubicBezTo>
                  <a:pt x="8602" y="1049"/>
                  <a:pt x="8822" y="954"/>
                  <a:pt x="9106" y="923"/>
                </a:cubicBezTo>
                <a:close/>
                <a:moveTo>
                  <a:pt x="7720" y="1458"/>
                </a:moveTo>
                <a:lnTo>
                  <a:pt x="10618" y="4388"/>
                </a:lnTo>
                <a:cubicBezTo>
                  <a:pt x="10555" y="4451"/>
                  <a:pt x="10461" y="4577"/>
                  <a:pt x="10398" y="4672"/>
                </a:cubicBezTo>
                <a:cubicBezTo>
                  <a:pt x="10303" y="4766"/>
                  <a:pt x="10240" y="4861"/>
                  <a:pt x="10114" y="4892"/>
                </a:cubicBezTo>
                <a:lnTo>
                  <a:pt x="7216" y="1994"/>
                </a:lnTo>
                <a:cubicBezTo>
                  <a:pt x="7279" y="1899"/>
                  <a:pt x="7373" y="1773"/>
                  <a:pt x="7436" y="1710"/>
                </a:cubicBezTo>
                <a:cubicBezTo>
                  <a:pt x="7531" y="1616"/>
                  <a:pt x="7594" y="1553"/>
                  <a:pt x="7720" y="1458"/>
                </a:cubicBezTo>
                <a:close/>
                <a:moveTo>
                  <a:pt x="6901" y="2655"/>
                </a:moveTo>
                <a:lnTo>
                  <a:pt x="9515" y="5270"/>
                </a:lnTo>
                <a:cubicBezTo>
                  <a:pt x="9263" y="5365"/>
                  <a:pt x="9011" y="5459"/>
                  <a:pt x="8791" y="5522"/>
                </a:cubicBezTo>
                <a:lnTo>
                  <a:pt x="6649" y="3411"/>
                </a:lnTo>
                <a:cubicBezTo>
                  <a:pt x="6680" y="3159"/>
                  <a:pt x="6775" y="2876"/>
                  <a:pt x="6901" y="2655"/>
                </a:cubicBezTo>
                <a:close/>
                <a:moveTo>
                  <a:pt x="6491" y="4231"/>
                </a:moveTo>
                <a:lnTo>
                  <a:pt x="7877" y="5617"/>
                </a:lnTo>
                <a:cubicBezTo>
                  <a:pt x="7638" y="5643"/>
                  <a:pt x="7409" y="5653"/>
                  <a:pt x="7204" y="5653"/>
                </a:cubicBezTo>
                <a:cubicBezTo>
                  <a:pt x="6923" y="5653"/>
                  <a:pt x="6686" y="5635"/>
                  <a:pt x="6523" y="5617"/>
                </a:cubicBezTo>
                <a:cubicBezTo>
                  <a:pt x="6491" y="5333"/>
                  <a:pt x="6460" y="4829"/>
                  <a:pt x="6491" y="4231"/>
                </a:cubicBezTo>
                <a:close/>
                <a:moveTo>
                  <a:pt x="4982" y="6171"/>
                </a:moveTo>
                <a:cubicBezTo>
                  <a:pt x="5371" y="6171"/>
                  <a:pt x="5708" y="6201"/>
                  <a:pt x="5892" y="6247"/>
                </a:cubicBezTo>
                <a:cubicBezTo>
                  <a:pt x="5955" y="6499"/>
                  <a:pt x="5987" y="7034"/>
                  <a:pt x="5955" y="7602"/>
                </a:cubicBezTo>
                <a:lnTo>
                  <a:pt x="4538" y="6184"/>
                </a:lnTo>
                <a:cubicBezTo>
                  <a:pt x="4690" y="6175"/>
                  <a:pt x="4839" y="6171"/>
                  <a:pt x="4982" y="6171"/>
                </a:cubicBezTo>
                <a:close/>
                <a:moveTo>
                  <a:pt x="3719" y="6310"/>
                </a:moveTo>
                <a:lnTo>
                  <a:pt x="5829" y="8452"/>
                </a:lnTo>
                <a:cubicBezTo>
                  <a:pt x="5798" y="8673"/>
                  <a:pt x="5703" y="8956"/>
                  <a:pt x="5609" y="9177"/>
                </a:cubicBezTo>
                <a:lnTo>
                  <a:pt x="2962" y="6562"/>
                </a:lnTo>
                <a:cubicBezTo>
                  <a:pt x="3183" y="6436"/>
                  <a:pt x="3435" y="6341"/>
                  <a:pt x="3719" y="6310"/>
                </a:cubicBezTo>
                <a:close/>
                <a:moveTo>
                  <a:pt x="2332" y="6908"/>
                </a:moveTo>
                <a:lnTo>
                  <a:pt x="5231" y="9807"/>
                </a:lnTo>
                <a:cubicBezTo>
                  <a:pt x="5168" y="9901"/>
                  <a:pt x="5073" y="10027"/>
                  <a:pt x="5010" y="10090"/>
                </a:cubicBezTo>
                <a:cubicBezTo>
                  <a:pt x="4916" y="10185"/>
                  <a:pt x="4853" y="10248"/>
                  <a:pt x="4727" y="10342"/>
                </a:cubicBezTo>
                <a:lnTo>
                  <a:pt x="1797" y="7412"/>
                </a:lnTo>
                <a:cubicBezTo>
                  <a:pt x="1891" y="7349"/>
                  <a:pt x="1954" y="7223"/>
                  <a:pt x="2049" y="7129"/>
                </a:cubicBezTo>
                <a:cubicBezTo>
                  <a:pt x="2112" y="7066"/>
                  <a:pt x="2206" y="6971"/>
                  <a:pt x="2332" y="6908"/>
                </a:cubicBezTo>
                <a:close/>
                <a:moveTo>
                  <a:pt x="1450" y="8011"/>
                </a:moveTo>
                <a:lnTo>
                  <a:pt x="4097" y="10657"/>
                </a:lnTo>
                <a:cubicBezTo>
                  <a:pt x="3908" y="10752"/>
                  <a:pt x="3624" y="10847"/>
                  <a:pt x="3372" y="10910"/>
                </a:cubicBezTo>
                <a:lnTo>
                  <a:pt x="1230" y="8767"/>
                </a:lnTo>
                <a:cubicBezTo>
                  <a:pt x="1293" y="8515"/>
                  <a:pt x="1387" y="8232"/>
                  <a:pt x="1450" y="8011"/>
                </a:cubicBezTo>
                <a:close/>
                <a:moveTo>
                  <a:pt x="1072" y="9586"/>
                </a:moveTo>
                <a:lnTo>
                  <a:pt x="2553" y="11067"/>
                </a:lnTo>
                <a:cubicBezTo>
                  <a:pt x="2175" y="11124"/>
                  <a:pt x="1831" y="11135"/>
                  <a:pt x="1534" y="11135"/>
                </a:cubicBezTo>
                <a:cubicBezTo>
                  <a:pt x="1337" y="11135"/>
                  <a:pt x="1160" y="11130"/>
                  <a:pt x="1009" y="11130"/>
                </a:cubicBezTo>
                <a:cubicBezTo>
                  <a:pt x="978" y="10815"/>
                  <a:pt x="978" y="10216"/>
                  <a:pt x="1072" y="9586"/>
                </a:cubicBezTo>
                <a:close/>
                <a:moveTo>
                  <a:pt x="10872" y="1"/>
                </a:moveTo>
                <a:cubicBezTo>
                  <a:pt x="9797" y="1"/>
                  <a:pt x="8028" y="173"/>
                  <a:pt x="6964" y="1238"/>
                </a:cubicBezTo>
                <a:cubicBezTo>
                  <a:pt x="6775" y="1427"/>
                  <a:pt x="6617" y="1616"/>
                  <a:pt x="6491" y="1836"/>
                </a:cubicBezTo>
                <a:cubicBezTo>
                  <a:pt x="5735" y="3033"/>
                  <a:pt x="5735" y="4703"/>
                  <a:pt x="5829" y="5491"/>
                </a:cubicBezTo>
                <a:cubicBezTo>
                  <a:pt x="5619" y="5469"/>
                  <a:pt x="5344" y="5450"/>
                  <a:pt x="5031" y="5450"/>
                </a:cubicBezTo>
                <a:cubicBezTo>
                  <a:pt x="3989" y="5450"/>
                  <a:pt x="2521" y="5655"/>
                  <a:pt x="1576" y="6625"/>
                </a:cubicBezTo>
                <a:cubicBezTo>
                  <a:pt x="1" y="8200"/>
                  <a:pt x="348" y="11319"/>
                  <a:pt x="379" y="11445"/>
                </a:cubicBezTo>
                <a:cubicBezTo>
                  <a:pt x="442" y="11603"/>
                  <a:pt x="568" y="11697"/>
                  <a:pt x="726" y="11760"/>
                </a:cubicBezTo>
                <a:cubicBezTo>
                  <a:pt x="757" y="11760"/>
                  <a:pt x="1135" y="11792"/>
                  <a:pt x="1671" y="11792"/>
                </a:cubicBezTo>
                <a:cubicBezTo>
                  <a:pt x="2710" y="11792"/>
                  <a:pt x="4443" y="11603"/>
                  <a:pt x="5514" y="10531"/>
                </a:cubicBezTo>
                <a:cubicBezTo>
                  <a:pt x="6775" y="9271"/>
                  <a:pt x="6743" y="7192"/>
                  <a:pt x="6649" y="6278"/>
                </a:cubicBezTo>
                <a:cubicBezTo>
                  <a:pt x="6869" y="6278"/>
                  <a:pt x="7121" y="6310"/>
                  <a:pt x="7405" y="6310"/>
                </a:cubicBezTo>
                <a:cubicBezTo>
                  <a:pt x="8476" y="6310"/>
                  <a:pt x="9925" y="6121"/>
                  <a:pt x="10902" y="5144"/>
                </a:cubicBezTo>
                <a:cubicBezTo>
                  <a:pt x="12477" y="3600"/>
                  <a:pt x="12099" y="481"/>
                  <a:pt x="12099" y="355"/>
                </a:cubicBezTo>
                <a:cubicBezTo>
                  <a:pt x="12036" y="198"/>
                  <a:pt x="11941" y="103"/>
                  <a:pt x="11784" y="40"/>
                </a:cubicBezTo>
                <a:cubicBezTo>
                  <a:pt x="11743" y="40"/>
                  <a:pt x="11387" y="1"/>
                  <a:pt x="1087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3" name="Google Shape;373;p39">
            <a:extLst>
              <a:ext uri="{FF2B5EF4-FFF2-40B4-BE49-F238E27FC236}">
                <a16:creationId xmlns:a16="http://schemas.microsoft.com/office/drawing/2014/main" id="{F8370610-76D5-360D-EB0B-9157BE1F0D4D}"/>
              </a:ext>
            </a:extLst>
          </p:cNvPr>
          <p:cNvGrpSpPr/>
          <p:nvPr/>
        </p:nvGrpSpPr>
        <p:grpSpPr>
          <a:xfrm>
            <a:off x="5375877" y="2688598"/>
            <a:ext cx="353180" cy="354107"/>
            <a:chOff x="-25104475" y="2340425"/>
            <a:chExt cx="295375" cy="296150"/>
          </a:xfrm>
        </p:grpSpPr>
        <p:sp>
          <p:nvSpPr>
            <p:cNvPr id="374" name="Google Shape;374;p39">
              <a:extLst>
                <a:ext uri="{FF2B5EF4-FFF2-40B4-BE49-F238E27FC236}">
                  <a16:creationId xmlns:a16="http://schemas.microsoft.com/office/drawing/2014/main" id="{625245FA-A7C7-CA64-34CE-5506443CA756}"/>
                </a:ext>
              </a:extLst>
            </p:cNvPr>
            <p:cNvSpPr/>
            <p:nvPr/>
          </p:nvSpPr>
          <p:spPr>
            <a:xfrm>
              <a:off x="-25104475" y="2340425"/>
              <a:ext cx="225275" cy="296150"/>
            </a:xfrm>
            <a:custGeom>
              <a:avLst/>
              <a:gdLst/>
              <a:ahLst/>
              <a:cxnLst/>
              <a:rect l="l" t="t" r="r" b="b"/>
              <a:pathLst>
                <a:path w="9011" h="11846" extrusionOk="0">
                  <a:moveTo>
                    <a:pt x="4474" y="693"/>
                  </a:moveTo>
                  <a:cubicBezTo>
                    <a:pt x="5041" y="693"/>
                    <a:pt x="5514" y="1166"/>
                    <a:pt x="5514" y="1733"/>
                  </a:cubicBezTo>
                  <a:cubicBezTo>
                    <a:pt x="5514" y="1922"/>
                    <a:pt x="5671" y="2079"/>
                    <a:pt x="5860" y="2079"/>
                  </a:cubicBezTo>
                  <a:lnTo>
                    <a:pt x="6585" y="2079"/>
                  </a:lnTo>
                  <a:cubicBezTo>
                    <a:pt x="6774" y="2079"/>
                    <a:pt x="6931" y="2237"/>
                    <a:pt x="6931" y="2426"/>
                  </a:cubicBezTo>
                  <a:lnTo>
                    <a:pt x="6931" y="2804"/>
                  </a:lnTo>
                  <a:lnTo>
                    <a:pt x="2080" y="2804"/>
                  </a:lnTo>
                  <a:lnTo>
                    <a:pt x="2080" y="2426"/>
                  </a:lnTo>
                  <a:cubicBezTo>
                    <a:pt x="2048" y="2237"/>
                    <a:pt x="2206" y="2079"/>
                    <a:pt x="2395" y="2079"/>
                  </a:cubicBezTo>
                  <a:lnTo>
                    <a:pt x="3119" y="2079"/>
                  </a:lnTo>
                  <a:cubicBezTo>
                    <a:pt x="3308" y="2079"/>
                    <a:pt x="3466" y="1922"/>
                    <a:pt x="3466" y="1733"/>
                  </a:cubicBezTo>
                  <a:cubicBezTo>
                    <a:pt x="3466" y="1134"/>
                    <a:pt x="3939" y="693"/>
                    <a:pt x="4474" y="693"/>
                  </a:cubicBezTo>
                  <a:close/>
                  <a:moveTo>
                    <a:pt x="8003" y="2804"/>
                  </a:moveTo>
                  <a:cubicBezTo>
                    <a:pt x="8192" y="2804"/>
                    <a:pt x="8349" y="2962"/>
                    <a:pt x="8349" y="3151"/>
                  </a:cubicBezTo>
                  <a:lnTo>
                    <a:pt x="8349" y="10838"/>
                  </a:lnTo>
                  <a:lnTo>
                    <a:pt x="8286" y="10838"/>
                  </a:lnTo>
                  <a:cubicBezTo>
                    <a:pt x="8286" y="11027"/>
                    <a:pt x="8129" y="11184"/>
                    <a:pt x="7940" y="11184"/>
                  </a:cubicBezTo>
                  <a:lnTo>
                    <a:pt x="1009" y="11184"/>
                  </a:lnTo>
                  <a:cubicBezTo>
                    <a:pt x="820" y="11184"/>
                    <a:pt x="662" y="11027"/>
                    <a:pt x="662" y="10838"/>
                  </a:cubicBezTo>
                  <a:lnTo>
                    <a:pt x="662" y="3151"/>
                  </a:lnTo>
                  <a:cubicBezTo>
                    <a:pt x="662" y="2962"/>
                    <a:pt x="820" y="2804"/>
                    <a:pt x="1009" y="2804"/>
                  </a:cubicBezTo>
                  <a:lnTo>
                    <a:pt x="1355" y="2804"/>
                  </a:lnTo>
                  <a:lnTo>
                    <a:pt x="1355" y="3151"/>
                  </a:lnTo>
                  <a:cubicBezTo>
                    <a:pt x="1355" y="3340"/>
                    <a:pt x="1544" y="3497"/>
                    <a:pt x="1733" y="3497"/>
                  </a:cubicBezTo>
                  <a:lnTo>
                    <a:pt x="7278" y="3497"/>
                  </a:lnTo>
                  <a:cubicBezTo>
                    <a:pt x="7467" y="3497"/>
                    <a:pt x="7625" y="3340"/>
                    <a:pt x="7625" y="3151"/>
                  </a:cubicBezTo>
                  <a:lnTo>
                    <a:pt x="7625" y="2804"/>
                  </a:lnTo>
                  <a:close/>
                  <a:moveTo>
                    <a:pt x="4474" y="0"/>
                  </a:moveTo>
                  <a:cubicBezTo>
                    <a:pt x="3655" y="0"/>
                    <a:pt x="2930" y="599"/>
                    <a:pt x="2773" y="1386"/>
                  </a:cubicBezTo>
                  <a:lnTo>
                    <a:pt x="2395" y="1386"/>
                  </a:lnTo>
                  <a:cubicBezTo>
                    <a:pt x="1954" y="1386"/>
                    <a:pt x="1576" y="1638"/>
                    <a:pt x="1418" y="2079"/>
                  </a:cubicBezTo>
                  <a:lnTo>
                    <a:pt x="1009" y="2079"/>
                  </a:lnTo>
                  <a:cubicBezTo>
                    <a:pt x="410" y="2079"/>
                    <a:pt x="0" y="2552"/>
                    <a:pt x="0" y="3119"/>
                  </a:cubicBezTo>
                  <a:lnTo>
                    <a:pt x="0" y="10838"/>
                  </a:lnTo>
                  <a:cubicBezTo>
                    <a:pt x="0" y="11405"/>
                    <a:pt x="473" y="11846"/>
                    <a:pt x="1009" y="11846"/>
                  </a:cubicBezTo>
                  <a:lnTo>
                    <a:pt x="7940" y="11846"/>
                  </a:lnTo>
                  <a:cubicBezTo>
                    <a:pt x="8538" y="11846"/>
                    <a:pt x="8979" y="11373"/>
                    <a:pt x="8979" y="10838"/>
                  </a:cubicBezTo>
                  <a:lnTo>
                    <a:pt x="8979" y="3151"/>
                  </a:lnTo>
                  <a:cubicBezTo>
                    <a:pt x="9011" y="2552"/>
                    <a:pt x="8538" y="2079"/>
                    <a:pt x="7940" y="2079"/>
                  </a:cubicBezTo>
                  <a:lnTo>
                    <a:pt x="7562" y="2079"/>
                  </a:lnTo>
                  <a:cubicBezTo>
                    <a:pt x="7404" y="1701"/>
                    <a:pt x="7026" y="1386"/>
                    <a:pt x="6553" y="1386"/>
                  </a:cubicBezTo>
                  <a:lnTo>
                    <a:pt x="6175" y="1386"/>
                  </a:lnTo>
                  <a:cubicBezTo>
                    <a:pt x="6018" y="599"/>
                    <a:pt x="5293" y="0"/>
                    <a:pt x="44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9">
              <a:extLst>
                <a:ext uri="{FF2B5EF4-FFF2-40B4-BE49-F238E27FC236}">
                  <a16:creationId xmlns:a16="http://schemas.microsoft.com/office/drawing/2014/main" id="{981D6425-4C73-114A-41B3-CDC8DDFE5C4E}"/>
                </a:ext>
              </a:extLst>
            </p:cNvPr>
            <p:cNvSpPr/>
            <p:nvPr/>
          </p:nvSpPr>
          <p:spPr>
            <a:xfrm>
              <a:off x="-25001300" y="2375075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47" y="693"/>
                  </a:cubicBezTo>
                  <a:cubicBezTo>
                    <a:pt x="568" y="693"/>
                    <a:pt x="725" y="536"/>
                    <a:pt x="725" y="347"/>
                  </a:cubicBezTo>
                  <a:cubicBezTo>
                    <a:pt x="725" y="158"/>
                    <a:pt x="568" y="0"/>
                    <a:pt x="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9">
              <a:extLst>
                <a:ext uri="{FF2B5EF4-FFF2-40B4-BE49-F238E27FC236}">
                  <a16:creationId xmlns:a16="http://schemas.microsoft.com/office/drawing/2014/main" id="{362FE814-18BF-40F8-7832-572DD4493B8D}"/>
                </a:ext>
              </a:extLst>
            </p:cNvPr>
            <p:cNvSpPr/>
            <p:nvPr/>
          </p:nvSpPr>
          <p:spPr>
            <a:xfrm>
              <a:off x="-25070600" y="2444375"/>
              <a:ext cx="87450" cy="86675"/>
            </a:xfrm>
            <a:custGeom>
              <a:avLst/>
              <a:gdLst/>
              <a:ahLst/>
              <a:cxnLst/>
              <a:rect l="l" t="t" r="r" b="b"/>
              <a:pathLst>
                <a:path w="3498" h="3467" extrusionOk="0">
                  <a:moveTo>
                    <a:pt x="2773" y="725"/>
                  </a:moveTo>
                  <a:lnTo>
                    <a:pt x="2773" y="2805"/>
                  </a:lnTo>
                  <a:lnTo>
                    <a:pt x="693" y="2805"/>
                  </a:lnTo>
                  <a:lnTo>
                    <a:pt x="693" y="725"/>
                  </a:lnTo>
                  <a:close/>
                  <a:moveTo>
                    <a:pt x="378" y="1"/>
                  </a:moveTo>
                  <a:cubicBezTo>
                    <a:pt x="189" y="1"/>
                    <a:pt x="0" y="158"/>
                    <a:pt x="0" y="379"/>
                  </a:cubicBezTo>
                  <a:lnTo>
                    <a:pt x="0" y="3120"/>
                  </a:lnTo>
                  <a:cubicBezTo>
                    <a:pt x="0" y="3309"/>
                    <a:pt x="189" y="3466"/>
                    <a:pt x="378" y="3466"/>
                  </a:cubicBezTo>
                  <a:lnTo>
                    <a:pt x="3119" y="3466"/>
                  </a:lnTo>
                  <a:cubicBezTo>
                    <a:pt x="3340" y="3466"/>
                    <a:pt x="3497" y="3309"/>
                    <a:pt x="3497" y="3120"/>
                  </a:cubicBezTo>
                  <a:lnTo>
                    <a:pt x="3497" y="379"/>
                  </a:lnTo>
                  <a:cubicBezTo>
                    <a:pt x="3497" y="158"/>
                    <a:pt x="3340" y="1"/>
                    <a:pt x="3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9">
              <a:extLst>
                <a:ext uri="{FF2B5EF4-FFF2-40B4-BE49-F238E27FC236}">
                  <a16:creationId xmlns:a16="http://schemas.microsoft.com/office/drawing/2014/main" id="{7DC74370-1834-FFAE-F922-E7528AEA6656}"/>
                </a:ext>
              </a:extLst>
            </p:cNvPr>
            <p:cNvSpPr/>
            <p:nvPr/>
          </p:nvSpPr>
          <p:spPr>
            <a:xfrm>
              <a:off x="-24966650" y="2479025"/>
              <a:ext cx="52025" cy="18150"/>
            </a:xfrm>
            <a:custGeom>
              <a:avLst/>
              <a:gdLst/>
              <a:ahLst/>
              <a:cxnLst/>
              <a:rect l="l" t="t" r="r" b="b"/>
              <a:pathLst>
                <a:path w="2081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6"/>
                    <a:pt x="347" y="726"/>
                  </a:cubicBezTo>
                  <a:lnTo>
                    <a:pt x="1734" y="726"/>
                  </a:lnTo>
                  <a:cubicBezTo>
                    <a:pt x="1923" y="726"/>
                    <a:pt x="2080" y="568"/>
                    <a:pt x="2080" y="347"/>
                  </a:cubicBezTo>
                  <a:cubicBezTo>
                    <a:pt x="2080" y="158"/>
                    <a:pt x="1923" y="1"/>
                    <a:pt x="17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9">
              <a:extLst>
                <a:ext uri="{FF2B5EF4-FFF2-40B4-BE49-F238E27FC236}">
                  <a16:creationId xmlns:a16="http://schemas.microsoft.com/office/drawing/2014/main" id="{4471341D-E50A-1D8B-0148-B6E7E81380E3}"/>
                </a:ext>
              </a:extLst>
            </p:cNvPr>
            <p:cNvSpPr/>
            <p:nvPr/>
          </p:nvSpPr>
          <p:spPr>
            <a:xfrm>
              <a:off x="-24966650" y="2444375"/>
              <a:ext cx="52025" cy="18150"/>
            </a:xfrm>
            <a:custGeom>
              <a:avLst/>
              <a:gdLst/>
              <a:ahLst/>
              <a:cxnLst/>
              <a:rect l="l" t="t" r="r" b="b"/>
              <a:pathLst>
                <a:path w="2081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79"/>
                  </a:cubicBezTo>
                  <a:cubicBezTo>
                    <a:pt x="1" y="568"/>
                    <a:pt x="158" y="725"/>
                    <a:pt x="347" y="725"/>
                  </a:cubicBezTo>
                  <a:lnTo>
                    <a:pt x="1734" y="725"/>
                  </a:lnTo>
                  <a:cubicBezTo>
                    <a:pt x="1923" y="725"/>
                    <a:pt x="2080" y="568"/>
                    <a:pt x="2080" y="379"/>
                  </a:cubicBezTo>
                  <a:cubicBezTo>
                    <a:pt x="2080" y="158"/>
                    <a:pt x="1923" y="1"/>
                    <a:pt x="17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9">
              <a:extLst>
                <a:ext uri="{FF2B5EF4-FFF2-40B4-BE49-F238E27FC236}">
                  <a16:creationId xmlns:a16="http://schemas.microsoft.com/office/drawing/2014/main" id="{9081D94C-2941-0835-C11D-B3E065584A27}"/>
                </a:ext>
              </a:extLst>
            </p:cNvPr>
            <p:cNvSpPr/>
            <p:nvPr/>
          </p:nvSpPr>
          <p:spPr>
            <a:xfrm>
              <a:off x="-24966650" y="2513700"/>
              <a:ext cx="52025" cy="17350"/>
            </a:xfrm>
            <a:custGeom>
              <a:avLst/>
              <a:gdLst/>
              <a:ahLst/>
              <a:cxnLst/>
              <a:rect l="l" t="t" r="r" b="b"/>
              <a:pathLst>
                <a:path w="2081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47" y="693"/>
                  </a:cubicBezTo>
                  <a:lnTo>
                    <a:pt x="1734" y="693"/>
                  </a:lnTo>
                  <a:cubicBezTo>
                    <a:pt x="1923" y="693"/>
                    <a:pt x="2080" y="536"/>
                    <a:pt x="2080" y="347"/>
                  </a:cubicBezTo>
                  <a:cubicBezTo>
                    <a:pt x="2080" y="158"/>
                    <a:pt x="1923" y="0"/>
                    <a:pt x="17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9">
              <a:extLst>
                <a:ext uri="{FF2B5EF4-FFF2-40B4-BE49-F238E27FC236}">
                  <a16:creationId xmlns:a16="http://schemas.microsoft.com/office/drawing/2014/main" id="{4B2F1679-1869-EB80-1E81-C6920BF289E9}"/>
                </a:ext>
              </a:extLst>
            </p:cNvPr>
            <p:cNvSpPr/>
            <p:nvPr/>
          </p:nvSpPr>
          <p:spPr>
            <a:xfrm>
              <a:off x="-25071400" y="2549125"/>
              <a:ext cx="156775" cy="17350"/>
            </a:xfrm>
            <a:custGeom>
              <a:avLst/>
              <a:gdLst/>
              <a:ahLst/>
              <a:cxnLst/>
              <a:rect l="l" t="t" r="r" b="b"/>
              <a:pathLst>
                <a:path w="6271" h="694" extrusionOk="0">
                  <a:moveTo>
                    <a:pt x="379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79" y="694"/>
                  </a:cubicBezTo>
                  <a:lnTo>
                    <a:pt x="5924" y="694"/>
                  </a:lnTo>
                  <a:cubicBezTo>
                    <a:pt x="6113" y="694"/>
                    <a:pt x="6270" y="536"/>
                    <a:pt x="6270" y="347"/>
                  </a:cubicBezTo>
                  <a:cubicBezTo>
                    <a:pt x="6270" y="158"/>
                    <a:pt x="6113" y="1"/>
                    <a:pt x="59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9">
              <a:extLst>
                <a:ext uri="{FF2B5EF4-FFF2-40B4-BE49-F238E27FC236}">
                  <a16:creationId xmlns:a16="http://schemas.microsoft.com/office/drawing/2014/main" id="{13D6565A-9CA1-061F-307E-710CE3357391}"/>
                </a:ext>
              </a:extLst>
            </p:cNvPr>
            <p:cNvSpPr/>
            <p:nvPr/>
          </p:nvSpPr>
          <p:spPr>
            <a:xfrm>
              <a:off x="-25071400" y="2583800"/>
              <a:ext cx="156775" cy="17350"/>
            </a:xfrm>
            <a:custGeom>
              <a:avLst/>
              <a:gdLst/>
              <a:ahLst/>
              <a:cxnLst/>
              <a:rect l="l" t="t" r="r" b="b"/>
              <a:pathLst>
                <a:path w="6271" h="694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79" y="693"/>
                  </a:cubicBezTo>
                  <a:lnTo>
                    <a:pt x="5924" y="693"/>
                  </a:lnTo>
                  <a:cubicBezTo>
                    <a:pt x="6113" y="693"/>
                    <a:pt x="6270" y="536"/>
                    <a:pt x="6270" y="347"/>
                  </a:cubicBezTo>
                  <a:cubicBezTo>
                    <a:pt x="6270" y="158"/>
                    <a:pt x="6113" y="0"/>
                    <a:pt x="59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9">
              <a:extLst>
                <a:ext uri="{FF2B5EF4-FFF2-40B4-BE49-F238E27FC236}">
                  <a16:creationId xmlns:a16="http://schemas.microsoft.com/office/drawing/2014/main" id="{C953FCD2-B4CB-FFEE-9190-D091F122CAD7}"/>
                </a:ext>
              </a:extLst>
            </p:cNvPr>
            <p:cNvSpPr/>
            <p:nvPr/>
          </p:nvSpPr>
          <p:spPr>
            <a:xfrm>
              <a:off x="-24862675" y="2375850"/>
              <a:ext cx="53575" cy="260725"/>
            </a:xfrm>
            <a:custGeom>
              <a:avLst/>
              <a:gdLst/>
              <a:ahLst/>
              <a:cxnLst/>
              <a:rect l="l" t="t" r="r" b="b"/>
              <a:pathLst>
                <a:path w="2143" h="10429" extrusionOk="0">
                  <a:moveTo>
                    <a:pt x="1103" y="1103"/>
                  </a:moveTo>
                  <a:lnTo>
                    <a:pt x="1481" y="1797"/>
                  </a:lnTo>
                  <a:lnTo>
                    <a:pt x="1481" y="7625"/>
                  </a:lnTo>
                  <a:lnTo>
                    <a:pt x="757" y="7625"/>
                  </a:lnTo>
                  <a:lnTo>
                    <a:pt x="757" y="1797"/>
                  </a:lnTo>
                  <a:lnTo>
                    <a:pt x="1103" y="1103"/>
                  </a:lnTo>
                  <a:close/>
                  <a:moveTo>
                    <a:pt x="1481" y="8255"/>
                  </a:moveTo>
                  <a:lnTo>
                    <a:pt x="1481" y="9358"/>
                  </a:lnTo>
                  <a:cubicBezTo>
                    <a:pt x="1450" y="9578"/>
                    <a:pt x="1324" y="9736"/>
                    <a:pt x="1103" y="9736"/>
                  </a:cubicBezTo>
                  <a:cubicBezTo>
                    <a:pt x="914" y="9736"/>
                    <a:pt x="757" y="9578"/>
                    <a:pt x="757" y="9358"/>
                  </a:cubicBezTo>
                  <a:lnTo>
                    <a:pt x="757" y="8255"/>
                  </a:lnTo>
                  <a:close/>
                  <a:moveTo>
                    <a:pt x="1072" y="1"/>
                  </a:moveTo>
                  <a:cubicBezTo>
                    <a:pt x="946" y="1"/>
                    <a:pt x="820" y="64"/>
                    <a:pt x="757" y="190"/>
                  </a:cubicBezTo>
                  <a:lnTo>
                    <a:pt x="32" y="1576"/>
                  </a:lnTo>
                  <a:cubicBezTo>
                    <a:pt x="0" y="1608"/>
                    <a:pt x="0" y="1702"/>
                    <a:pt x="0" y="1734"/>
                  </a:cubicBezTo>
                  <a:lnTo>
                    <a:pt x="0" y="9421"/>
                  </a:lnTo>
                  <a:cubicBezTo>
                    <a:pt x="0" y="9988"/>
                    <a:pt x="473" y="10429"/>
                    <a:pt x="1040" y="10429"/>
                  </a:cubicBezTo>
                  <a:cubicBezTo>
                    <a:pt x="1607" y="10429"/>
                    <a:pt x="2048" y="9956"/>
                    <a:pt x="2048" y="9421"/>
                  </a:cubicBezTo>
                  <a:lnTo>
                    <a:pt x="2048" y="1734"/>
                  </a:lnTo>
                  <a:cubicBezTo>
                    <a:pt x="2143" y="1639"/>
                    <a:pt x="2143" y="1608"/>
                    <a:pt x="2111" y="1576"/>
                  </a:cubicBezTo>
                  <a:lnTo>
                    <a:pt x="1387" y="190"/>
                  </a:lnTo>
                  <a:cubicBezTo>
                    <a:pt x="1355" y="64"/>
                    <a:pt x="1198" y="1"/>
                    <a:pt x="10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30893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>
          <a:extLst>
            <a:ext uri="{FF2B5EF4-FFF2-40B4-BE49-F238E27FC236}">
              <a16:creationId xmlns:a16="http://schemas.microsoft.com/office/drawing/2014/main" id="{463FA482-E1BE-C489-693D-452AFCC58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52">
            <a:extLst>
              <a:ext uri="{FF2B5EF4-FFF2-40B4-BE49-F238E27FC236}">
                <a16:creationId xmlns:a16="http://schemas.microsoft.com/office/drawing/2014/main" id="{F56D0EC5-BD60-7009-F5B5-F7CB41766362}"/>
              </a:ext>
            </a:extLst>
          </p:cNvPr>
          <p:cNvSpPr/>
          <p:nvPr/>
        </p:nvSpPr>
        <p:spPr>
          <a:xfrm>
            <a:off x="907138" y="195309"/>
            <a:ext cx="3460200" cy="441309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0" name="Google Shape;650;p52">
            <a:extLst>
              <a:ext uri="{FF2B5EF4-FFF2-40B4-BE49-F238E27FC236}">
                <a16:creationId xmlns:a16="http://schemas.microsoft.com/office/drawing/2014/main" id="{F85AF690-8F57-AB46-8106-CA800009F2E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81172" y="891995"/>
            <a:ext cx="3231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Culto ao </a:t>
            </a:r>
            <a:br>
              <a:rPr lang="en" dirty="0"/>
            </a:br>
            <a:r>
              <a:rPr lang="en" dirty="0"/>
              <a:t>corpo</a:t>
            </a:r>
            <a:endParaRPr dirty="0"/>
          </a:p>
        </p:txBody>
      </p:sp>
      <p:sp>
        <p:nvSpPr>
          <p:cNvPr id="651" name="Google Shape;651;p52">
            <a:extLst>
              <a:ext uri="{FF2B5EF4-FFF2-40B4-BE49-F238E27FC236}">
                <a16:creationId xmlns:a16="http://schemas.microsoft.com/office/drawing/2014/main" id="{1DDD79EF-90A6-9FD9-6283-093C3BA1682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81172" y="1441070"/>
            <a:ext cx="3231300" cy="16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lnSpc>
                <a:spcPct val="150000"/>
              </a:lnSpc>
            </a:pPr>
            <a:r>
              <a:rPr lang="en" dirty="0"/>
              <a:t>Adoração de corpos</a:t>
            </a:r>
          </a:p>
          <a:p>
            <a:pPr marL="285750" indent="-285750">
              <a:lnSpc>
                <a:spcPct val="150000"/>
              </a:lnSpc>
            </a:pPr>
            <a:r>
              <a:rPr lang="en" dirty="0"/>
              <a:t>Preocupação constante com o corpo</a:t>
            </a:r>
          </a:p>
          <a:p>
            <a:pPr marL="285750" indent="-285750">
              <a:lnSpc>
                <a:spcPct val="150000"/>
              </a:lnSpc>
            </a:pPr>
            <a:r>
              <a:rPr lang="en" dirty="0"/>
              <a:t>Corpo como identidade e mercadoria</a:t>
            </a:r>
          </a:p>
          <a:p>
            <a:pPr marL="0" indent="0">
              <a:lnSpc>
                <a:spcPct val="150000"/>
              </a:lnSpc>
              <a:buNone/>
            </a:pPr>
            <a:endParaRPr lang="en" dirty="0"/>
          </a:p>
          <a:p>
            <a:pPr marL="139700" indent="0">
              <a:buNone/>
            </a:pPr>
            <a:r>
              <a:rPr lang="pt-BR" dirty="0"/>
              <a:t>O exercício físico é de pouco proveito; a piedade, porém, para tudo é proveitosa, porque tem promessa da vida presente e da futura – </a:t>
            </a:r>
            <a:r>
              <a:rPr lang="pt-BR" b="1" dirty="0"/>
              <a:t>1 </a:t>
            </a:r>
            <a:r>
              <a:rPr lang="pt-BR" b="1" dirty="0" err="1"/>
              <a:t>Tm</a:t>
            </a:r>
            <a:r>
              <a:rPr lang="pt-BR" b="1" dirty="0"/>
              <a:t> 4.8</a:t>
            </a:r>
            <a:endParaRPr lang="pt-BR" dirty="0"/>
          </a:p>
          <a:p>
            <a:pPr marL="139700" indent="0">
              <a:buNone/>
            </a:pPr>
            <a:br>
              <a:rPr lang="pt-BR" dirty="0">
                <a:hlinkClick r:id="rId3"/>
              </a:rPr>
            </a:br>
            <a:endParaRPr lang="pt-BR" dirty="0"/>
          </a:p>
          <a:p>
            <a:pPr marL="285750" indent="-285750">
              <a:lnSpc>
                <a:spcPct val="150000"/>
              </a:lnSpc>
            </a:pPr>
            <a:endParaRPr lang="en" dirty="0"/>
          </a:p>
        </p:txBody>
      </p:sp>
      <p:sp>
        <p:nvSpPr>
          <p:cNvPr id="653" name="Google Shape;653;p52">
            <a:extLst>
              <a:ext uri="{FF2B5EF4-FFF2-40B4-BE49-F238E27FC236}">
                <a16:creationId xmlns:a16="http://schemas.microsoft.com/office/drawing/2014/main" id="{B7CC7F9F-85AD-4558-59D5-7A4C53CB10AA}"/>
              </a:ext>
            </a:extLst>
          </p:cNvPr>
          <p:cNvSpPr/>
          <p:nvPr/>
        </p:nvSpPr>
        <p:spPr>
          <a:xfrm>
            <a:off x="-2700" y="4598725"/>
            <a:ext cx="9144000" cy="54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54" name="Google Shape;654;p52">
            <a:extLst>
              <a:ext uri="{FF2B5EF4-FFF2-40B4-BE49-F238E27FC236}">
                <a16:creationId xmlns:a16="http://schemas.microsoft.com/office/drawing/2014/main" id="{68741BA9-BAAB-17C6-3334-B10DB1401379}"/>
              </a:ext>
            </a:extLst>
          </p:cNvPr>
          <p:cNvCxnSpPr>
            <a:stCxn id="653" idx="1"/>
            <a:endCxn id="653" idx="3"/>
          </p:cNvCxnSpPr>
          <p:nvPr/>
        </p:nvCxnSpPr>
        <p:spPr>
          <a:xfrm>
            <a:off x="-2700" y="4871125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EE5B0480-7E15-17AC-47DE-5AE091487F43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4"/>
          <a:srcRect t="4197" b="41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74347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>
          <a:extLst>
            <a:ext uri="{FF2B5EF4-FFF2-40B4-BE49-F238E27FC236}">
              <a16:creationId xmlns:a16="http://schemas.microsoft.com/office/drawing/2014/main" id="{99169601-14FC-200D-87F9-733E260E6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52">
            <a:extLst>
              <a:ext uri="{FF2B5EF4-FFF2-40B4-BE49-F238E27FC236}">
                <a16:creationId xmlns:a16="http://schemas.microsoft.com/office/drawing/2014/main" id="{9F7E48E5-1DA6-BCF6-ADE9-68EFC572B919}"/>
              </a:ext>
            </a:extLst>
          </p:cNvPr>
          <p:cNvSpPr/>
          <p:nvPr/>
        </p:nvSpPr>
        <p:spPr>
          <a:xfrm>
            <a:off x="907138" y="195309"/>
            <a:ext cx="3460200" cy="441309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0" name="Google Shape;650;p52">
            <a:extLst>
              <a:ext uri="{FF2B5EF4-FFF2-40B4-BE49-F238E27FC236}">
                <a16:creationId xmlns:a16="http://schemas.microsoft.com/office/drawing/2014/main" id="{A423742C-CCE7-3E77-5D15-741A156EB9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81172" y="1276743"/>
            <a:ext cx="3231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Desleixo do</a:t>
            </a:r>
            <a:br>
              <a:rPr lang="en" dirty="0"/>
            </a:br>
            <a:r>
              <a:rPr lang="en" dirty="0"/>
              <a:t>corpo</a:t>
            </a:r>
            <a:endParaRPr dirty="0"/>
          </a:p>
        </p:txBody>
      </p:sp>
      <p:sp>
        <p:nvSpPr>
          <p:cNvPr id="651" name="Google Shape;651;p52">
            <a:extLst>
              <a:ext uri="{FF2B5EF4-FFF2-40B4-BE49-F238E27FC236}">
                <a16:creationId xmlns:a16="http://schemas.microsoft.com/office/drawing/2014/main" id="{5DDDDFDB-53CE-81B0-54EB-FCFED8F6E50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81172" y="1849443"/>
            <a:ext cx="3231300" cy="16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lnSpc>
                <a:spcPct val="150000"/>
              </a:lnSpc>
            </a:pPr>
            <a:r>
              <a:rPr lang="en" dirty="0"/>
              <a:t>A contramão é o desleixo</a:t>
            </a:r>
          </a:p>
          <a:p>
            <a:pPr marL="285750" indent="-285750">
              <a:lnSpc>
                <a:spcPct val="150000"/>
              </a:lnSpc>
            </a:pPr>
            <a:r>
              <a:rPr lang="en" dirty="0"/>
              <a:t>Destruição do corpo diária </a:t>
            </a:r>
          </a:p>
          <a:p>
            <a:pPr marL="0" indent="0">
              <a:lnSpc>
                <a:spcPct val="150000"/>
              </a:lnSpc>
              <a:buNone/>
            </a:pPr>
            <a:endParaRPr lang="en" dirty="0"/>
          </a:p>
          <a:p>
            <a:pPr marL="139700" indent="0">
              <a:buNone/>
            </a:pPr>
            <a:r>
              <a:rPr lang="pt-BR" dirty="0"/>
              <a:t>¹⁹ Acaso não sabem que o corpo de vocês é santuário do Espírito Santo que habita em vocês, que lhes foi dado por Deus, e que vocês não são de si mesmos? </a:t>
            </a:r>
          </a:p>
          <a:p>
            <a:pPr marL="139700" indent="0">
              <a:buNone/>
            </a:pPr>
            <a:endParaRPr lang="pt-BR" dirty="0"/>
          </a:p>
          <a:p>
            <a:pPr marL="139700" indent="0">
              <a:buNone/>
            </a:pPr>
            <a:r>
              <a:rPr lang="pt-BR" b="1" dirty="0"/>
              <a:t>1 Coríntios 6:19</a:t>
            </a:r>
            <a:br>
              <a:rPr lang="pt-BR" dirty="0">
                <a:hlinkClick r:id="rId3"/>
              </a:rPr>
            </a:br>
            <a:endParaRPr lang="pt-BR" dirty="0"/>
          </a:p>
          <a:p>
            <a:pPr marL="285750" indent="-285750">
              <a:lnSpc>
                <a:spcPct val="150000"/>
              </a:lnSpc>
            </a:pPr>
            <a:endParaRPr lang="en" dirty="0"/>
          </a:p>
        </p:txBody>
      </p:sp>
      <p:sp>
        <p:nvSpPr>
          <p:cNvPr id="653" name="Google Shape;653;p52">
            <a:extLst>
              <a:ext uri="{FF2B5EF4-FFF2-40B4-BE49-F238E27FC236}">
                <a16:creationId xmlns:a16="http://schemas.microsoft.com/office/drawing/2014/main" id="{89DDDCC4-69EC-7AD4-383D-EE038E20BBA6}"/>
              </a:ext>
            </a:extLst>
          </p:cNvPr>
          <p:cNvSpPr/>
          <p:nvPr/>
        </p:nvSpPr>
        <p:spPr>
          <a:xfrm>
            <a:off x="-2700" y="4598725"/>
            <a:ext cx="9144000" cy="54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54" name="Google Shape;654;p52">
            <a:extLst>
              <a:ext uri="{FF2B5EF4-FFF2-40B4-BE49-F238E27FC236}">
                <a16:creationId xmlns:a16="http://schemas.microsoft.com/office/drawing/2014/main" id="{E22453E4-01F7-2928-FA73-8005F042F369}"/>
              </a:ext>
            </a:extLst>
          </p:cNvPr>
          <p:cNvCxnSpPr>
            <a:stCxn id="653" idx="1"/>
            <a:endCxn id="653" idx="3"/>
          </p:cNvCxnSpPr>
          <p:nvPr/>
        </p:nvCxnSpPr>
        <p:spPr>
          <a:xfrm>
            <a:off x="-2700" y="4871125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EEA7D5E7-E781-6589-4217-E154FE337ACF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4"/>
          <a:srcRect l="17916" r="179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08534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>
          <a:extLst>
            <a:ext uri="{FF2B5EF4-FFF2-40B4-BE49-F238E27FC236}">
              <a16:creationId xmlns:a16="http://schemas.microsoft.com/office/drawing/2014/main" id="{366A3192-28AA-C0BE-172D-CF1BF4405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52">
            <a:extLst>
              <a:ext uri="{FF2B5EF4-FFF2-40B4-BE49-F238E27FC236}">
                <a16:creationId xmlns:a16="http://schemas.microsoft.com/office/drawing/2014/main" id="{41DDFA2C-1B5E-AC22-44B1-E8D18932E92A}"/>
              </a:ext>
            </a:extLst>
          </p:cNvPr>
          <p:cNvSpPr/>
          <p:nvPr/>
        </p:nvSpPr>
        <p:spPr>
          <a:xfrm>
            <a:off x="907138" y="195309"/>
            <a:ext cx="3460200" cy="441309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0" name="Google Shape;650;p52">
            <a:extLst>
              <a:ext uri="{FF2B5EF4-FFF2-40B4-BE49-F238E27FC236}">
                <a16:creationId xmlns:a16="http://schemas.microsoft.com/office/drawing/2014/main" id="{87EE35F5-2333-B640-3EE7-2CC4AA75E8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81172" y="891995"/>
            <a:ext cx="3231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Dismorfia</a:t>
            </a:r>
            <a:endParaRPr dirty="0"/>
          </a:p>
        </p:txBody>
      </p:sp>
      <p:sp>
        <p:nvSpPr>
          <p:cNvPr id="651" name="Google Shape;651;p52">
            <a:extLst>
              <a:ext uri="{FF2B5EF4-FFF2-40B4-BE49-F238E27FC236}">
                <a16:creationId xmlns:a16="http://schemas.microsoft.com/office/drawing/2014/main" id="{C2DA48D7-D1E4-0407-F875-BA94C440E33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81172" y="1325881"/>
            <a:ext cx="3231300" cy="16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lnSpc>
                <a:spcPct val="150000"/>
              </a:lnSpc>
            </a:pPr>
            <a:r>
              <a:rPr lang="en" dirty="0"/>
              <a:t>Percepção distorcida</a:t>
            </a:r>
          </a:p>
          <a:p>
            <a:pPr marL="285750" indent="-285750">
              <a:lnSpc>
                <a:spcPct val="150000"/>
              </a:lnSpc>
            </a:pPr>
            <a:r>
              <a:rPr lang="en" dirty="0"/>
              <a:t>Percepção mentirosa</a:t>
            </a:r>
          </a:p>
          <a:p>
            <a:pPr marL="285750" indent="-285750">
              <a:lnSpc>
                <a:spcPct val="150000"/>
              </a:lnSpc>
            </a:pPr>
            <a:r>
              <a:rPr lang="en" dirty="0"/>
              <a:t>Aquilo que era um presente se torna um fardo de destruição</a:t>
            </a:r>
          </a:p>
          <a:p>
            <a:pPr marL="0" indent="0">
              <a:lnSpc>
                <a:spcPct val="150000"/>
              </a:lnSpc>
              <a:buNone/>
            </a:pPr>
            <a:endParaRPr lang="en" dirty="0"/>
          </a:p>
          <a:p>
            <a:pPr marL="139700" indent="0">
              <a:buNone/>
            </a:pPr>
            <a:r>
              <a:rPr lang="pt-BR" dirty="0"/>
              <a:t>²¹ Pelo poder que o capacita a colocar todas as coisas debaixo do seu domínio, ele transformará os nossos corpos humilhados, para serem semelhantes ao seu corpo glorioso. </a:t>
            </a:r>
          </a:p>
          <a:p>
            <a:pPr marL="139700" indent="0">
              <a:buNone/>
            </a:pPr>
            <a:r>
              <a:rPr lang="pt-BR" b="1" dirty="0"/>
              <a:t>Filipenses 3:21</a:t>
            </a:r>
            <a:br>
              <a:rPr lang="pt-BR" dirty="0">
                <a:hlinkClick r:id="rId3"/>
              </a:rPr>
            </a:br>
            <a:endParaRPr lang="pt-BR" dirty="0"/>
          </a:p>
          <a:p>
            <a:pPr marL="285750" indent="-285750">
              <a:lnSpc>
                <a:spcPct val="150000"/>
              </a:lnSpc>
            </a:pPr>
            <a:endParaRPr lang="en" dirty="0"/>
          </a:p>
        </p:txBody>
      </p:sp>
      <p:sp>
        <p:nvSpPr>
          <p:cNvPr id="653" name="Google Shape;653;p52">
            <a:extLst>
              <a:ext uri="{FF2B5EF4-FFF2-40B4-BE49-F238E27FC236}">
                <a16:creationId xmlns:a16="http://schemas.microsoft.com/office/drawing/2014/main" id="{BD2AA094-6118-5E16-F0BE-9DE4F6F69C53}"/>
              </a:ext>
            </a:extLst>
          </p:cNvPr>
          <p:cNvSpPr/>
          <p:nvPr/>
        </p:nvSpPr>
        <p:spPr>
          <a:xfrm>
            <a:off x="-2700" y="4598725"/>
            <a:ext cx="9144000" cy="54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54" name="Google Shape;654;p52">
            <a:extLst>
              <a:ext uri="{FF2B5EF4-FFF2-40B4-BE49-F238E27FC236}">
                <a16:creationId xmlns:a16="http://schemas.microsoft.com/office/drawing/2014/main" id="{59266129-C6CB-C4E9-F4E8-6844EA431868}"/>
              </a:ext>
            </a:extLst>
          </p:cNvPr>
          <p:cNvCxnSpPr>
            <a:stCxn id="653" idx="1"/>
            <a:endCxn id="653" idx="3"/>
          </p:cNvCxnSpPr>
          <p:nvPr/>
        </p:nvCxnSpPr>
        <p:spPr>
          <a:xfrm>
            <a:off x="-2700" y="4871125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DE21D463-6BE7-26D6-D957-EC2017A6A495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4"/>
          <a:srcRect t="10299" b="102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449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>
          <a:extLst>
            <a:ext uri="{FF2B5EF4-FFF2-40B4-BE49-F238E27FC236}">
              <a16:creationId xmlns:a16="http://schemas.microsoft.com/office/drawing/2014/main" id="{11B0768D-476B-796E-5B01-DD06F745E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52">
            <a:extLst>
              <a:ext uri="{FF2B5EF4-FFF2-40B4-BE49-F238E27FC236}">
                <a16:creationId xmlns:a16="http://schemas.microsoft.com/office/drawing/2014/main" id="{C671754C-9EBD-DE59-2544-F3735738626A}"/>
              </a:ext>
            </a:extLst>
          </p:cNvPr>
          <p:cNvSpPr/>
          <p:nvPr/>
        </p:nvSpPr>
        <p:spPr>
          <a:xfrm>
            <a:off x="907138" y="195309"/>
            <a:ext cx="3460200" cy="441309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0" name="Google Shape;650;p52">
            <a:extLst>
              <a:ext uri="{FF2B5EF4-FFF2-40B4-BE49-F238E27FC236}">
                <a16:creationId xmlns:a16="http://schemas.microsoft.com/office/drawing/2014/main" id="{13F2DDDE-20EE-F171-D2D5-27C7267E22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81172" y="1379820"/>
            <a:ext cx="3231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Dismorfia</a:t>
            </a:r>
            <a:br>
              <a:rPr lang="en" dirty="0"/>
            </a:br>
            <a:r>
              <a:rPr lang="en" dirty="0"/>
              <a:t>“Reversa”</a:t>
            </a:r>
            <a:endParaRPr dirty="0"/>
          </a:p>
        </p:txBody>
      </p:sp>
      <p:sp>
        <p:nvSpPr>
          <p:cNvPr id="651" name="Google Shape;651;p52">
            <a:extLst>
              <a:ext uri="{FF2B5EF4-FFF2-40B4-BE49-F238E27FC236}">
                <a16:creationId xmlns:a16="http://schemas.microsoft.com/office/drawing/2014/main" id="{579539BD-3BA9-6E82-7F48-A066C63B88C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81172" y="1952520"/>
            <a:ext cx="3231300" cy="16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lnSpc>
                <a:spcPct val="150000"/>
              </a:lnSpc>
            </a:pPr>
            <a:r>
              <a:rPr lang="en" dirty="0"/>
              <a:t>Percepção distorcida</a:t>
            </a:r>
          </a:p>
          <a:p>
            <a:pPr marL="285750" indent="-285750">
              <a:lnSpc>
                <a:spcPct val="150000"/>
              </a:lnSpc>
            </a:pPr>
            <a:r>
              <a:rPr lang="en" dirty="0"/>
              <a:t>Que ao invés de levar ao cuidado extremo, leva ao desleixo total.</a:t>
            </a:r>
          </a:p>
          <a:p>
            <a:pPr marL="285750" indent="-285750">
              <a:lnSpc>
                <a:spcPct val="150000"/>
              </a:lnSpc>
            </a:pPr>
            <a:r>
              <a:rPr lang="en" dirty="0"/>
              <a:t>“Mas eu tô bem!”</a:t>
            </a:r>
            <a:br>
              <a:rPr lang="pt-BR" dirty="0">
                <a:hlinkClick r:id="rId3"/>
              </a:rPr>
            </a:br>
            <a:endParaRPr lang="pt-BR" dirty="0"/>
          </a:p>
          <a:p>
            <a:pPr marL="285750" indent="-285750">
              <a:lnSpc>
                <a:spcPct val="150000"/>
              </a:lnSpc>
            </a:pPr>
            <a:endParaRPr lang="en" dirty="0"/>
          </a:p>
        </p:txBody>
      </p:sp>
      <p:sp>
        <p:nvSpPr>
          <p:cNvPr id="653" name="Google Shape;653;p52">
            <a:extLst>
              <a:ext uri="{FF2B5EF4-FFF2-40B4-BE49-F238E27FC236}">
                <a16:creationId xmlns:a16="http://schemas.microsoft.com/office/drawing/2014/main" id="{DA4B5EB9-B962-3C61-D9C3-C081D733F361}"/>
              </a:ext>
            </a:extLst>
          </p:cNvPr>
          <p:cNvSpPr/>
          <p:nvPr/>
        </p:nvSpPr>
        <p:spPr>
          <a:xfrm>
            <a:off x="-2700" y="4598725"/>
            <a:ext cx="9144000" cy="54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54" name="Google Shape;654;p52">
            <a:extLst>
              <a:ext uri="{FF2B5EF4-FFF2-40B4-BE49-F238E27FC236}">
                <a16:creationId xmlns:a16="http://schemas.microsoft.com/office/drawing/2014/main" id="{3199F9F4-69F6-0DB9-D2EA-D26A7A96EF79}"/>
              </a:ext>
            </a:extLst>
          </p:cNvPr>
          <p:cNvCxnSpPr>
            <a:stCxn id="653" idx="1"/>
            <a:endCxn id="653" idx="3"/>
          </p:cNvCxnSpPr>
          <p:nvPr/>
        </p:nvCxnSpPr>
        <p:spPr>
          <a:xfrm>
            <a:off x="-2700" y="4871125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69B3B094-FDCA-7B1B-CC66-2E551F7BC43A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4"/>
          <a:srcRect l="16633" r="166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91958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>
          <a:extLst>
            <a:ext uri="{FF2B5EF4-FFF2-40B4-BE49-F238E27FC236}">
              <a16:creationId xmlns:a16="http://schemas.microsoft.com/office/drawing/2014/main" id="{3F9F68EB-F909-812E-B200-CCAD12516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52">
            <a:extLst>
              <a:ext uri="{FF2B5EF4-FFF2-40B4-BE49-F238E27FC236}">
                <a16:creationId xmlns:a16="http://schemas.microsoft.com/office/drawing/2014/main" id="{D0337092-487A-03B7-0671-93B5631C24F5}"/>
              </a:ext>
            </a:extLst>
          </p:cNvPr>
          <p:cNvSpPr/>
          <p:nvPr/>
        </p:nvSpPr>
        <p:spPr>
          <a:xfrm>
            <a:off x="907138" y="195309"/>
            <a:ext cx="3460200" cy="441309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0" name="Google Shape;650;p52">
            <a:extLst>
              <a:ext uri="{FF2B5EF4-FFF2-40B4-BE49-F238E27FC236}">
                <a16:creationId xmlns:a16="http://schemas.microsoft.com/office/drawing/2014/main" id="{FF0EA1D6-9FE3-994D-7197-B688544584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2193" y="1286980"/>
            <a:ext cx="3231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Padronização</a:t>
            </a:r>
            <a:endParaRPr dirty="0"/>
          </a:p>
        </p:txBody>
      </p:sp>
      <p:sp>
        <p:nvSpPr>
          <p:cNvPr id="651" name="Google Shape;651;p52">
            <a:extLst>
              <a:ext uri="{FF2B5EF4-FFF2-40B4-BE49-F238E27FC236}">
                <a16:creationId xmlns:a16="http://schemas.microsoft.com/office/drawing/2014/main" id="{79B46EC2-C705-0920-E6BC-4551C516024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52193" y="1836055"/>
            <a:ext cx="3231300" cy="16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lnSpc>
                <a:spcPct val="150000"/>
              </a:lnSpc>
            </a:pPr>
            <a:r>
              <a:rPr lang="en" dirty="0"/>
              <a:t>Beleza é exclusiva</a:t>
            </a:r>
          </a:p>
          <a:p>
            <a:pPr marL="285750" indent="-285750">
              <a:lnSpc>
                <a:spcPct val="150000"/>
              </a:lnSpc>
            </a:pPr>
            <a:r>
              <a:rPr lang="en" dirty="0"/>
              <a:t>Padrão em constante mudança</a:t>
            </a:r>
          </a:p>
          <a:p>
            <a:pPr marL="285750" indent="-285750">
              <a:lnSpc>
                <a:spcPct val="150000"/>
              </a:lnSpc>
            </a:pPr>
            <a:r>
              <a:rPr lang="en" dirty="0"/>
              <a:t>Indústria da insegurança</a:t>
            </a:r>
          </a:p>
          <a:p>
            <a:pPr marL="0" indent="0">
              <a:lnSpc>
                <a:spcPct val="150000"/>
              </a:lnSpc>
              <a:buNone/>
            </a:pPr>
            <a:endParaRPr lang="en" dirty="0"/>
          </a:p>
          <a:p>
            <a:pPr marL="139700" indent="0">
              <a:buNone/>
            </a:pPr>
            <a:r>
              <a:rPr lang="pt-BR" dirty="0"/>
              <a:t>A beleza é plural. O padrão não é baseado pelo mundo, mas pela dignidade da imagem.</a:t>
            </a:r>
          </a:p>
          <a:p>
            <a:pPr marL="285750" indent="-285750">
              <a:lnSpc>
                <a:spcPct val="150000"/>
              </a:lnSpc>
            </a:pPr>
            <a:endParaRPr lang="en" dirty="0"/>
          </a:p>
        </p:txBody>
      </p:sp>
      <p:sp>
        <p:nvSpPr>
          <p:cNvPr id="653" name="Google Shape;653;p52">
            <a:extLst>
              <a:ext uri="{FF2B5EF4-FFF2-40B4-BE49-F238E27FC236}">
                <a16:creationId xmlns:a16="http://schemas.microsoft.com/office/drawing/2014/main" id="{229CD00E-AEDC-2021-3712-8B13FC1EFB18}"/>
              </a:ext>
            </a:extLst>
          </p:cNvPr>
          <p:cNvSpPr/>
          <p:nvPr/>
        </p:nvSpPr>
        <p:spPr>
          <a:xfrm>
            <a:off x="-2700" y="4598725"/>
            <a:ext cx="9144000" cy="54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54" name="Google Shape;654;p52">
            <a:extLst>
              <a:ext uri="{FF2B5EF4-FFF2-40B4-BE49-F238E27FC236}">
                <a16:creationId xmlns:a16="http://schemas.microsoft.com/office/drawing/2014/main" id="{250E1524-5693-661E-2C20-392A0A6DE730}"/>
              </a:ext>
            </a:extLst>
          </p:cNvPr>
          <p:cNvCxnSpPr>
            <a:stCxn id="653" idx="1"/>
            <a:endCxn id="653" idx="3"/>
          </p:cNvCxnSpPr>
          <p:nvPr/>
        </p:nvCxnSpPr>
        <p:spPr>
          <a:xfrm>
            <a:off x="-2700" y="4871125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48A94273-DF5E-66FD-A2B6-D7EA966A043A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5439" r="54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71952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>
          <a:extLst>
            <a:ext uri="{FF2B5EF4-FFF2-40B4-BE49-F238E27FC236}">
              <a16:creationId xmlns:a16="http://schemas.microsoft.com/office/drawing/2014/main" id="{A9FE27DB-6828-04EC-FFA0-68F28E65FA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44456B72-F5AF-5DAA-CAE8-7F31C039F229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45" r="45"/>
          <a:stretch>
            <a:fillRect/>
          </a:stretch>
        </p:blipFill>
        <p:spPr/>
      </p:pic>
      <p:sp>
        <p:nvSpPr>
          <p:cNvPr id="467" name="Google Shape;467;p45">
            <a:extLst>
              <a:ext uri="{FF2B5EF4-FFF2-40B4-BE49-F238E27FC236}">
                <a16:creationId xmlns:a16="http://schemas.microsoft.com/office/drawing/2014/main" id="{C2E2BEBE-FA32-A600-C49C-210442FFFD6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3098308"/>
            <a:ext cx="7704000" cy="15101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Cuidado! Nem toda padronização é ruim</a:t>
            </a:r>
            <a:endParaRPr dirty="0"/>
          </a:p>
        </p:txBody>
      </p:sp>
      <p:cxnSp>
        <p:nvCxnSpPr>
          <p:cNvPr id="468" name="Google Shape;468;p45">
            <a:extLst>
              <a:ext uri="{FF2B5EF4-FFF2-40B4-BE49-F238E27FC236}">
                <a16:creationId xmlns:a16="http://schemas.microsoft.com/office/drawing/2014/main" id="{478BA79F-7958-EE2D-282F-497B9A9855AD}"/>
              </a:ext>
            </a:extLst>
          </p:cNvPr>
          <p:cNvCxnSpPr/>
          <p:nvPr/>
        </p:nvCxnSpPr>
        <p:spPr>
          <a:xfrm>
            <a:off x="211350" y="4853825"/>
            <a:ext cx="8721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0247588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>
          <a:extLst>
            <a:ext uri="{FF2B5EF4-FFF2-40B4-BE49-F238E27FC236}">
              <a16:creationId xmlns:a16="http://schemas.microsoft.com/office/drawing/2014/main" id="{A8CB25CC-5E44-9454-F03D-2FD6F19BA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52">
            <a:extLst>
              <a:ext uri="{FF2B5EF4-FFF2-40B4-BE49-F238E27FC236}">
                <a16:creationId xmlns:a16="http://schemas.microsoft.com/office/drawing/2014/main" id="{194DF238-FFFB-03BC-2FAC-678AD995FA63}"/>
              </a:ext>
            </a:extLst>
          </p:cNvPr>
          <p:cNvSpPr/>
          <p:nvPr/>
        </p:nvSpPr>
        <p:spPr>
          <a:xfrm>
            <a:off x="907138" y="195309"/>
            <a:ext cx="3460200" cy="441309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0" name="Google Shape;650;p52">
            <a:extLst>
              <a:ext uri="{FF2B5EF4-FFF2-40B4-BE49-F238E27FC236}">
                <a16:creationId xmlns:a16="http://schemas.microsoft.com/office/drawing/2014/main" id="{C917DF59-7B59-D577-9FA6-6C8214C6FB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25561" y="1221164"/>
            <a:ext cx="3231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Procedimentos</a:t>
            </a:r>
            <a:br>
              <a:rPr lang="en" dirty="0"/>
            </a:br>
            <a:r>
              <a:rPr lang="en" dirty="0"/>
              <a:t>Estéticos</a:t>
            </a:r>
            <a:endParaRPr dirty="0"/>
          </a:p>
        </p:txBody>
      </p:sp>
      <p:sp>
        <p:nvSpPr>
          <p:cNvPr id="651" name="Google Shape;651;p52">
            <a:extLst>
              <a:ext uri="{FF2B5EF4-FFF2-40B4-BE49-F238E27FC236}">
                <a16:creationId xmlns:a16="http://schemas.microsoft.com/office/drawing/2014/main" id="{66134991-998F-4382-6A55-23032523A57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25561" y="1615358"/>
            <a:ext cx="3231300" cy="16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lnSpc>
                <a:spcPct val="150000"/>
              </a:lnSpc>
            </a:pPr>
            <a:r>
              <a:rPr lang="en" dirty="0"/>
              <a:t>O </a:t>
            </a:r>
            <a:r>
              <a:rPr lang="en" b="1" dirty="0"/>
              <a:t>foco</a:t>
            </a:r>
            <a:r>
              <a:rPr lang="en" dirty="0"/>
              <a:t> da beleza deve ser interior e não exterior.</a:t>
            </a:r>
          </a:p>
          <a:p>
            <a:pPr marL="0" indent="0">
              <a:lnSpc>
                <a:spcPct val="150000"/>
              </a:lnSpc>
              <a:buNone/>
            </a:pPr>
            <a:endParaRPr lang="en" dirty="0"/>
          </a:p>
          <a:p>
            <a:pPr marL="139700" indent="0">
              <a:buNone/>
            </a:pPr>
            <a:r>
              <a:rPr lang="pt-BR" dirty="0"/>
              <a:t>A beleza de vocês não deve estar nos enfeites exteriores, como cabelos trançados e </a:t>
            </a:r>
            <a:r>
              <a:rPr lang="pt-BR" dirty="0" err="1"/>
              <a:t>jóias</a:t>
            </a:r>
            <a:r>
              <a:rPr lang="pt-BR" dirty="0"/>
              <a:t> de ouro ou roupas finas. Pelo contrário, esteja no ser interior, que não perece, beleza demonstrada num espírito dócil e tranquilo, o que é de grande valor para Deus. </a:t>
            </a:r>
          </a:p>
          <a:p>
            <a:pPr marL="139700" indent="0">
              <a:buNone/>
            </a:pPr>
            <a:r>
              <a:rPr lang="pt-BR" b="1" dirty="0"/>
              <a:t>1 Pedro 3:3,4</a:t>
            </a:r>
            <a:br>
              <a:rPr lang="pt-BR" dirty="0">
                <a:hlinkClick r:id="rId3"/>
              </a:rPr>
            </a:br>
            <a:endParaRPr lang="pt-BR" dirty="0"/>
          </a:p>
          <a:p>
            <a:pPr marL="285750" indent="-285750">
              <a:lnSpc>
                <a:spcPct val="150000"/>
              </a:lnSpc>
            </a:pPr>
            <a:endParaRPr lang="en" dirty="0"/>
          </a:p>
        </p:txBody>
      </p:sp>
      <p:sp>
        <p:nvSpPr>
          <p:cNvPr id="653" name="Google Shape;653;p52">
            <a:extLst>
              <a:ext uri="{FF2B5EF4-FFF2-40B4-BE49-F238E27FC236}">
                <a16:creationId xmlns:a16="http://schemas.microsoft.com/office/drawing/2014/main" id="{09D9AF14-2B63-803E-60D9-7890441929E2}"/>
              </a:ext>
            </a:extLst>
          </p:cNvPr>
          <p:cNvSpPr/>
          <p:nvPr/>
        </p:nvSpPr>
        <p:spPr>
          <a:xfrm>
            <a:off x="-2700" y="4598725"/>
            <a:ext cx="9144000" cy="54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54" name="Google Shape;654;p52">
            <a:extLst>
              <a:ext uri="{FF2B5EF4-FFF2-40B4-BE49-F238E27FC236}">
                <a16:creationId xmlns:a16="http://schemas.microsoft.com/office/drawing/2014/main" id="{F8854E49-AA80-5167-520C-FABA7847F631}"/>
              </a:ext>
            </a:extLst>
          </p:cNvPr>
          <p:cNvCxnSpPr>
            <a:stCxn id="653" idx="1"/>
            <a:endCxn id="653" idx="3"/>
          </p:cNvCxnSpPr>
          <p:nvPr/>
        </p:nvCxnSpPr>
        <p:spPr>
          <a:xfrm>
            <a:off x="-2700" y="4871125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B487B950-912F-A173-C240-DCC5B5A5320B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4"/>
          <a:srcRect l="22094" r="220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39904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>
          <a:extLst>
            <a:ext uri="{FF2B5EF4-FFF2-40B4-BE49-F238E27FC236}">
              <a16:creationId xmlns:a16="http://schemas.microsoft.com/office/drawing/2014/main" id="{C614D533-8669-314B-626B-423A1D6B9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1">
            <a:extLst>
              <a:ext uri="{FF2B5EF4-FFF2-40B4-BE49-F238E27FC236}">
                <a16:creationId xmlns:a16="http://schemas.microsoft.com/office/drawing/2014/main" id="{9A1F7333-E6A2-E16E-42A2-0B7F5950E0C8}"/>
              </a:ext>
            </a:extLst>
          </p:cNvPr>
          <p:cNvSpPr txBox="1">
            <a:spLocks noGrp="1"/>
          </p:cNvSpPr>
          <p:nvPr>
            <p:ph type="subTitle" idx="9"/>
          </p:nvPr>
        </p:nvSpPr>
        <p:spPr>
          <a:xfrm>
            <a:off x="1698183" y="1683000"/>
            <a:ext cx="2481900" cy="46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Insegurança</a:t>
            </a:r>
            <a:endParaRPr dirty="0"/>
          </a:p>
        </p:txBody>
      </p:sp>
      <p:sp>
        <p:nvSpPr>
          <p:cNvPr id="193" name="Google Shape;193;p31">
            <a:extLst>
              <a:ext uri="{FF2B5EF4-FFF2-40B4-BE49-F238E27FC236}">
                <a16:creationId xmlns:a16="http://schemas.microsoft.com/office/drawing/2014/main" id="{AE4E6992-A46A-50A4-F2E7-DAF5A4574AEE}"/>
              </a:ext>
            </a:extLst>
          </p:cNvPr>
          <p:cNvSpPr txBox="1">
            <a:spLocks noGrp="1"/>
          </p:cNvSpPr>
          <p:nvPr>
            <p:ph type="subTitle" idx="13"/>
          </p:nvPr>
        </p:nvSpPr>
        <p:spPr>
          <a:xfrm>
            <a:off x="5770125" y="1683000"/>
            <a:ext cx="2476200" cy="46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Paz</a:t>
            </a:r>
            <a:endParaRPr dirty="0"/>
          </a:p>
        </p:txBody>
      </p:sp>
      <p:sp>
        <p:nvSpPr>
          <p:cNvPr id="194" name="Google Shape;194;p31">
            <a:extLst>
              <a:ext uri="{FF2B5EF4-FFF2-40B4-BE49-F238E27FC236}">
                <a16:creationId xmlns:a16="http://schemas.microsoft.com/office/drawing/2014/main" id="{10C30C59-E278-D43A-ECFC-235198B0BB83}"/>
              </a:ext>
            </a:extLst>
          </p:cNvPr>
          <p:cNvSpPr txBox="1">
            <a:spLocks noGrp="1"/>
          </p:cNvSpPr>
          <p:nvPr>
            <p:ph type="subTitle" idx="14"/>
          </p:nvPr>
        </p:nvSpPr>
        <p:spPr>
          <a:xfrm>
            <a:off x="1696275" y="3129751"/>
            <a:ext cx="2481900" cy="46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Ego</a:t>
            </a:r>
            <a:endParaRPr dirty="0"/>
          </a:p>
        </p:txBody>
      </p:sp>
      <p:sp>
        <p:nvSpPr>
          <p:cNvPr id="195" name="Google Shape;195;p31">
            <a:extLst>
              <a:ext uri="{FF2B5EF4-FFF2-40B4-BE49-F238E27FC236}">
                <a16:creationId xmlns:a16="http://schemas.microsoft.com/office/drawing/2014/main" id="{CC0F543A-70F3-7B54-34CE-A99463CDEB95}"/>
              </a:ext>
            </a:extLst>
          </p:cNvPr>
          <p:cNvSpPr txBox="1">
            <a:spLocks noGrp="1"/>
          </p:cNvSpPr>
          <p:nvPr>
            <p:ph type="subTitle" idx="15"/>
          </p:nvPr>
        </p:nvSpPr>
        <p:spPr>
          <a:xfrm>
            <a:off x="5772032" y="3129752"/>
            <a:ext cx="2476200" cy="46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Mordomia</a:t>
            </a:r>
            <a:endParaRPr dirty="0"/>
          </a:p>
        </p:txBody>
      </p:sp>
      <p:sp>
        <p:nvSpPr>
          <p:cNvPr id="196" name="Google Shape;196;p31">
            <a:extLst>
              <a:ext uri="{FF2B5EF4-FFF2-40B4-BE49-F238E27FC236}">
                <a16:creationId xmlns:a16="http://schemas.microsoft.com/office/drawing/2014/main" id="{A915DCC8-BC8F-C96C-1298-B124D5B9955F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718338" y="1683000"/>
            <a:ext cx="1025400" cy="64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97" name="Google Shape;197;p31">
            <a:extLst>
              <a:ext uri="{FF2B5EF4-FFF2-40B4-BE49-F238E27FC236}">
                <a16:creationId xmlns:a16="http://schemas.microsoft.com/office/drawing/2014/main" id="{1EF9587C-BEF1-4781-8F39-58EC7D524F32}"/>
              </a:ext>
            </a:extLst>
          </p:cNvPr>
          <p:cNvSpPr txBox="1">
            <a:spLocks noGrp="1"/>
          </p:cNvSpPr>
          <p:nvPr>
            <p:ph type="title" idx="3"/>
          </p:nvPr>
        </p:nvSpPr>
        <p:spPr>
          <a:xfrm>
            <a:off x="4746439" y="1595850"/>
            <a:ext cx="1025400" cy="64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98" name="Google Shape;198;p31">
            <a:extLst>
              <a:ext uri="{FF2B5EF4-FFF2-40B4-BE49-F238E27FC236}">
                <a16:creationId xmlns:a16="http://schemas.microsoft.com/office/drawing/2014/main" id="{559F70C3-2F2C-2F87-9987-E71CBBE3B9A8}"/>
              </a:ext>
            </a:extLst>
          </p:cNvPr>
          <p:cNvSpPr txBox="1">
            <a:spLocks noGrp="1"/>
          </p:cNvSpPr>
          <p:nvPr>
            <p:ph type="subTitle" idx="4"/>
          </p:nvPr>
        </p:nvSpPr>
        <p:spPr>
          <a:xfrm>
            <a:off x="5611288" y="2037525"/>
            <a:ext cx="2888968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Eu e minha casa estamos em paz com isso? Essa paz é proveniente de Deus ou é uma paz da dureza de coração?</a:t>
            </a:r>
            <a:endParaRPr dirty="0"/>
          </a:p>
        </p:txBody>
      </p:sp>
      <p:sp>
        <p:nvSpPr>
          <p:cNvPr id="199" name="Google Shape;199;p31">
            <a:extLst>
              <a:ext uri="{FF2B5EF4-FFF2-40B4-BE49-F238E27FC236}">
                <a16:creationId xmlns:a16="http://schemas.microsoft.com/office/drawing/2014/main" id="{0923D37E-181B-5F1B-477B-A38354F88C05}"/>
              </a:ext>
            </a:extLst>
          </p:cNvPr>
          <p:cNvSpPr txBox="1">
            <a:spLocks noGrp="1"/>
          </p:cNvSpPr>
          <p:nvPr>
            <p:ph type="title" idx="5"/>
          </p:nvPr>
        </p:nvSpPr>
        <p:spPr>
          <a:xfrm>
            <a:off x="718338" y="3026753"/>
            <a:ext cx="1025400" cy="64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00" name="Google Shape;200;p31">
            <a:extLst>
              <a:ext uri="{FF2B5EF4-FFF2-40B4-BE49-F238E27FC236}">
                <a16:creationId xmlns:a16="http://schemas.microsoft.com/office/drawing/2014/main" id="{A79669ED-967D-509B-F0E2-646F0F001DA3}"/>
              </a:ext>
            </a:extLst>
          </p:cNvPr>
          <p:cNvSpPr txBox="1">
            <a:spLocks noGrp="1"/>
          </p:cNvSpPr>
          <p:nvPr>
            <p:ph type="subTitle" idx="6"/>
          </p:nvPr>
        </p:nvSpPr>
        <p:spPr>
          <a:xfrm>
            <a:off x="1700090" y="3492949"/>
            <a:ext cx="24819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Esse procedimento honra a Deus ou apenas alimenta meu ego?</a:t>
            </a:r>
            <a:endParaRPr dirty="0"/>
          </a:p>
        </p:txBody>
      </p:sp>
      <p:sp>
        <p:nvSpPr>
          <p:cNvPr id="201" name="Google Shape;201;p31">
            <a:extLst>
              <a:ext uri="{FF2B5EF4-FFF2-40B4-BE49-F238E27FC236}">
                <a16:creationId xmlns:a16="http://schemas.microsoft.com/office/drawing/2014/main" id="{B280EADB-FA9E-2204-97C0-3280D219C7A3}"/>
              </a:ext>
            </a:extLst>
          </p:cNvPr>
          <p:cNvSpPr txBox="1">
            <a:spLocks noGrp="1"/>
          </p:cNvSpPr>
          <p:nvPr>
            <p:ph type="title" idx="7"/>
          </p:nvPr>
        </p:nvSpPr>
        <p:spPr>
          <a:xfrm>
            <a:off x="4746439" y="3026753"/>
            <a:ext cx="1025400" cy="64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202" name="Google Shape;202;p31">
            <a:extLst>
              <a:ext uri="{FF2B5EF4-FFF2-40B4-BE49-F238E27FC236}">
                <a16:creationId xmlns:a16="http://schemas.microsoft.com/office/drawing/2014/main" id="{F0887AF3-2FD1-0AD6-60C7-4F5447783836}"/>
              </a:ext>
            </a:extLst>
          </p:cNvPr>
          <p:cNvSpPr txBox="1">
            <a:spLocks noGrp="1"/>
          </p:cNvSpPr>
          <p:nvPr>
            <p:ph type="subTitle" idx="8"/>
          </p:nvPr>
        </p:nvSpPr>
        <p:spPr>
          <a:xfrm>
            <a:off x="5611288" y="3527852"/>
            <a:ext cx="2476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Estou fazendo boa mordomia com os recurso que Deus me deu? Tenho investido demais nisso?</a:t>
            </a:r>
            <a:endParaRPr dirty="0"/>
          </a:p>
        </p:txBody>
      </p:sp>
      <p:sp>
        <p:nvSpPr>
          <p:cNvPr id="203" name="Google Shape;203;p31">
            <a:extLst>
              <a:ext uri="{FF2B5EF4-FFF2-40B4-BE49-F238E27FC236}">
                <a16:creationId xmlns:a16="http://schemas.microsoft.com/office/drawing/2014/main" id="{22568280-D48D-088B-C946-2975625EE3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825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Gilda Display"/>
                <a:ea typeface="Gilda Display"/>
                <a:cs typeface="Gilda Display"/>
                <a:sym typeface="Gilda Display"/>
              </a:rPr>
              <a:t>É tudo sobre motivação…</a:t>
            </a:r>
            <a:endParaRPr dirty="0">
              <a:latin typeface="Gilda Display"/>
              <a:ea typeface="Gilda Display"/>
              <a:cs typeface="Gilda Display"/>
              <a:sym typeface="Gilda Display"/>
            </a:endParaRPr>
          </a:p>
        </p:txBody>
      </p:sp>
      <p:sp>
        <p:nvSpPr>
          <p:cNvPr id="204" name="Google Shape;204;p31">
            <a:extLst>
              <a:ext uri="{FF2B5EF4-FFF2-40B4-BE49-F238E27FC236}">
                <a16:creationId xmlns:a16="http://schemas.microsoft.com/office/drawing/2014/main" id="{65E39164-F56D-EEEE-CD37-5AEB21B38A8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701998" y="2045958"/>
            <a:ext cx="2258763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Estou bsucando isso por insegurança/pressão do mundo? O quanto disso é real?</a:t>
            </a:r>
            <a:endParaRPr dirty="0"/>
          </a:p>
        </p:txBody>
      </p:sp>
      <p:cxnSp>
        <p:nvCxnSpPr>
          <p:cNvPr id="205" name="Google Shape;205;p31">
            <a:extLst>
              <a:ext uri="{FF2B5EF4-FFF2-40B4-BE49-F238E27FC236}">
                <a16:creationId xmlns:a16="http://schemas.microsoft.com/office/drawing/2014/main" id="{E0D3E242-BB49-C8F5-749C-B7ECD40375FF}"/>
              </a:ext>
            </a:extLst>
          </p:cNvPr>
          <p:cNvCxnSpPr/>
          <p:nvPr/>
        </p:nvCxnSpPr>
        <p:spPr>
          <a:xfrm flipH="1">
            <a:off x="481100" y="1683000"/>
            <a:ext cx="3300" cy="2231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6" name="Google Shape;206;p31">
            <a:extLst>
              <a:ext uri="{FF2B5EF4-FFF2-40B4-BE49-F238E27FC236}">
                <a16:creationId xmlns:a16="http://schemas.microsoft.com/office/drawing/2014/main" id="{C4250790-3F0D-5F02-7C90-9C32A80E1589}"/>
              </a:ext>
            </a:extLst>
          </p:cNvPr>
          <p:cNvCxnSpPr/>
          <p:nvPr/>
        </p:nvCxnSpPr>
        <p:spPr>
          <a:xfrm flipH="1">
            <a:off x="4351950" y="1728131"/>
            <a:ext cx="3300" cy="2231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7" name="Google Shape;207;p31">
            <a:extLst>
              <a:ext uri="{FF2B5EF4-FFF2-40B4-BE49-F238E27FC236}">
                <a16:creationId xmlns:a16="http://schemas.microsoft.com/office/drawing/2014/main" id="{8576EEBD-BB25-4BBF-4C6B-C25EEAC02BB9}"/>
              </a:ext>
            </a:extLst>
          </p:cNvPr>
          <p:cNvCxnSpPr/>
          <p:nvPr/>
        </p:nvCxnSpPr>
        <p:spPr>
          <a:xfrm flipH="1">
            <a:off x="8425600" y="1683000"/>
            <a:ext cx="3300" cy="2231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206124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3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6088" b="44295"/>
          <a:stretch/>
        </p:blipFill>
        <p:spPr>
          <a:xfrm>
            <a:off x="-10125" y="3103675"/>
            <a:ext cx="9154202" cy="2039976"/>
          </a:xfrm>
          <a:prstGeom prst="rect">
            <a:avLst/>
          </a:prstGeom>
        </p:spPr>
      </p:pic>
      <p:sp>
        <p:nvSpPr>
          <p:cNvPr id="230" name="Google Shape;230;p34"/>
          <p:cNvSpPr/>
          <p:nvPr/>
        </p:nvSpPr>
        <p:spPr>
          <a:xfrm>
            <a:off x="3360975" y="1412725"/>
            <a:ext cx="2369400" cy="3374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34"/>
          <p:cNvSpPr/>
          <p:nvPr/>
        </p:nvSpPr>
        <p:spPr>
          <a:xfrm>
            <a:off x="6019700" y="1439275"/>
            <a:ext cx="2369400" cy="3374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34"/>
          <p:cNvSpPr/>
          <p:nvPr/>
        </p:nvSpPr>
        <p:spPr>
          <a:xfrm>
            <a:off x="702250" y="1439275"/>
            <a:ext cx="2369400" cy="3374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34"/>
          <p:cNvSpPr txBox="1">
            <a:spLocks noGrp="1"/>
          </p:cNvSpPr>
          <p:nvPr>
            <p:ph type="subTitle" idx="8"/>
          </p:nvPr>
        </p:nvSpPr>
        <p:spPr>
          <a:xfrm>
            <a:off x="827350" y="2323351"/>
            <a:ext cx="2112000" cy="46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É atual</a:t>
            </a:r>
            <a:endParaRPr dirty="0"/>
          </a:p>
        </p:txBody>
      </p:sp>
      <p:sp>
        <p:nvSpPr>
          <p:cNvPr id="236" name="Google Shape;236;p34"/>
          <p:cNvSpPr txBox="1">
            <a:spLocks noGrp="1"/>
          </p:cNvSpPr>
          <p:nvPr>
            <p:ph type="subTitle" idx="9"/>
          </p:nvPr>
        </p:nvSpPr>
        <p:spPr>
          <a:xfrm>
            <a:off x="3483605" y="2323363"/>
            <a:ext cx="2112300" cy="46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É comum</a:t>
            </a:r>
            <a:endParaRPr dirty="0"/>
          </a:p>
        </p:txBody>
      </p:sp>
      <p:sp>
        <p:nvSpPr>
          <p:cNvPr id="237" name="Google Shape;237;p34"/>
          <p:cNvSpPr txBox="1">
            <a:spLocks noGrp="1"/>
          </p:cNvSpPr>
          <p:nvPr>
            <p:ph type="subTitle" idx="13"/>
          </p:nvPr>
        </p:nvSpPr>
        <p:spPr>
          <a:xfrm>
            <a:off x="6142385" y="2323351"/>
            <a:ext cx="2112300" cy="46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É real</a:t>
            </a:r>
            <a:endParaRPr dirty="0"/>
          </a:p>
        </p:txBody>
      </p:sp>
      <p:sp>
        <p:nvSpPr>
          <p:cNvPr id="239" name="Google Shape;239;p34"/>
          <p:cNvSpPr txBox="1">
            <a:spLocks noGrp="1"/>
          </p:cNvSpPr>
          <p:nvPr>
            <p:ph type="title"/>
          </p:nvPr>
        </p:nvSpPr>
        <p:spPr>
          <a:xfrm>
            <a:off x="1823100" y="445025"/>
            <a:ext cx="53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Porque falar sobre isso?</a:t>
            </a:r>
            <a:endParaRPr dirty="0"/>
          </a:p>
        </p:txBody>
      </p:sp>
      <p:sp>
        <p:nvSpPr>
          <p:cNvPr id="242" name="Google Shape;242;p34"/>
          <p:cNvSpPr txBox="1">
            <a:spLocks noGrp="1"/>
          </p:cNvSpPr>
          <p:nvPr>
            <p:ph type="subTitle" idx="1"/>
          </p:nvPr>
        </p:nvSpPr>
        <p:spPr>
          <a:xfrm>
            <a:off x="832150" y="2894263"/>
            <a:ext cx="2112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Esse é um assunto moderno. Mas veremos que “nem tanto assim”</a:t>
            </a:r>
            <a:endParaRPr dirty="0"/>
          </a:p>
        </p:txBody>
      </p:sp>
      <p:sp>
        <p:nvSpPr>
          <p:cNvPr id="243" name="Google Shape;243;p34"/>
          <p:cNvSpPr txBox="1">
            <a:spLocks noGrp="1"/>
          </p:cNvSpPr>
          <p:nvPr>
            <p:ph type="subTitle" idx="3"/>
          </p:nvPr>
        </p:nvSpPr>
        <p:spPr>
          <a:xfrm>
            <a:off x="3488405" y="2894263"/>
            <a:ext cx="2112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Ou você já fez/faz alguns desses procedimentos estéticos, ou cohece alguém.</a:t>
            </a:r>
            <a:endParaRPr dirty="0"/>
          </a:p>
        </p:txBody>
      </p:sp>
      <p:sp>
        <p:nvSpPr>
          <p:cNvPr id="244" name="Google Shape;244;p34"/>
          <p:cNvSpPr txBox="1">
            <a:spLocks noGrp="1"/>
          </p:cNvSpPr>
          <p:nvPr>
            <p:ph type="subTitle" idx="4"/>
          </p:nvPr>
        </p:nvSpPr>
        <p:spPr>
          <a:xfrm>
            <a:off x="6147185" y="2894263"/>
            <a:ext cx="2107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Queira você, ou não, é algo que acontece e faz parte da vida cristã.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>
          <a:extLst>
            <a:ext uri="{FF2B5EF4-FFF2-40B4-BE49-F238E27FC236}">
              <a16:creationId xmlns:a16="http://schemas.microsoft.com/office/drawing/2014/main" id="{579B5024-4075-26CF-2EB9-581C2437A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6">
            <a:extLst>
              <a:ext uri="{FF2B5EF4-FFF2-40B4-BE49-F238E27FC236}">
                <a16:creationId xmlns:a16="http://schemas.microsoft.com/office/drawing/2014/main" id="{2E9AD1A2-D72A-7ADC-1FA0-7B9881BDC95C}"/>
              </a:ext>
            </a:extLst>
          </p:cNvPr>
          <p:cNvSpPr/>
          <p:nvPr/>
        </p:nvSpPr>
        <p:spPr>
          <a:xfrm>
            <a:off x="-11950" y="2972875"/>
            <a:ext cx="9156000" cy="2170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36">
            <a:extLst>
              <a:ext uri="{FF2B5EF4-FFF2-40B4-BE49-F238E27FC236}">
                <a16:creationId xmlns:a16="http://schemas.microsoft.com/office/drawing/2014/main" id="{01EADB45-B2FB-5DE1-CFC9-67913820E0B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38961" y="1585277"/>
            <a:ext cx="2280600" cy="46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Culto ao corpo</a:t>
            </a:r>
            <a:endParaRPr dirty="0"/>
          </a:p>
        </p:txBody>
      </p:sp>
      <p:sp>
        <p:nvSpPr>
          <p:cNvPr id="278" name="Google Shape;278;p36">
            <a:extLst>
              <a:ext uri="{FF2B5EF4-FFF2-40B4-BE49-F238E27FC236}">
                <a16:creationId xmlns:a16="http://schemas.microsoft.com/office/drawing/2014/main" id="{072B0727-5772-0B03-2A84-78B29490B4D6}"/>
              </a:ext>
            </a:extLst>
          </p:cNvPr>
          <p:cNvSpPr txBox="1">
            <a:spLocks noGrp="1"/>
          </p:cNvSpPr>
          <p:nvPr>
            <p:ph type="subTitle" idx="6"/>
          </p:nvPr>
        </p:nvSpPr>
        <p:spPr>
          <a:xfrm>
            <a:off x="839021" y="3347427"/>
            <a:ext cx="2280600" cy="46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Dismorfia</a:t>
            </a:r>
            <a:endParaRPr dirty="0"/>
          </a:p>
        </p:txBody>
      </p:sp>
      <p:sp>
        <p:nvSpPr>
          <p:cNvPr id="279" name="Google Shape;279;p36">
            <a:extLst>
              <a:ext uri="{FF2B5EF4-FFF2-40B4-BE49-F238E27FC236}">
                <a16:creationId xmlns:a16="http://schemas.microsoft.com/office/drawing/2014/main" id="{B412CCCA-376F-CD0F-5CBE-7F8C1BE5BCEA}"/>
              </a:ext>
            </a:extLst>
          </p:cNvPr>
          <p:cNvSpPr txBox="1">
            <a:spLocks noGrp="1"/>
          </p:cNvSpPr>
          <p:nvPr>
            <p:ph type="subTitle" idx="7"/>
          </p:nvPr>
        </p:nvSpPr>
        <p:spPr>
          <a:xfrm>
            <a:off x="6024287" y="1585277"/>
            <a:ext cx="2280600" cy="46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Padronização</a:t>
            </a:r>
            <a:endParaRPr dirty="0"/>
          </a:p>
        </p:txBody>
      </p:sp>
      <p:sp>
        <p:nvSpPr>
          <p:cNvPr id="280" name="Google Shape;280;p36">
            <a:extLst>
              <a:ext uri="{FF2B5EF4-FFF2-40B4-BE49-F238E27FC236}">
                <a16:creationId xmlns:a16="http://schemas.microsoft.com/office/drawing/2014/main" id="{40E4D6B9-7215-7682-6CB6-8F737689652D}"/>
              </a:ext>
            </a:extLst>
          </p:cNvPr>
          <p:cNvSpPr txBox="1">
            <a:spLocks noGrp="1"/>
          </p:cNvSpPr>
          <p:nvPr>
            <p:ph type="subTitle" idx="8"/>
          </p:nvPr>
        </p:nvSpPr>
        <p:spPr>
          <a:xfrm>
            <a:off x="6024287" y="3347427"/>
            <a:ext cx="2280600" cy="46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Estética</a:t>
            </a:r>
            <a:endParaRPr dirty="0"/>
          </a:p>
        </p:txBody>
      </p:sp>
      <p:sp>
        <p:nvSpPr>
          <p:cNvPr id="281" name="Google Shape;281;p36">
            <a:extLst>
              <a:ext uri="{FF2B5EF4-FFF2-40B4-BE49-F238E27FC236}">
                <a16:creationId xmlns:a16="http://schemas.microsoft.com/office/drawing/2014/main" id="{5794073C-AA6A-7AAB-CB2D-085C30CE4161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839025" y="1953578"/>
            <a:ext cx="228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 corpo é importante, mas não é um deus a ser cultuado</a:t>
            </a:r>
            <a:endParaRPr dirty="0"/>
          </a:p>
        </p:txBody>
      </p:sp>
      <p:sp>
        <p:nvSpPr>
          <p:cNvPr id="282" name="Google Shape;282;p36">
            <a:extLst>
              <a:ext uri="{FF2B5EF4-FFF2-40B4-BE49-F238E27FC236}">
                <a16:creationId xmlns:a16="http://schemas.microsoft.com/office/drawing/2014/main" id="{EFB370A4-E709-669E-DF41-4EDEB7AAE2EE}"/>
              </a:ext>
            </a:extLst>
          </p:cNvPr>
          <p:cNvSpPr txBox="1">
            <a:spLocks noGrp="1"/>
          </p:cNvSpPr>
          <p:nvPr>
            <p:ph type="subTitle" idx="3"/>
          </p:nvPr>
        </p:nvSpPr>
        <p:spPr>
          <a:xfrm>
            <a:off x="6024298" y="1953578"/>
            <a:ext cx="228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 padrão de beleza não deve ser imposto pelo mundo, mas por Deus</a:t>
            </a:r>
            <a:endParaRPr dirty="0"/>
          </a:p>
        </p:txBody>
      </p:sp>
      <p:sp>
        <p:nvSpPr>
          <p:cNvPr id="283" name="Google Shape;283;p36">
            <a:extLst>
              <a:ext uri="{FF2B5EF4-FFF2-40B4-BE49-F238E27FC236}">
                <a16:creationId xmlns:a16="http://schemas.microsoft.com/office/drawing/2014/main" id="{E415753C-99AD-8D9D-83EE-B073DD0EE011}"/>
              </a:ext>
            </a:extLst>
          </p:cNvPr>
          <p:cNvSpPr txBox="1">
            <a:spLocks noGrp="1"/>
          </p:cNvSpPr>
          <p:nvPr>
            <p:ph type="subTitle" idx="4"/>
          </p:nvPr>
        </p:nvSpPr>
        <p:spPr>
          <a:xfrm>
            <a:off x="839025" y="3715728"/>
            <a:ext cx="228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 distorção da autoimagem pode ser curada ao olharmos pro nossos corpos com o olhar do Evangelho</a:t>
            </a:r>
            <a:endParaRPr dirty="0"/>
          </a:p>
        </p:txBody>
      </p:sp>
      <p:sp>
        <p:nvSpPr>
          <p:cNvPr id="284" name="Google Shape;284;p36">
            <a:extLst>
              <a:ext uri="{FF2B5EF4-FFF2-40B4-BE49-F238E27FC236}">
                <a16:creationId xmlns:a16="http://schemas.microsoft.com/office/drawing/2014/main" id="{3C6D716C-2832-D3CA-0451-BF2947D3FA28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6024298" y="3715728"/>
            <a:ext cx="228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 estética pode ser legítima, mas deve ser submissa à Glória de Deus</a:t>
            </a:r>
            <a:endParaRPr dirty="0"/>
          </a:p>
        </p:txBody>
      </p:sp>
      <p:sp>
        <p:nvSpPr>
          <p:cNvPr id="285" name="Google Shape;285;p36">
            <a:extLst>
              <a:ext uri="{FF2B5EF4-FFF2-40B4-BE49-F238E27FC236}">
                <a16:creationId xmlns:a16="http://schemas.microsoft.com/office/drawing/2014/main" id="{29939F51-1B39-BEA3-9E75-4029CCD33C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Concluindo</a:t>
            </a:r>
            <a:endParaRPr dirty="0"/>
          </a:p>
        </p:txBody>
      </p:sp>
      <p:sp>
        <p:nvSpPr>
          <p:cNvPr id="286" name="Google Shape;286;p36">
            <a:extLst>
              <a:ext uri="{FF2B5EF4-FFF2-40B4-BE49-F238E27FC236}">
                <a16:creationId xmlns:a16="http://schemas.microsoft.com/office/drawing/2014/main" id="{DBC89356-D3A9-DDFF-9F7A-DD9E718975AB}"/>
              </a:ext>
            </a:extLst>
          </p:cNvPr>
          <p:cNvSpPr/>
          <p:nvPr/>
        </p:nvSpPr>
        <p:spPr>
          <a:xfrm>
            <a:off x="3279725" y="1648325"/>
            <a:ext cx="771900" cy="7719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36">
            <a:extLst>
              <a:ext uri="{FF2B5EF4-FFF2-40B4-BE49-F238E27FC236}">
                <a16:creationId xmlns:a16="http://schemas.microsoft.com/office/drawing/2014/main" id="{0388DFA0-E2E8-5723-2D53-8DBA00AF8392}"/>
              </a:ext>
            </a:extLst>
          </p:cNvPr>
          <p:cNvSpPr/>
          <p:nvPr/>
        </p:nvSpPr>
        <p:spPr>
          <a:xfrm>
            <a:off x="3279725" y="3402650"/>
            <a:ext cx="771900" cy="771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36">
            <a:extLst>
              <a:ext uri="{FF2B5EF4-FFF2-40B4-BE49-F238E27FC236}">
                <a16:creationId xmlns:a16="http://schemas.microsoft.com/office/drawing/2014/main" id="{B9AB6DCF-32F3-415B-7AB2-84D4F4E00D35}"/>
              </a:ext>
            </a:extLst>
          </p:cNvPr>
          <p:cNvSpPr/>
          <p:nvPr/>
        </p:nvSpPr>
        <p:spPr>
          <a:xfrm>
            <a:off x="4976150" y="1648325"/>
            <a:ext cx="771900" cy="7719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36">
            <a:extLst>
              <a:ext uri="{FF2B5EF4-FFF2-40B4-BE49-F238E27FC236}">
                <a16:creationId xmlns:a16="http://schemas.microsoft.com/office/drawing/2014/main" id="{BAF26B80-6B5C-A346-317B-C49B2BA12132}"/>
              </a:ext>
            </a:extLst>
          </p:cNvPr>
          <p:cNvSpPr/>
          <p:nvPr/>
        </p:nvSpPr>
        <p:spPr>
          <a:xfrm>
            <a:off x="4976150" y="3402650"/>
            <a:ext cx="771900" cy="771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36">
            <a:extLst>
              <a:ext uri="{FF2B5EF4-FFF2-40B4-BE49-F238E27FC236}">
                <a16:creationId xmlns:a16="http://schemas.microsoft.com/office/drawing/2014/main" id="{F8EAD9C6-76DE-2313-7692-A116CA022D5E}"/>
              </a:ext>
            </a:extLst>
          </p:cNvPr>
          <p:cNvSpPr/>
          <p:nvPr/>
        </p:nvSpPr>
        <p:spPr>
          <a:xfrm>
            <a:off x="3487990" y="1857575"/>
            <a:ext cx="355382" cy="353409"/>
          </a:xfrm>
          <a:custGeom>
            <a:avLst/>
            <a:gdLst/>
            <a:ahLst/>
            <a:cxnLst/>
            <a:rect l="l" t="t" r="r" b="b"/>
            <a:pathLst>
              <a:path w="19171" h="19062" extrusionOk="0">
                <a:moveTo>
                  <a:pt x="14585" y="3753"/>
                </a:moveTo>
                <a:lnTo>
                  <a:pt x="15377" y="4543"/>
                </a:lnTo>
                <a:lnTo>
                  <a:pt x="14320" y="5598"/>
                </a:lnTo>
                <a:lnTo>
                  <a:pt x="13530" y="4808"/>
                </a:lnTo>
                <a:lnTo>
                  <a:pt x="14585" y="3753"/>
                </a:lnTo>
                <a:close/>
                <a:moveTo>
                  <a:pt x="11153" y="4551"/>
                </a:moveTo>
                <a:cubicBezTo>
                  <a:pt x="11487" y="4551"/>
                  <a:pt x="11821" y="4678"/>
                  <a:pt x="12076" y="4933"/>
                </a:cubicBezTo>
                <a:lnTo>
                  <a:pt x="14183" y="7042"/>
                </a:lnTo>
                <a:cubicBezTo>
                  <a:pt x="14642" y="7499"/>
                  <a:pt x="14694" y="8226"/>
                  <a:pt x="14305" y="8746"/>
                </a:cubicBezTo>
                <a:lnTo>
                  <a:pt x="13926" y="8366"/>
                </a:lnTo>
                <a:cubicBezTo>
                  <a:pt x="13817" y="8257"/>
                  <a:pt x="13674" y="8202"/>
                  <a:pt x="13531" y="8202"/>
                </a:cubicBezTo>
                <a:cubicBezTo>
                  <a:pt x="13387" y="8202"/>
                  <a:pt x="13244" y="8257"/>
                  <a:pt x="13135" y="8366"/>
                </a:cubicBezTo>
                <a:cubicBezTo>
                  <a:pt x="12917" y="8584"/>
                  <a:pt x="12917" y="8937"/>
                  <a:pt x="13135" y="9157"/>
                </a:cubicBezTo>
                <a:lnTo>
                  <a:pt x="13524" y="9545"/>
                </a:lnTo>
                <a:lnTo>
                  <a:pt x="12733" y="10336"/>
                </a:lnTo>
                <a:lnTo>
                  <a:pt x="12345" y="9947"/>
                </a:lnTo>
                <a:cubicBezTo>
                  <a:pt x="12236" y="9838"/>
                  <a:pt x="12092" y="9784"/>
                  <a:pt x="11949" y="9784"/>
                </a:cubicBezTo>
                <a:cubicBezTo>
                  <a:pt x="11806" y="9784"/>
                  <a:pt x="11663" y="9838"/>
                  <a:pt x="11554" y="9947"/>
                </a:cubicBezTo>
                <a:cubicBezTo>
                  <a:pt x="11336" y="10165"/>
                  <a:pt x="11336" y="10520"/>
                  <a:pt x="11554" y="10738"/>
                </a:cubicBezTo>
                <a:lnTo>
                  <a:pt x="11943" y="11126"/>
                </a:lnTo>
                <a:lnTo>
                  <a:pt x="11152" y="11917"/>
                </a:lnTo>
                <a:lnTo>
                  <a:pt x="7199" y="7964"/>
                </a:lnTo>
                <a:lnTo>
                  <a:pt x="10230" y="4933"/>
                </a:lnTo>
                <a:cubicBezTo>
                  <a:pt x="10485" y="4678"/>
                  <a:pt x="10819" y="4551"/>
                  <a:pt x="11153" y="4551"/>
                </a:cubicBezTo>
                <a:close/>
                <a:moveTo>
                  <a:pt x="6410" y="8753"/>
                </a:moveTo>
                <a:lnTo>
                  <a:pt x="10363" y="12706"/>
                </a:lnTo>
                <a:lnTo>
                  <a:pt x="9581" y="13489"/>
                </a:lnTo>
                <a:lnTo>
                  <a:pt x="9193" y="13101"/>
                </a:lnTo>
                <a:cubicBezTo>
                  <a:pt x="9083" y="12987"/>
                  <a:pt x="8937" y="12930"/>
                  <a:pt x="8791" y="12930"/>
                </a:cubicBezTo>
                <a:cubicBezTo>
                  <a:pt x="8648" y="12930"/>
                  <a:pt x="8506" y="12985"/>
                  <a:pt x="8396" y="13093"/>
                </a:cubicBezTo>
                <a:cubicBezTo>
                  <a:pt x="8177" y="13314"/>
                  <a:pt x="8180" y="13673"/>
                  <a:pt x="8402" y="13890"/>
                </a:cubicBezTo>
                <a:lnTo>
                  <a:pt x="8792" y="14278"/>
                </a:lnTo>
                <a:lnTo>
                  <a:pt x="7201" y="15870"/>
                </a:lnTo>
                <a:lnTo>
                  <a:pt x="3248" y="11916"/>
                </a:lnTo>
                <a:lnTo>
                  <a:pt x="6410" y="8753"/>
                </a:lnTo>
                <a:close/>
                <a:moveTo>
                  <a:pt x="4038" y="14287"/>
                </a:moveTo>
                <a:lnTo>
                  <a:pt x="4829" y="15078"/>
                </a:lnTo>
                <a:lnTo>
                  <a:pt x="3248" y="16659"/>
                </a:lnTo>
                <a:lnTo>
                  <a:pt x="2457" y="15868"/>
                </a:lnTo>
                <a:lnTo>
                  <a:pt x="4038" y="14287"/>
                </a:lnTo>
                <a:close/>
                <a:moveTo>
                  <a:pt x="18557" y="1"/>
                </a:moveTo>
                <a:cubicBezTo>
                  <a:pt x="18415" y="1"/>
                  <a:pt x="18272" y="55"/>
                  <a:pt x="18163" y="164"/>
                </a:cubicBezTo>
                <a:lnTo>
                  <a:pt x="15370" y="2958"/>
                </a:lnTo>
                <a:lnTo>
                  <a:pt x="14980" y="2567"/>
                </a:lnTo>
                <a:cubicBezTo>
                  <a:pt x="14870" y="2458"/>
                  <a:pt x="14727" y="2404"/>
                  <a:pt x="14584" y="2404"/>
                </a:cubicBezTo>
                <a:cubicBezTo>
                  <a:pt x="14441" y="2404"/>
                  <a:pt x="14299" y="2458"/>
                  <a:pt x="14190" y="2567"/>
                </a:cubicBezTo>
                <a:lnTo>
                  <a:pt x="12735" y="4023"/>
                </a:lnTo>
                <a:cubicBezTo>
                  <a:pt x="12281" y="3632"/>
                  <a:pt x="11716" y="3436"/>
                  <a:pt x="11152" y="3436"/>
                </a:cubicBezTo>
                <a:cubicBezTo>
                  <a:pt x="10532" y="3436"/>
                  <a:pt x="9913" y="3671"/>
                  <a:pt x="9441" y="4143"/>
                </a:cubicBezTo>
                <a:lnTo>
                  <a:pt x="2457" y="11126"/>
                </a:lnTo>
                <a:lnTo>
                  <a:pt x="2061" y="10730"/>
                </a:lnTo>
                <a:cubicBezTo>
                  <a:pt x="1953" y="10625"/>
                  <a:pt x="1813" y="10573"/>
                  <a:pt x="1673" y="10573"/>
                </a:cubicBezTo>
                <a:cubicBezTo>
                  <a:pt x="1530" y="10573"/>
                  <a:pt x="1387" y="10628"/>
                  <a:pt x="1278" y="10736"/>
                </a:cubicBezTo>
                <a:cubicBezTo>
                  <a:pt x="1063" y="10953"/>
                  <a:pt x="1060" y="11301"/>
                  <a:pt x="1272" y="11521"/>
                </a:cubicBezTo>
                <a:lnTo>
                  <a:pt x="3249" y="13498"/>
                </a:lnTo>
                <a:lnTo>
                  <a:pt x="1666" y="15079"/>
                </a:lnTo>
                <a:lnTo>
                  <a:pt x="1007" y="14420"/>
                </a:lnTo>
                <a:cubicBezTo>
                  <a:pt x="898" y="14311"/>
                  <a:pt x="756" y="14257"/>
                  <a:pt x="613" y="14257"/>
                </a:cubicBezTo>
                <a:cubicBezTo>
                  <a:pt x="470" y="14257"/>
                  <a:pt x="327" y="14311"/>
                  <a:pt x="218" y="14420"/>
                </a:cubicBezTo>
                <a:cubicBezTo>
                  <a:pt x="0" y="14639"/>
                  <a:pt x="0" y="14991"/>
                  <a:pt x="218" y="15209"/>
                </a:cubicBezTo>
                <a:lnTo>
                  <a:pt x="3907" y="18898"/>
                </a:lnTo>
                <a:cubicBezTo>
                  <a:pt x="4016" y="19007"/>
                  <a:pt x="4159" y="19061"/>
                  <a:pt x="4301" y="19061"/>
                </a:cubicBezTo>
                <a:cubicBezTo>
                  <a:pt x="4444" y="19061"/>
                  <a:pt x="4587" y="19007"/>
                  <a:pt x="4696" y="18898"/>
                </a:cubicBezTo>
                <a:cubicBezTo>
                  <a:pt x="4914" y="18680"/>
                  <a:pt x="4914" y="18327"/>
                  <a:pt x="4697" y="18109"/>
                </a:cubicBezTo>
                <a:lnTo>
                  <a:pt x="4038" y="17450"/>
                </a:lnTo>
                <a:lnTo>
                  <a:pt x="5619" y="15868"/>
                </a:lnTo>
                <a:cubicBezTo>
                  <a:pt x="5619" y="15868"/>
                  <a:pt x="6805" y="17054"/>
                  <a:pt x="6806" y="17054"/>
                </a:cubicBezTo>
                <a:cubicBezTo>
                  <a:pt x="6806" y="17054"/>
                  <a:pt x="6806" y="17054"/>
                  <a:pt x="6806" y="17054"/>
                </a:cubicBezTo>
                <a:lnTo>
                  <a:pt x="7595" y="17844"/>
                </a:lnTo>
                <a:cubicBezTo>
                  <a:pt x="7704" y="17953"/>
                  <a:pt x="7847" y="18008"/>
                  <a:pt x="7990" y="18008"/>
                </a:cubicBezTo>
                <a:cubicBezTo>
                  <a:pt x="8134" y="18008"/>
                  <a:pt x="8277" y="17953"/>
                  <a:pt x="8386" y="17844"/>
                </a:cubicBezTo>
                <a:cubicBezTo>
                  <a:pt x="8604" y="17626"/>
                  <a:pt x="8604" y="17273"/>
                  <a:pt x="8386" y="17055"/>
                </a:cubicBezTo>
                <a:lnTo>
                  <a:pt x="7990" y="16659"/>
                </a:lnTo>
                <a:cubicBezTo>
                  <a:pt x="8040" y="16609"/>
                  <a:pt x="8083" y="16566"/>
                  <a:pt x="8121" y="16528"/>
                </a:cubicBezTo>
                <a:lnTo>
                  <a:pt x="8121" y="16528"/>
                </a:lnTo>
                <a:cubicBezTo>
                  <a:pt x="8121" y="16528"/>
                  <a:pt x="9073" y="15576"/>
                  <a:pt x="14974" y="9675"/>
                </a:cubicBezTo>
                <a:cubicBezTo>
                  <a:pt x="15870" y="8779"/>
                  <a:pt x="15914" y="7345"/>
                  <a:pt x="15104" y="6395"/>
                </a:cubicBezTo>
                <a:lnTo>
                  <a:pt x="16561" y="4938"/>
                </a:lnTo>
                <a:cubicBezTo>
                  <a:pt x="16779" y="4720"/>
                  <a:pt x="16779" y="4365"/>
                  <a:pt x="16561" y="4147"/>
                </a:cubicBezTo>
                <a:lnTo>
                  <a:pt x="16159" y="3747"/>
                </a:lnTo>
                <a:lnTo>
                  <a:pt x="18953" y="953"/>
                </a:lnTo>
                <a:cubicBezTo>
                  <a:pt x="19170" y="735"/>
                  <a:pt x="19170" y="381"/>
                  <a:pt x="18953" y="163"/>
                </a:cubicBezTo>
                <a:lnTo>
                  <a:pt x="18952" y="164"/>
                </a:lnTo>
                <a:cubicBezTo>
                  <a:pt x="18843" y="55"/>
                  <a:pt x="18700" y="1"/>
                  <a:pt x="185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36">
            <a:extLst>
              <a:ext uri="{FF2B5EF4-FFF2-40B4-BE49-F238E27FC236}">
                <a16:creationId xmlns:a16="http://schemas.microsoft.com/office/drawing/2014/main" id="{94A1E4F3-E05B-E936-4275-AEB2C6494A38}"/>
              </a:ext>
            </a:extLst>
          </p:cNvPr>
          <p:cNvSpPr/>
          <p:nvPr/>
        </p:nvSpPr>
        <p:spPr>
          <a:xfrm>
            <a:off x="3487467" y="3615673"/>
            <a:ext cx="356439" cy="345864"/>
          </a:xfrm>
          <a:custGeom>
            <a:avLst/>
            <a:gdLst/>
            <a:ahLst/>
            <a:cxnLst/>
            <a:rect l="l" t="t" r="r" b="b"/>
            <a:pathLst>
              <a:path w="19228" h="18655" extrusionOk="0">
                <a:moveTo>
                  <a:pt x="11142" y="8556"/>
                </a:moveTo>
                <a:cubicBezTo>
                  <a:pt x="11434" y="8556"/>
                  <a:pt x="11721" y="8670"/>
                  <a:pt x="11936" y="8884"/>
                </a:cubicBezTo>
                <a:cubicBezTo>
                  <a:pt x="12256" y="9204"/>
                  <a:pt x="12351" y="9687"/>
                  <a:pt x="12178" y="10105"/>
                </a:cubicBezTo>
                <a:cubicBezTo>
                  <a:pt x="12005" y="10525"/>
                  <a:pt x="11597" y="10797"/>
                  <a:pt x="11142" y="10797"/>
                </a:cubicBezTo>
                <a:cubicBezTo>
                  <a:pt x="10524" y="10797"/>
                  <a:pt x="10023" y="10295"/>
                  <a:pt x="10021" y="9677"/>
                </a:cubicBezTo>
                <a:cubicBezTo>
                  <a:pt x="10021" y="9224"/>
                  <a:pt x="10295" y="8814"/>
                  <a:pt x="10713" y="8641"/>
                </a:cubicBezTo>
                <a:cubicBezTo>
                  <a:pt x="10852" y="8583"/>
                  <a:pt x="10998" y="8556"/>
                  <a:pt x="11142" y="8556"/>
                </a:cubicBezTo>
                <a:close/>
                <a:moveTo>
                  <a:pt x="15850" y="1969"/>
                </a:moveTo>
                <a:lnTo>
                  <a:pt x="17472" y="4917"/>
                </a:lnTo>
                <a:lnTo>
                  <a:pt x="12301" y="7762"/>
                </a:lnTo>
                <a:cubicBezTo>
                  <a:pt x="11932" y="7538"/>
                  <a:pt x="11537" y="7437"/>
                  <a:pt x="11151" y="7437"/>
                </a:cubicBezTo>
                <a:cubicBezTo>
                  <a:pt x="10001" y="7437"/>
                  <a:pt x="8932" y="8343"/>
                  <a:pt x="8905" y="9630"/>
                </a:cubicBezTo>
                <a:lnTo>
                  <a:pt x="6678" y="10857"/>
                </a:lnTo>
                <a:cubicBezTo>
                  <a:pt x="6493" y="10521"/>
                  <a:pt x="5244" y="8249"/>
                  <a:pt x="5057" y="7910"/>
                </a:cubicBezTo>
                <a:lnTo>
                  <a:pt x="15850" y="1969"/>
                </a:lnTo>
                <a:close/>
                <a:moveTo>
                  <a:pt x="4619" y="9431"/>
                </a:moveTo>
                <a:lnTo>
                  <a:pt x="5160" y="10415"/>
                </a:lnTo>
                <a:lnTo>
                  <a:pt x="2216" y="12036"/>
                </a:lnTo>
                <a:lnTo>
                  <a:pt x="1673" y="11051"/>
                </a:lnTo>
                <a:lnTo>
                  <a:pt x="4619" y="9431"/>
                </a:lnTo>
                <a:close/>
                <a:moveTo>
                  <a:pt x="15712" y="0"/>
                </a:moveTo>
                <a:cubicBezTo>
                  <a:pt x="15621" y="0"/>
                  <a:pt x="15529" y="23"/>
                  <a:pt x="15443" y="70"/>
                </a:cubicBezTo>
                <a:cubicBezTo>
                  <a:pt x="15173" y="218"/>
                  <a:pt x="15074" y="557"/>
                  <a:pt x="15222" y="828"/>
                </a:cubicBezTo>
                <a:lnTo>
                  <a:pt x="15313" y="992"/>
                </a:lnTo>
                <a:lnTo>
                  <a:pt x="4031" y="7202"/>
                </a:lnTo>
                <a:cubicBezTo>
                  <a:pt x="3761" y="7350"/>
                  <a:pt x="3662" y="7690"/>
                  <a:pt x="3812" y="7959"/>
                </a:cubicBezTo>
                <a:lnTo>
                  <a:pt x="4082" y="8453"/>
                </a:lnTo>
                <a:lnTo>
                  <a:pt x="1135" y="10074"/>
                </a:lnTo>
                <a:cubicBezTo>
                  <a:pt x="1035" y="9884"/>
                  <a:pt x="841" y="9775"/>
                  <a:pt x="640" y="9775"/>
                </a:cubicBezTo>
                <a:cubicBezTo>
                  <a:pt x="550" y="9775"/>
                  <a:pt x="458" y="9797"/>
                  <a:pt x="373" y="9844"/>
                </a:cubicBezTo>
                <a:cubicBezTo>
                  <a:pt x="99" y="9995"/>
                  <a:pt x="1" y="10340"/>
                  <a:pt x="156" y="10612"/>
                </a:cubicBezTo>
                <a:cubicBezTo>
                  <a:pt x="340" y="10947"/>
                  <a:pt x="1586" y="13211"/>
                  <a:pt x="1776" y="13555"/>
                </a:cubicBezTo>
                <a:cubicBezTo>
                  <a:pt x="1876" y="13744"/>
                  <a:pt x="2069" y="13852"/>
                  <a:pt x="2269" y="13852"/>
                </a:cubicBezTo>
                <a:cubicBezTo>
                  <a:pt x="2360" y="13852"/>
                  <a:pt x="2453" y="13829"/>
                  <a:pt x="2538" y="13782"/>
                </a:cubicBezTo>
                <a:cubicBezTo>
                  <a:pt x="2812" y="13631"/>
                  <a:pt x="2909" y="13286"/>
                  <a:pt x="2754" y="13015"/>
                </a:cubicBezTo>
                <a:lnTo>
                  <a:pt x="5699" y="11394"/>
                </a:lnTo>
                <a:lnTo>
                  <a:pt x="5970" y="11885"/>
                </a:lnTo>
                <a:cubicBezTo>
                  <a:pt x="6071" y="12071"/>
                  <a:pt x="6262" y="12175"/>
                  <a:pt x="6460" y="12175"/>
                </a:cubicBezTo>
                <a:cubicBezTo>
                  <a:pt x="6550" y="12175"/>
                  <a:pt x="6642" y="12153"/>
                  <a:pt x="6728" y="12107"/>
                </a:cubicBezTo>
                <a:lnTo>
                  <a:pt x="9182" y="10756"/>
                </a:lnTo>
                <a:cubicBezTo>
                  <a:pt x="9282" y="10935"/>
                  <a:pt x="9406" y="11101"/>
                  <a:pt x="9551" y="11247"/>
                </a:cubicBezTo>
                <a:lnTo>
                  <a:pt x="5626" y="17789"/>
                </a:lnTo>
                <a:cubicBezTo>
                  <a:pt x="5451" y="18055"/>
                  <a:pt x="5533" y="18412"/>
                  <a:pt x="5805" y="18575"/>
                </a:cubicBezTo>
                <a:cubicBezTo>
                  <a:pt x="5895" y="18629"/>
                  <a:pt x="5994" y="18654"/>
                  <a:pt x="6092" y="18654"/>
                </a:cubicBezTo>
                <a:cubicBezTo>
                  <a:pt x="6289" y="18654"/>
                  <a:pt x="6481" y="18550"/>
                  <a:pt x="6583" y="18363"/>
                </a:cubicBezTo>
                <a:lnTo>
                  <a:pt x="10506" y="11823"/>
                </a:lnTo>
                <a:cubicBezTo>
                  <a:pt x="10713" y="11884"/>
                  <a:pt x="10926" y="11915"/>
                  <a:pt x="11139" y="11915"/>
                </a:cubicBezTo>
                <a:cubicBezTo>
                  <a:pt x="11351" y="11915"/>
                  <a:pt x="11563" y="11884"/>
                  <a:pt x="11769" y="11824"/>
                </a:cubicBezTo>
                <a:lnTo>
                  <a:pt x="15653" y="18361"/>
                </a:lnTo>
                <a:cubicBezTo>
                  <a:pt x="15757" y="18537"/>
                  <a:pt x="15943" y="18635"/>
                  <a:pt x="16134" y="18635"/>
                </a:cubicBezTo>
                <a:cubicBezTo>
                  <a:pt x="16231" y="18635"/>
                  <a:pt x="16330" y="18610"/>
                  <a:pt x="16419" y="18557"/>
                </a:cubicBezTo>
                <a:cubicBezTo>
                  <a:pt x="16684" y="18398"/>
                  <a:pt x="16772" y="18055"/>
                  <a:pt x="16615" y="17790"/>
                </a:cubicBezTo>
                <a:lnTo>
                  <a:pt x="12729" y="11253"/>
                </a:lnTo>
                <a:cubicBezTo>
                  <a:pt x="13430" y="10549"/>
                  <a:pt x="13583" y="9467"/>
                  <a:pt x="13103" y="8596"/>
                </a:cubicBezTo>
                <a:lnTo>
                  <a:pt x="18011" y="5895"/>
                </a:lnTo>
                <a:lnTo>
                  <a:pt x="18101" y="6060"/>
                </a:lnTo>
                <a:cubicBezTo>
                  <a:pt x="18203" y="6245"/>
                  <a:pt x="18395" y="6350"/>
                  <a:pt x="18592" y="6350"/>
                </a:cubicBezTo>
                <a:cubicBezTo>
                  <a:pt x="18683" y="6350"/>
                  <a:pt x="18775" y="6328"/>
                  <a:pt x="18860" y="6281"/>
                </a:cubicBezTo>
                <a:cubicBezTo>
                  <a:pt x="19129" y="6132"/>
                  <a:pt x="19228" y="5792"/>
                  <a:pt x="19080" y="5522"/>
                </a:cubicBezTo>
                <a:lnTo>
                  <a:pt x="19081" y="5522"/>
                </a:lnTo>
                <a:lnTo>
                  <a:pt x="16201" y="290"/>
                </a:lnTo>
                <a:cubicBezTo>
                  <a:pt x="16100" y="105"/>
                  <a:pt x="15909" y="0"/>
                  <a:pt x="1571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2" name="Google Shape;292;p36">
            <a:extLst>
              <a:ext uri="{FF2B5EF4-FFF2-40B4-BE49-F238E27FC236}">
                <a16:creationId xmlns:a16="http://schemas.microsoft.com/office/drawing/2014/main" id="{CAEC5824-3494-834C-EE95-E91AFE3087E7}"/>
              </a:ext>
            </a:extLst>
          </p:cNvPr>
          <p:cNvGrpSpPr/>
          <p:nvPr/>
        </p:nvGrpSpPr>
        <p:grpSpPr>
          <a:xfrm>
            <a:off x="5182750" y="1863237"/>
            <a:ext cx="358690" cy="342077"/>
            <a:chOff x="3625106" y="3012822"/>
            <a:chExt cx="389753" cy="371701"/>
          </a:xfrm>
        </p:grpSpPr>
        <p:sp>
          <p:nvSpPr>
            <p:cNvPr id="293" name="Google Shape;293;p36">
              <a:extLst>
                <a:ext uri="{FF2B5EF4-FFF2-40B4-BE49-F238E27FC236}">
                  <a16:creationId xmlns:a16="http://schemas.microsoft.com/office/drawing/2014/main" id="{04BD81E9-FE09-D822-DC1C-6EE636296725}"/>
                </a:ext>
              </a:extLst>
            </p:cNvPr>
            <p:cNvSpPr/>
            <p:nvPr/>
          </p:nvSpPr>
          <p:spPr>
            <a:xfrm>
              <a:off x="3734466" y="3046872"/>
              <a:ext cx="280393" cy="258331"/>
            </a:xfrm>
            <a:custGeom>
              <a:avLst/>
              <a:gdLst/>
              <a:ahLst/>
              <a:cxnLst/>
              <a:rect l="l" t="t" r="r" b="b"/>
              <a:pathLst>
                <a:path w="13917" h="12822" extrusionOk="0">
                  <a:moveTo>
                    <a:pt x="3992" y="1765"/>
                  </a:moveTo>
                  <a:lnTo>
                    <a:pt x="8338" y="5613"/>
                  </a:lnTo>
                  <a:lnTo>
                    <a:pt x="3294" y="5613"/>
                  </a:lnTo>
                  <a:lnTo>
                    <a:pt x="1774" y="4268"/>
                  </a:lnTo>
                  <a:lnTo>
                    <a:pt x="3992" y="1765"/>
                  </a:lnTo>
                  <a:close/>
                  <a:moveTo>
                    <a:pt x="9598" y="6726"/>
                  </a:moveTo>
                  <a:lnTo>
                    <a:pt x="11920" y="8783"/>
                  </a:lnTo>
                  <a:cubicBezTo>
                    <a:pt x="12611" y="9396"/>
                    <a:pt x="12674" y="10452"/>
                    <a:pt x="12064" y="11144"/>
                  </a:cubicBezTo>
                  <a:cubicBezTo>
                    <a:pt x="11733" y="11518"/>
                    <a:pt x="11273" y="11708"/>
                    <a:pt x="10811" y="11708"/>
                  </a:cubicBezTo>
                  <a:cubicBezTo>
                    <a:pt x="10417" y="11708"/>
                    <a:pt x="10021" y="11570"/>
                    <a:pt x="9703" y="11288"/>
                  </a:cubicBezTo>
                  <a:lnTo>
                    <a:pt x="4552" y="6726"/>
                  </a:lnTo>
                  <a:close/>
                  <a:moveTo>
                    <a:pt x="4312" y="1"/>
                  </a:moveTo>
                  <a:cubicBezTo>
                    <a:pt x="4158" y="1"/>
                    <a:pt x="4005" y="65"/>
                    <a:pt x="3895" y="190"/>
                  </a:cubicBezTo>
                  <a:lnTo>
                    <a:pt x="200" y="4362"/>
                  </a:lnTo>
                  <a:cubicBezTo>
                    <a:pt x="0" y="4592"/>
                    <a:pt x="23" y="4942"/>
                    <a:pt x="251" y="5144"/>
                  </a:cubicBezTo>
                  <a:cubicBezTo>
                    <a:pt x="357" y="5238"/>
                    <a:pt x="489" y="5284"/>
                    <a:pt x="621" y="5284"/>
                  </a:cubicBezTo>
                  <a:cubicBezTo>
                    <a:pt x="773" y="5284"/>
                    <a:pt x="925" y="5222"/>
                    <a:pt x="1034" y="5100"/>
                  </a:cubicBezTo>
                  <a:lnTo>
                    <a:pt x="8964" y="12120"/>
                  </a:lnTo>
                  <a:cubicBezTo>
                    <a:pt x="9495" y="12590"/>
                    <a:pt x="10154" y="12821"/>
                    <a:pt x="10811" y="12821"/>
                  </a:cubicBezTo>
                  <a:cubicBezTo>
                    <a:pt x="11581" y="12821"/>
                    <a:pt x="12347" y="12504"/>
                    <a:pt x="12898" y="11881"/>
                  </a:cubicBezTo>
                  <a:cubicBezTo>
                    <a:pt x="13917" y="10732"/>
                    <a:pt x="13809" y="8967"/>
                    <a:pt x="12659" y="7947"/>
                  </a:cubicBezTo>
                  <a:lnTo>
                    <a:pt x="4730" y="928"/>
                  </a:lnTo>
                  <a:cubicBezTo>
                    <a:pt x="4934" y="698"/>
                    <a:pt x="4913" y="345"/>
                    <a:pt x="4682" y="142"/>
                  </a:cubicBezTo>
                  <a:cubicBezTo>
                    <a:pt x="4576" y="47"/>
                    <a:pt x="4444" y="1"/>
                    <a:pt x="43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6">
              <a:extLst>
                <a:ext uri="{FF2B5EF4-FFF2-40B4-BE49-F238E27FC236}">
                  <a16:creationId xmlns:a16="http://schemas.microsoft.com/office/drawing/2014/main" id="{A04C0DE9-665B-E113-C3B0-8D7895263419}"/>
                </a:ext>
              </a:extLst>
            </p:cNvPr>
            <p:cNvSpPr/>
            <p:nvPr/>
          </p:nvSpPr>
          <p:spPr>
            <a:xfrm>
              <a:off x="3714923" y="3199630"/>
              <a:ext cx="67635" cy="89898"/>
            </a:xfrm>
            <a:custGeom>
              <a:avLst/>
              <a:gdLst/>
              <a:ahLst/>
              <a:cxnLst/>
              <a:rect l="l" t="t" r="r" b="b"/>
              <a:pathLst>
                <a:path w="3357" h="4462" extrusionOk="0">
                  <a:moveTo>
                    <a:pt x="1679" y="1328"/>
                  </a:moveTo>
                  <a:cubicBezTo>
                    <a:pt x="2565" y="2346"/>
                    <a:pt x="2273" y="3347"/>
                    <a:pt x="1679" y="3347"/>
                  </a:cubicBezTo>
                  <a:cubicBezTo>
                    <a:pt x="1368" y="3347"/>
                    <a:pt x="1114" y="3035"/>
                    <a:pt x="1114" y="2651"/>
                  </a:cubicBezTo>
                  <a:cubicBezTo>
                    <a:pt x="1114" y="2090"/>
                    <a:pt x="1423" y="1621"/>
                    <a:pt x="1677" y="1328"/>
                  </a:cubicBezTo>
                  <a:close/>
                  <a:moveTo>
                    <a:pt x="1678" y="0"/>
                  </a:moveTo>
                  <a:cubicBezTo>
                    <a:pt x="1561" y="0"/>
                    <a:pt x="1444" y="37"/>
                    <a:pt x="1345" y="111"/>
                  </a:cubicBezTo>
                  <a:cubicBezTo>
                    <a:pt x="1290" y="152"/>
                    <a:pt x="0" y="1134"/>
                    <a:pt x="0" y="2651"/>
                  </a:cubicBezTo>
                  <a:cubicBezTo>
                    <a:pt x="0" y="3649"/>
                    <a:pt x="754" y="4462"/>
                    <a:pt x="1679" y="4462"/>
                  </a:cubicBezTo>
                  <a:cubicBezTo>
                    <a:pt x="2604" y="4462"/>
                    <a:pt x="3357" y="3649"/>
                    <a:pt x="3357" y="2651"/>
                  </a:cubicBezTo>
                  <a:cubicBezTo>
                    <a:pt x="3357" y="1134"/>
                    <a:pt x="2066" y="152"/>
                    <a:pt x="2012" y="111"/>
                  </a:cubicBezTo>
                  <a:cubicBezTo>
                    <a:pt x="1913" y="37"/>
                    <a:pt x="1795" y="0"/>
                    <a:pt x="16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6">
              <a:extLst>
                <a:ext uri="{FF2B5EF4-FFF2-40B4-BE49-F238E27FC236}">
                  <a16:creationId xmlns:a16="http://schemas.microsoft.com/office/drawing/2014/main" id="{5DE60A99-7C03-1051-79C5-890286273148}"/>
                </a:ext>
              </a:extLst>
            </p:cNvPr>
            <p:cNvSpPr/>
            <p:nvPr/>
          </p:nvSpPr>
          <p:spPr>
            <a:xfrm>
              <a:off x="3625106" y="3294666"/>
              <a:ext cx="247109" cy="89858"/>
            </a:xfrm>
            <a:custGeom>
              <a:avLst/>
              <a:gdLst/>
              <a:ahLst/>
              <a:cxnLst/>
              <a:rect l="l" t="t" r="r" b="b"/>
              <a:pathLst>
                <a:path w="12265" h="4460" extrusionOk="0">
                  <a:moveTo>
                    <a:pt x="11148" y="1115"/>
                  </a:moveTo>
                  <a:lnTo>
                    <a:pt x="11149" y="3345"/>
                  </a:lnTo>
                  <a:lnTo>
                    <a:pt x="1115" y="3345"/>
                  </a:lnTo>
                  <a:lnTo>
                    <a:pt x="1115" y="1115"/>
                  </a:lnTo>
                  <a:lnTo>
                    <a:pt x="3608" y="1115"/>
                  </a:lnTo>
                  <a:cubicBezTo>
                    <a:pt x="4201" y="1864"/>
                    <a:pt x="5168" y="2241"/>
                    <a:pt x="6135" y="2241"/>
                  </a:cubicBezTo>
                  <a:cubicBezTo>
                    <a:pt x="7098" y="2241"/>
                    <a:pt x="8062" y="1867"/>
                    <a:pt x="8656" y="1115"/>
                  </a:cubicBezTo>
                  <a:close/>
                  <a:moveTo>
                    <a:pt x="559" y="0"/>
                  </a:moveTo>
                  <a:cubicBezTo>
                    <a:pt x="251" y="0"/>
                    <a:pt x="0" y="250"/>
                    <a:pt x="2" y="558"/>
                  </a:cubicBezTo>
                  <a:lnTo>
                    <a:pt x="2" y="3903"/>
                  </a:lnTo>
                  <a:cubicBezTo>
                    <a:pt x="2" y="4210"/>
                    <a:pt x="250" y="4460"/>
                    <a:pt x="559" y="4460"/>
                  </a:cubicBezTo>
                  <a:lnTo>
                    <a:pt x="11707" y="4460"/>
                  </a:lnTo>
                  <a:cubicBezTo>
                    <a:pt x="12014" y="4460"/>
                    <a:pt x="12264" y="4210"/>
                    <a:pt x="12264" y="3903"/>
                  </a:cubicBezTo>
                  <a:lnTo>
                    <a:pt x="12264" y="559"/>
                  </a:lnTo>
                  <a:cubicBezTo>
                    <a:pt x="12264" y="251"/>
                    <a:pt x="12014" y="2"/>
                    <a:pt x="11707" y="2"/>
                  </a:cubicBezTo>
                  <a:lnTo>
                    <a:pt x="11707" y="0"/>
                  </a:lnTo>
                  <a:lnTo>
                    <a:pt x="8362" y="0"/>
                  </a:lnTo>
                  <a:cubicBezTo>
                    <a:pt x="8151" y="0"/>
                    <a:pt x="7957" y="120"/>
                    <a:pt x="7863" y="310"/>
                  </a:cubicBezTo>
                  <a:cubicBezTo>
                    <a:pt x="7858" y="317"/>
                    <a:pt x="7423" y="1120"/>
                    <a:pt x="6137" y="1120"/>
                  </a:cubicBezTo>
                  <a:cubicBezTo>
                    <a:pt x="4884" y="1120"/>
                    <a:pt x="4439" y="376"/>
                    <a:pt x="4400" y="307"/>
                  </a:cubicBezTo>
                  <a:cubicBezTo>
                    <a:pt x="4309" y="111"/>
                    <a:pt x="4119" y="0"/>
                    <a:pt x="39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6">
              <a:extLst>
                <a:ext uri="{FF2B5EF4-FFF2-40B4-BE49-F238E27FC236}">
                  <a16:creationId xmlns:a16="http://schemas.microsoft.com/office/drawing/2014/main" id="{0D835E33-760C-669B-4FE6-CD158BCBEE41}"/>
                </a:ext>
              </a:extLst>
            </p:cNvPr>
            <p:cNvSpPr/>
            <p:nvPr/>
          </p:nvSpPr>
          <p:spPr>
            <a:xfrm>
              <a:off x="3891617" y="3197353"/>
              <a:ext cx="26232" cy="22485"/>
            </a:xfrm>
            <a:custGeom>
              <a:avLst/>
              <a:gdLst/>
              <a:ahLst/>
              <a:cxnLst/>
              <a:rect l="l" t="t" r="r" b="b"/>
              <a:pathLst>
                <a:path w="1302" h="1116" extrusionOk="0">
                  <a:moveTo>
                    <a:pt x="744" y="0"/>
                  </a:moveTo>
                  <a:cubicBezTo>
                    <a:pt x="248" y="0"/>
                    <a:pt x="0" y="601"/>
                    <a:pt x="351" y="952"/>
                  </a:cubicBezTo>
                  <a:cubicBezTo>
                    <a:pt x="457" y="1059"/>
                    <a:pt x="600" y="1116"/>
                    <a:pt x="745" y="1116"/>
                  </a:cubicBezTo>
                  <a:cubicBezTo>
                    <a:pt x="817" y="1116"/>
                    <a:pt x="889" y="1102"/>
                    <a:pt x="958" y="1073"/>
                  </a:cubicBezTo>
                  <a:cubicBezTo>
                    <a:pt x="1166" y="987"/>
                    <a:pt x="1302" y="783"/>
                    <a:pt x="1302" y="558"/>
                  </a:cubicBezTo>
                  <a:cubicBezTo>
                    <a:pt x="1302" y="250"/>
                    <a:pt x="1052" y="0"/>
                    <a:pt x="7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6">
              <a:extLst>
                <a:ext uri="{FF2B5EF4-FFF2-40B4-BE49-F238E27FC236}">
                  <a16:creationId xmlns:a16="http://schemas.microsoft.com/office/drawing/2014/main" id="{0DE76F5A-CBB3-5BAB-F160-4A5C9A6B3AB9}"/>
                </a:ext>
              </a:extLst>
            </p:cNvPr>
            <p:cNvSpPr/>
            <p:nvPr/>
          </p:nvSpPr>
          <p:spPr>
            <a:xfrm>
              <a:off x="3715648" y="3058476"/>
              <a:ext cx="26272" cy="22485"/>
            </a:xfrm>
            <a:custGeom>
              <a:avLst/>
              <a:gdLst/>
              <a:ahLst/>
              <a:cxnLst/>
              <a:rect l="l" t="t" r="r" b="b"/>
              <a:pathLst>
                <a:path w="1304" h="1116" extrusionOk="0">
                  <a:moveTo>
                    <a:pt x="746" y="1"/>
                  </a:moveTo>
                  <a:cubicBezTo>
                    <a:pt x="250" y="1"/>
                    <a:pt x="0" y="601"/>
                    <a:pt x="351" y="953"/>
                  </a:cubicBezTo>
                  <a:cubicBezTo>
                    <a:pt x="458" y="1060"/>
                    <a:pt x="601" y="1116"/>
                    <a:pt x="746" y="1116"/>
                  </a:cubicBezTo>
                  <a:cubicBezTo>
                    <a:pt x="818" y="1116"/>
                    <a:pt x="890" y="1102"/>
                    <a:pt x="960" y="1074"/>
                  </a:cubicBezTo>
                  <a:cubicBezTo>
                    <a:pt x="1167" y="987"/>
                    <a:pt x="1303" y="784"/>
                    <a:pt x="1303" y="558"/>
                  </a:cubicBezTo>
                  <a:cubicBezTo>
                    <a:pt x="1303" y="250"/>
                    <a:pt x="1054" y="1"/>
                    <a:pt x="7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6">
              <a:extLst>
                <a:ext uri="{FF2B5EF4-FFF2-40B4-BE49-F238E27FC236}">
                  <a16:creationId xmlns:a16="http://schemas.microsoft.com/office/drawing/2014/main" id="{6D54F260-2924-4FBC-8F85-CCFD0C55E124}"/>
                </a:ext>
              </a:extLst>
            </p:cNvPr>
            <p:cNvSpPr/>
            <p:nvPr/>
          </p:nvSpPr>
          <p:spPr>
            <a:xfrm>
              <a:off x="3726145" y="3012822"/>
              <a:ext cx="26252" cy="22485"/>
            </a:xfrm>
            <a:custGeom>
              <a:avLst/>
              <a:gdLst/>
              <a:ahLst/>
              <a:cxnLst/>
              <a:rect l="l" t="t" r="r" b="b"/>
              <a:pathLst>
                <a:path w="1303" h="1116" extrusionOk="0">
                  <a:moveTo>
                    <a:pt x="748" y="1"/>
                  </a:moveTo>
                  <a:cubicBezTo>
                    <a:pt x="747" y="1"/>
                    <a:pt x="746" y="1"/>
                    <a:pt x="745" y="1"/>
                  </a:cubicBezTo>
                  <a:cubicBezTo>
                    <a:pt x="249" y="1"/>
                    <a:pt x="1" y="600"/>
                    <a:pt x="352" y="951"/>
                  </a:cubicBezTo>
                  <a:cubicBezTo>
                    <a:pt x="458" y="1058"/>
                    <a:pt x="601" y="1115"/>
                    <a:pt x="746" y="1115"/>
                  </a:cubicBezTo>
                  <a:cubicBezTo>
                    <a:pt x="817" y="1115"/>
                    <a:pt x="890" y="1101"/>
                    <a:pt x="959" y="1072"/>
                  </a:cubicBezTo>
                  <a:cubicBezTo>
                    <a:pt x="1166" y="986"/>
                    <a:pt x="1302" y="783"/>
                    <a:pt x="1302" y="557"/>
                  </a:cubicBezTo>
                  <a:cubicBezTo>
                    <a:pt x="1302" y="250"/>
                    <a:pt x="1054" y="1"/>
                    <a:pt x="7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9" name="Google Shape;299;p36">
            <a:extLst>
              <a:ext uri="{FF2B5EF4-FFF2-40B4-BE49-F238E27FC236}">
                <a16:creationId xmlns:a16="http://schemas.microsoft.com/office/drawing/2014/main" id="{1B028582-48F0-6D47-A6C8-163C464568CB}"/>
              </a:ext>
            </a:extLst>
          </p:cNvPr>
          <p:cNvGrpSpPr/>
          <p:nvPr/>
        </p:nvGrpSpPr>
        <p:grpSpPr>
          <a:xfrm>
            <a:off x="5239686" y="3610950"/>
            <a:ext cx="356168" cy="355297"/>
            <a:chOff x="3136549" y="3042701"/>
            <a:chExt cx="387013" cy="386066"/>
          </a:xfrm>
        </p:grpSpPr>
        <p:sp>
          <p:nvSpPr>
            <p:cNvPr id="300" name="Google Shape;300;p36">
              <a:extLst>
                <a:ext uri="{FF2B5EF4-FFF2-40B4-BE49-F238E27FC236}">
                  <a16:creationId xmlns:a16="http://schemas.microsoft.com/office/drawing/2014/main" id="{942628CA-33B6-2B21-7F66-8FBAC1A3A2FE}"/>
                </a:ext>
              </a:extLst>
            </p:cNvPr>
            <p:cNvSpPr/>
            <p:nvPr/>
          </p:nvSpPr>
          <p:spPr>
            <a:xfrm>
              <a:off x="3136549" y="3042701"/>
              <a:ext cx="387013" cy="386066"/>
            </a:xfrm>
            <a:custGeom>
              <a:avLst/>
              <a:gdLst/>
              <a:ahLst/>
              <a:cxnLst/>
              <a:rect l="l" t="t" r="r" b="b"/>
              <a:pathLst>
                <a:path w="19209" h="19162" extrusionOk="0">
                  <a:moveTo>
                    <a:pt x="11207" y="2003"/>
                  </a:moveTo>
                  <a:lnTo>
                    <a:pt x="12677" y="3460"/>
                  </a:lnTo>
                  <a:lnTo>
                    <a:pt x="11207" y="3460"/>
                  </a:lnTo>
                  <a:lnTo>
                    <a:pt x="11207" y="2003"/>
                  </a:lnTo>
                  <a:close/>
                  <a:moveTo>
                    <a:pt x="15115" y="10174"/>
                  </a:moveTo>
                  <a:lnTo>
                    <a:pt x="15115" y="14014"/>
                  </a:lnTo>
                  <a:cubicBezTo>
                    <a:pt x="15115" y="14212"/>
                    <a:pt x="15190" y="14292"/>
                    <a:pt x="15408" y="14648"/>
                  </a:cubicBezTo>
                  <a:lnTo>
                    <a:pt x="12626" y="14648"/>
                  </a:lnTo>
                  <a:cubicBezTo>
                    <a:pt x="12843" y="14297"/>
                    <a:pt x="12919" y="14213"/>
                    <a:pt x="12919" y="14014"/>
                  </a:cubicBezTo>
                  <a:lnTo>
                    <a:pt x="12919" y="10174"/>
                  </a:lnTo>
                  <a:close/>
                  <a:moveTo>
                    <a:pt x="10090" y="1221"/>
                  </a:moveTo>
                  <a:lnTo>
                    <a:pt x="10090" y="4019"/>
                  </a:lnTo>
                  <a:cubicBezTo>
                    <a:pt x="10090" y="4329"/>
                    <a:pt x="10340" y="4578"/>
                    <a:pt x="10649" y="4578"/>
                  </a:cubicBezTo>
                  <a:lnTo>
                    <a:pt x="13478" y="4578"/>
                  </a:lnTo>
                  <a:lnTo>
                    <a:pt x="13478" y="9054"/>
                  </a:lnTo>
                  <a:lnTo>
                    <a:pt x="11803" y="9054"/>
                  </a:lnTo>
                  <a:cubicBezTo>
                    <a:pt x="11498" y="9060"/>
                    <a:pt x="11253" y="9308"/>
                    <a:pt x="11253" y="9613"/>
                  </a:cubicBezTo>
                  <a:cubicBezTo>
                    <a:pt x="11253" y="9918"/>
                    <a:pt x="11498" y="10168"/>
                    <a:pt x="11803" y="10174"/>
                  </a:cubicBezTo>
                  <a:lnTo>
                    <a:pt x="11803" y="13856"/>
                  </a:lnTo>
                  <a:lnTo>
                    <a:pt x="9930" y="16890"/>
                  </a:lnTo>
                  <a:cubicBezTo>
                    <a:pt x="9897" y="16886"/>
                    <a:pt x="10095" y="16885"/>
                    <a:pt x="7661" y="16885"/>
                  </a:cubicBezTo>
                  <a:cubicBezTo>
                    <a:pt x="6444" y="16885"/>
                    <a:pt x="4568" y="16885"/>
                    <a:pt x="1676" y="16885"/>
                  </a:cubicBezTo>
                  <a:cubicBezTo>
                    <a:pt x="1368" y="16885"/>
                    <a:pt x="1119" y="16634"/>
                    <a:pt x="1119" y="16326"/>
                  </a:cubicBezTo>
                  <a:lnTo>
                    <a:pt x="1119" y="1782"/>
                  </a:lnTo>
                  <a:cubicBezTo>
                    <a:pt x="1117" y="1473"/>
                    <a:pt x="1368" y="1221"/>
                    <a:pt x="1676" y="1221"/>
                  </a:cubicBezTo>
                  <a:close/>
                  <a:moveTo>
                    <a:pt x="16098" y="15767"/>
                  </a:moveTo>
                  <a:lnTo>
                    <a:pt x="17502" y="18042"/>
                  </a:lnTo>
                  <a:lnTo>
                    <a:pt x="10533" y="18042"/>
                  </a:lnTo>
                  <a:lnTo>
                    <a:pt x="11936" y="15767"/>
                  </a:lnTo>
                  <a:close/>
                  <a:moveTo>
                    <a:pt x="8888" y="100"/>
                  </a:moveTo>
                  <a:cubicBezTo>
                    <a:pt x="7581" y="100"/>
                    <a:pt x="5386" y="104"/>
                    <a:pt x="1676" y="104"/>
                  </a:cubicBezTo>
                  <a:cubicBezTo>
                    <a:pt x="751" y="105"/>
                    <a:pt x="1" y="855"/>
                    <a:pt x="1" y="1782"/>
                  </a:cubicBezTo>
                  <a:lnTo>
                    <a:pt x="1" y="16326"/>
                  </a:lnTo>
                  <a:cubicBezTo>
                    <a:pt x="1" y="17251"/>
                    <a:pt x="750" y="18003"/>
                    <a:pt x="1676" y="18005"/>
                  </a:cubicBezTo>
                  <a:lnTo>
                    <a:pt x="9243" y="18005"/>
                  </a:lnTo>
                  <a:lnTo>
                    <a:pt x="9056" y="18308"/>
                  </a:lnTo>
                  <a:cubicBezTo>
                    <a:pt x="8826" y="18680"/>
                    <a:pt x="9095" y="19161"/>
                    <a:pt x="9531" y="19161"/>
                  </a:cubicBezTo>
                  <a:lnTo>
                    <a:pt x="18503" y="19161"/>
                  </a:lnTo>
                  <a:cubicBezTo>
                    <a:pt x="18941" y="19161"/>
                    <a:pt x="19208" y="18679"/>
                    <a:pt x="18978" y="18308"/>
                  </a:cubicBezTo>
                  <a:lnTo>
                    <a:pt x="18980" y="18308"/>
                  </a:lnTo>
                  <a:cubicBezTo>
                    <a:pt x="18655" y="17785"/>
                    <a:pt x="16529" y="14334"/>
                    <a:pt x="16233" y="13856"/>
                  </a:cubicBezTo>
                  <a:lnTo>
                    <a:pt x="16233" y="10174"/>
                  </a:lnTo>
                  <a:cubicBezTo>
                    <a:pt x="16538" y="10168"/>
                    <a:pt x="16783" y="9918"/>
                    <a:pt x="16783" y="9613"/>
                  </a:cubicBezTo>
                  <a:cubicBezTo>
                    <a:pt x="16783" y="9308"/>
                    <a:pt x="16538" y="9060"/>
                    <a:pt x="16233" y="9054"/>
                  </a:cubicBezTo>
                  <a:lnTo>
                    <a:pt x="14595" y="9054"/>
                  </a:lnTo>
                  <a:cubicBezTo>
                    <a:pt x="14595" y="3655"/>
                    <a:pt x="14596" y="4006"/>
                    <a:pt x="14592" y="3964"/>
                  </a:cubicBezTo>
                  <a:cubicBezTo>
                    <a:pt x="14578" y="3834"/>
                    <a:pt x="14521" y="3713"/>
                    <a:pt x="14429" y="3622"/>
                  </a:cubicBezTo>
                  <a:cubicBezTo>
                    <a:pt x="10775" y="0"/>
                    <a:pt x="11014" y="222"/>
                    <a:pt x="10899" y="163"/>
                  </a:cubicBezTo>
                  <a:cubicBezTo>
                    <a:pt x="10792" y="110"/>
                    <a:pt x="10993" y="100"/>
                    <a:pt x="8888" y="10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6">
              <a:extLst>
                <a:ext uri="{FF2B5EF4-FFF2-40B4-BE49-F238E27FC236}">
                  <a16:creationId xmlns:a16="http://schemas.microsoft.com/office/drawing/2014/main" id="{ADBAE45A-5540-035D-C4F5-4D39FDD9AAFB}"/>
                </a:ext>
              </a:extLst>
            </p:cNvPr>
            <p:cNvSpPr/>
            <p:nvPr/>
          </p:nvSpPr>
          <p:spPr>
            <a:xfrm>
              <a:off x="3203378" y="3218347"/>
              <a:ext cx="70073" cy="51114"/>
            </a:xfrm>
            <a:custGeom>
              <a:avLst/>
              <a:gdLst/>
              <a:ahLst/>
              <a:cxnLst/>
              <a:rect l="l" t="t" r="r" b="b"/>
              <a:pathLst>
                <a:path w="3478" h="2537" extrusionOk="0">
                  <a:moveTo>
                    <a:pt x="2864" y="1"/>
                  </a:moveTo>
                  <a:cubicBezTo>
                    <a:pt x="2721" y="1"/>
                    <a:pt x="2578" y="55"/>
                    <a:pt x="2469" y="164"/>
                  </a:cubicBezTo>
                  <a:lnTo>
                    <a:pt x="1448" y="1187"/>
                  </a:lnTo>
                  <a:lnTo>
                    <a:pt x="1015" y="752"/>
                  </a:lnTo>
                  <a:cubicBezTo>
                    <a:pt x="906" y="640"/>
                    <a:pt x="761" y="583"/>
                    <a:pt x="616" y="583"/>
                  </a:cubicBezTo>
                  <a:cubicBezTo>
                    <a:pt x="472" y="583"/>
                    <a:pt x="329" y="638"/>
                    <a:pt x="220" y="747"/>
                  </a:cubicBezTo>
                  <a:cubicBezTo>
                    <a:pt x="0" y="968"/>
                    <a:pt x="3" y="1325"/>
                    <a:pt x="226" y="1542"/>
                  </a:cubicBezTo>
                  <a:lnTo>
                    <a:pt x="1054" y="2373"/>
                  </a:lnTo>
                  <a:cubicBezTo>
                    <a:pt x="1163" y="2482"/>
                    <a:pt x="1306" y="2537"/>
                    <a:pt x="1449" y="2537"/>
                  </a:cubicBezTo>
                  <a:cubicBezTo>
                    <a:pt x="1592" y="2537"/>
                    <a:pt x="1735" y="2482"/>
                    <a:pt x="1844" y="2373"/>
                  </a:cubicBezTo>
                  <a:lnTo>
                    <a:pt x="3258" y="955"/>
                  </a:lnTo>
                  <a:cubicBezTo>
                    <a:pt x="3476" y="737"/>
                    <a:pt x="3478" y="384"/>
                    <a:pt x="3260" y="164"/>
                  </a:cubicBezTo>
                  <a:cubicBezTo>
                    <a:pt x="3151" y="55"/>
                    <a:pt x="3008" y="1"/>
                    <a:pt x="28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6">
              <a:extLst>
                <a:ext uri="{FF2B5EF4-FFF2-40B4-BE49-F238E27FC236}">
                  <a16:creationId xmlns:a16="http://schemas.microsoft.com/office/drawing/2014/main" id="{65B5DEA5-C25A-3727-14E4-C65A7129ADCC}"/>
                </a:ext>
              </a:extLst>
            </p:cNvPr>
            <p:cNvSpPr/>
            <p:nvPr/>
          </p:nvSpPr>
          <p:spPr>
            <a:xfrm>
              <a:off x="3203519" y="3286586"/>
              <a:ext cx="70053" cy="51255"/>
            </a:xfrm>
            <a:custGeom>
              <a:avLst/>
              <a:gdLst/>
              <a:ahLst/>
              <a:cxnLst/>
              <a:rect l="l" t="t" r="r" b="b"/>
              <a:pathLst>
                <a:path w="3477" h="2544" extrusionOk="0">
                  <a:moveTo>
                    <a:pt x="2865" y="0"/>
                  </a:moveTo>
                  <a:cubicBezTo>
                    <a:pt x="2724" y="0"/>
                    <a:pt x="2583" y="53"/>
                    <a:pt x="2474" y="159"/>
                  </a:cubicBezTo>
                  <a:lnTo>
                    <a:pt x="1441" y="1192"/>
                  </a:lnTo>
                  <a:lnTo>
                    <a:pt x="1008" y="759"/>
                  </a:lnTo>
                  <a:cubicBezTo>
                    <a:pt x="899" y="650"/>
                    <a:pt x="756" y="595"/>
                    <a:pt x="613" y="595"/>
                  </a:cubicBezTo>
                  <a:cubicBezTo>
                    <a:pt x="470" y="595"/>
                    <a:pt x="326" y="650"/>
                    <a:pt x="217" y="759"/>
                  </a:cubicBezTo>
                  <a:cubicBezTo>
                    <a:pt x="1" y="977"/>
                    <a:pt x="1" y="1331"/>
                    <a:pt x="219" y="1549"/>
                  </a:cubicBezTo>
                  <a:lnTo>
                    <a:pt x="1047" y="2379"/>
                  </a:lnTo>
                  <a:cubicBezTo>
                    <a:pt x="1156" y="2488"/>
                    <a:pt x="1299" y="2543"/>
                    <a:pt x="1442" y="2543"/>
                  </a:cubicBezTo>
                  <a:cubicBezTo>
                    <a:pt x="1585" y="2543"/>
                    <a:pt x="1728" y="2488"/>
                    <a:pt x="1837" y="2379"/>
                  </a:cubicBezTo>
                  <a:lnTo>
                    <a:pt x="3263" y="950"/>
                  </a:lnTo>
                  <a:cubicBezTo>
                    <a:pt x="3477" y="730"/>
                    <a:pt x="3475" y="380"/>
                    <a:pt x="3260" y="164"/>
                  </a:cubicBezTo>
                  <a:cubicBezTo>
                    <a:pt x="3151" y="55"/>
                    <a:pt x="3008" y="0"/>
                    <a:pt x="2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6">
              <a:extLst>
                <a:ext uri="{FF2B5EF4-FFF2-40B4-BE49-F238E27FC236}">
                  <a16:creationId xmlns:a16="http://schemas.microsoft.com/office/drawing/2014/main" id="{0AE25A1B-D47D-CE2C-D225-FC1F23E9C05A}"/>
                </a:ext>
              </a:extLst>
            </p:cNvPr>
            <p:cNvSpPr/>
            <p:nvPr/>
          </p:nvSpPr>
          <p:spPr>
            <a:xfrm>
              <a:off x="3294989" y="3157481"/>
              <a:ext cx="67353" cy="22565"/>
            </a:xfrm>
            <a:custGeom>
              <a:avLst/>
              <a:gdLst/>
              <a:ahLst/>
              <a:cxnLst/>
              <a:rect l="l" t="t" r="r" b="b"/>
              <a:pathLst>
                <a:path w="3343" h="1120" extrusionOk="0">
                  <a:moveTo>
                    <a:pt x="551" y="0"/>
                  </a:moveTo>
                  <a:cubicBezTo>
                    <a:pt x="245" y="6"/>
                    <a:pt x="1" y="255"/>
                    <a:pt x="1" y="559"/>
                  </a:cubicBezTo>
                  <a:cubicBezTo>
                    <a:pt x="1" y="864"/>
                    <a:pt x="245" y="1114"/>
                    <a:pt x="551" y="1120"/>
                  </a:cubicBezTo>
                  <a:lnTo>
                    <a:pt x="2784" y="1120"/>
                  </a:lnTo>
                  <a:cubicBezTo>
                    <a:pt x="3093" y="1118"/>
                    <a:pt x="3343" y="867"/>
                    <a:pt x="3343" y="559"/>
                  </a:cubicBezTo>
                  <a:cubicBezTo>
                    <a:pt x="3343" y="252"/>
                    <a:pt x="3093" y="0"/>
                    <a:pt x="27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6">
              <a:extLst>
                <a:ext uri="{FF2B5EF4-FFF2-40B4-BE49-F238E27FC236}">
                  <a16:creationId xmlns:a16="http://schemas.microsoft.com/office/drawing/2014/main" id="{AAD8C63F-A888-3DE9-C99A-32023A23E3C8}"/>
                </a:ext>
              </a:extLst>
            </p:cNvPr>
            <p:cNvSpPr/>
            <p:nvPr/>
          </p:nvSpPr>
          <p:spPr>
            <a:xfrm>
              <a:off x="3294989" y="3225116"/>
              <a:ext cx="44647" cy="22565"/>
            </a:xfrm>
            <a:custGeom>
              <a:avLst/>
              <a:gdLst/>
              <a:ahLst/>
              <a:cxnLst/>
              <a:rect l="l" t="t" r="r" b="b"/>
              <a:pathLst>
                <a:path w="2216" h="1120" extrusionOk="0">
                  <a:moveTo>
                    <a:pt x="551" y="0"/>
                  </a:moveTo>
                  <a:cubicBezTo>
                    <a:pt x="245" y="6"/>
                    <a:pt x="1" y="254"/>
                    <a:pt x="1" y="559"/>
                  </a:cubicBezTo>
                  <a:cubicBezTo>
                    <a:pt x="1" y="864"/>
                    <a:pt x="245" y="1114"/>
                    <a:pt x="551" y="1120"/>
                  </a:cubicBezTo>
                  <a:lnTo>
                    <a:pt x="1667" y="1120"/>
                  </a:lnTo>
                  <a:cubicBezTo>
                    <a:pt x="1972" y="1114"/>
                    <a:pt x="2216" y="864"/>
                    <a:pt x="2216" y="559"/>
                  </a:cubicBezTo>
                  <a:cubicBezTo>
                    <a:pt x="2216" y="254"/>
                    <a:pt x="1972" y="6"/>
                    <a:pt x="16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6">
              <a:extLst>
                <a:ext uri="{FF2B5EF4-FFF2-40B4-BE49-F238E27FC236}">
                  <a16:creationId xmlns:a16="http://schemas.microsoft.com/office/drawing/2014/main" id="{51020976-8A59-04B2-B42F-01B7B9EF3D3C}"/>
                </a:ext>
              </a:extLst>
            </p:cNvPr>
            <p:cNvSpPr/>
            <p:nvPr/>
          </p:nvSpPr>
          <p:spPr>
            <a:xfrm>
              <a:off x="3294989" y="3293497"/>
              <a:ext cx="44647" cy="22565"/>
            </a:xfrm>
            <a:custGeom>
              <a:avLst/>
              <a:gdLst/>
              <a:ahLst/>
              <a:cxnLst/>
              <a:rect l="l" t="t" r="r" b="b"/>
              <a:pathLst>
                <a:path w="2216" h="1120" extrusionOk="0">
                  <a:moveTo>
                    <a:pt x="551" y="0"/>
                  </a:moveTo>
                  <a:cubicBezTo>
                    <a:pt x="245" y="6"/>
                    <a:pt x="1" y="254"/>
                    <a:pt x="1" y="559"/>
                  </a:cubicBezTo>
                  <a:cubicBezTo>
                    <a:pt x="1" y="864"/>
                    <a:pt x="245" y="1114"/>
                    <a:pt x="551" y="1120"/>
                  </a:cubicBezTo>
                  <a:lnTo>
                    <a:pt x="1667" y="1120"/>
                  </a:lnTo>
                  <a:cubicBezTo>
                    <a:pt x="1972" y="1114"/>
                    <a:pt x="2216" y="864"/>
                    <a:pt x="2216" y="559"/>
                  </a:cubicBezTo>
                  <a:cubicBezTo>
                    <a:pt x="2216" y="254"/>
                    <a:pt x="1972" y="6"/>
                    <a:pt x="16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6">
              <a:extLst>
                <a:ext uri="{FF2B5EF4-FFF2-40B4-BE49-F238E27FC236}">
                  <a16:creationId xmlns:a16="http://schemas.microsoft.com/office/drawing/2014/main" id="{002B2DF6-001A-7D8E-FF27-D2317FD7CDA8}"/>
                </a:ext>
              </a:extLst>
            </p:cNvPr>
            <p:cNvSpPr/>
            <p:nvPr/>
          </p:nvSpPr>
          <p:spPr>
            <a:xfrm>
              <a:off x="3203378" y="3151477"/>
              <a:ext cx="70073" cy="51114"/>
            </a:xfrm>
            <a:custGeom>
              <a:avLst/>
              <a:gdLst/>
              <a:ahLst/>
              <a:cxnLst/>
              <a:rect l="l" t="t" r="r" b="b"/>
              <a:pathLst>
                <a:path w="3478" h="2537" extrusionOk="0">
                  <a:moveTo>
                    <a:pt x="2864" y="0"/>
                  </a:moveTo>
                  <a:cubicBezTo>
                    <a:pt x="2721" y="0"/>
                    <a:pt x="2578" y="55"/>
                    <a:pt x="2469" y="164"/>
                  </a:cubicBezTo>
                  <a:lnTo>
                    <a:pt x="1448" y="1186"/>
                  </a:lnTo>
                  <a:lnTo>
                    <a:pt x="1015" y="751"/>
                  </a:lnTo>
                  <a:cubicBezTo>
                    <a:pt x="906" y="639"/>
                    <a:pt x="761" y="583"/>
                    <a:pt x="616" y="583"/>
                  </a:cubicBezTo>
                  <a:cubicBezTo>
                    <a:pt x="472" y="583"/>
                    <a:pt x="329" y="638"/>
                    <a:pt x="220" y="747"/>
                  </a:cubicBezTo>
                  <a:cubicBezTo>
                    <a:pt x="0" y="968"/>
                    <a:pt x="3" y="1325"/>
                    <a:pt x="226" y="1542"/>
                  </a:cubicBezTo>
                  <a:lnTo>
                    <a:pt x="1054" y="2373"/>
                  </a:lnTo>
                  <a:cubicBezTo>
                    <a:pt x="1163" y="2482"/>
                    <a:pt x="1306" y="2537"/>
                    <a:pt x="1449" y="2537"/>
                  </a:cubicBezTo>
                  <a:cubicBezTo>
                    <a:pt x="1592" y="2537"/>
                    <a:pt x="1735" y="2482"/>
                    <a:pt x="1844" y="2373"/>
                  </a:cubicBezTo>
                  <a:lnTo>
                    <a:pt x="3258" y="955"/>
                  </a:lnTo>
                  <a:cubicBezTo>
                    <a:pt x="3476" y="736"/>
                    <a:pt x="3478" y="384"/>
                    <a:pt x="3260" y="164"/>
                  </a:cubicBezTo>
                  <a:cubicBezTo>
                    <a:pt x="3151" y="55"/>
                    <a:pt x="3008" y="0"/>
                    <a:pt x="2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810318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>
          <a:extLst>
            <a:ext uri="{FF2B5EF4-FFF2-40B4-BE49-F238E27FC236}">
              <a16:creationId xmlns:a16="http://schemas.microsoft.com/office/drawing/2014/main" id="{4A1F2468-6488-5AF7-CDE6-4A960E584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1">
            <a:extLst>
              <a:ext uri="{FF2B5EF4-FFF2-40B4-BE49-F238E27FC236}">
                <a16:creationId xmlns:a16="http://schemas.microsoft.com/office/drawing/2014/main" id="{FB1BC587-6B15-7783-206A-9DB2089A90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5100" y="446886"/>
            <a:ext cx="41475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Glorifique a Deus com seu corpo! </a:t>
            </a:r>
            <a:endParaRPr sz="4800" dirty="0"/>
          </a:p>
        </p:txBody>
      </p:sp>
      <p:cxnSp>
        <p:nvCxnSpPr>
          <p:cNvPr id="395" name="Google Shape;395;p41">
            <a:extLst>
              <a:ext uri="{FF2B5EF4-FFF2-40B4-BE49-F238E27FC236}">
                <a16:creationId xmlns:a16="http://schemas.microsoft.com/office/drawing/2014/main" id="{8DBCAB2E-DA9F-39A8-3139-C064662778D5}"/>
              </a:ext>
            </a:extLst>
          </p:cNvPr>
          <p:cNvCxnSpPr/>
          <p:nvPr/>
        </p:nvCxnSpPr>
        <p:spPr>
          <a:xfrm>
            <a:off x="844100" y="2706008"/>
            <a:ext cx="3889500" cy="12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CDB92D62-1F85-9FB3-CAF4-7348A23FB10F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7149" r="7149"/>
          <a:stretch>
            <a:fillRect/>
          </a:stretch>
        </p:blipFill>
        <p:spPr/>
      </p:pic>
      <p:sp>
        <p:nvSpPr>
          <p:cNvPr id="4" name="Google Shape;393;p41">
            <a:extLst>
              <a:ext uri="{FF2B5EF4-FFF2-40B4-BE49-F238E27FC236}">
                <a16:creationId xmlns:a16="http://schemas.microsoft.com/office/drawing/2014/main" id="{BE9DEF3D-8FEE-94B4-45DE-367EC107701A}"/>
              </a:ext>
            </a:extLst>
          </p:cNvPr>
          <p:cNvSpPr txBox="1">
            <a:spLocks/>
          </p:cNvSpPr>
          <p:nvPr/>
        </p:nvSpPr>
        <p:spPr>
          <a:xfrm>
            <a:off x="395721" y="2706008"/>
            <a:ext cx="4711679" cy="25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ilda Display"/>
              <a:buNone/>
              <a:defRPr sz="6000" b="0" i="0" u="none" strike="noStrike" cap="none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ilda Display"/>
              <a:buNone/>
              <a:defRPr sz="6000" b="0" i="0" u="none" strike="noStrike" cap="none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ilda Display"/>
              <a:buNone/>
              <a:defRPr sz="6000" b="0" i="0" u="none" strike="noStrike" cap="none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ilda Display"/>
              <a:buNone/>
              <a:defRPr sz="6000" b="0" i="0" u="none" strike="noStrike" cap="none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ilda Display"/>
              <a:buNone/>
              <a:defRPr sz="6000" b="0" i="0" u="none" strike="noStrike" cap="none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ilda Display"/>
              <a:buNone/>
              <a:defRPr sz="6000" b="0" i="0" u="none" strike="noStrike" cap="none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ilda Display"/>
              <a:buNone/>
              <a:defRPr sz="6000" b="0" i="0" u="none" strike="noStrike" cap="none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ilda Display"/>
              <a:buNone/>
              <a:defRPr sz="6000" b="0" i="0" u="none" strike="noStrike" cap="none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ilda Display"/>
              <a:buNone/>
              <a:defRPr sz="6000" b="0" i="0" u="none" strike="noStrike" cap="none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9pPr>
          </a:lstStyle>
          <a:p>
            <a:r>
              <a:rPr lang="pt-BR" sz="2800" dirty="0"/>
              <a:t>Assim, quer vocês comam, bebam ou façam qualquer outra coisa, façam tudo para a glória de Deus. </a:t>
            </a:r>
          </a:p>
          <a:p>
            <a:r>
              <a:rPr lang="pt-BR" sz="2800" b="1" dirty="0"/>
              <a:t>1 Coríntios 10:31</a:t>
            </a:r>
          </a:p>
        </p:txBody>
      </p:sp>
    </p:spTree>
    <p:extLst>
      <p:ext uri="{BB962C8B-B14F-4D97-AF65-F5344CB8AC3E}">
        <p14:creationId xmlns:p14="http://schemas.microsoft.com/office/powerpoint/2010/main" val="27451388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>
          <a:extLst>
            <a:ext uri="{FF2B5EF4-FFF2-40B4-BE49-F238E27FC236}">
              <a16:creationId xmlns:a16="http://schemas.microsoft.com/office/drawing/2014/main" id="{7B31DA71-1341-21DD-4134-C752AE1D6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>
            <a:extLst>
              <a:ext uri="{FF2B5EF4-FFF2-40B4-BE49-F238E27FC236}">
                <a16:creationId xmlns:a16="http://schemas.microsoft.com/office/drawing/2014/main" id="{7AA41C09-DFC2-D4C1-E8A6-729A8E46F115}"/>
              </a:ext>
            </a:extLst>
          </p:cNvPr>
          <p:cNvSpPr/>
          <p:nvPr/>
        </p:nvSpPr>
        <p:spPr>
          <a:xfrm>
            <a:off x="0" y="4766000"/>
            <a:ext cx="9166500" cy="377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9">
            <a:extLst>
              <a:ext uri="{FF2B5EF4-FFF2-40B4-BE49-F238E27FC236}">
                <a16:creationId xmlns:a16="http://schemas.microsoft.com/office/drawing/2014/main" id="{885CF279-2694-3B2A-EAFD-19E60F9905D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85918" y="974771"/>
            <a:ext cx="4957731" cy="21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“Botox, Ozempic e Implante capilar: como o cristão deve se comportar?”</a:t>
            </a:r>
            <a:endParaRPr sz="3600" dirty="0"/>
          </a:p>
        </p:txBody>
      </p:sp>
      <p:sp>
        <p:nvSpPr>
          <p:cNvPr id="175" name="Google Shape;175;p29">
            <a:extLst>
              <a:ext uri="{FF2B5EF4-FFF2-40B4-BE49-F238E27FC236}">
                <a16:creationId xmlns:a16="http://schemas.microsoft.com/office/drawing/2014/main" id="{417BE361-07A2-2377-5079-03E48F04D92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91294" y="3432830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Vivendo saudável e equilibrado, num mundo estético doentio.</a:t>
            </a:r>
            <a:endParaRPr dirty="0"/>
          </a:p>
        </p:txBody>
      </p:sp>
      <p:cxnSp>
        <p:nvCxnSpPr>
          <p:cNvPr id="176" name="Google Shape;176;p29">
            <a:extLst>
              <a:ext uri="{FF2B5EF4-FFF2-40B4-BE49-F238E27FC236}">
                <a16:creationId xmlns:a16="http://schemas.microsoft.com/office/drawing/2014/main" id="{8B68E418-DD30-5175-DD63-0D6F9D210BB4}"/>
              </a:ext>
            </a:extLst>
          </p:cNvPr>
          <p:cNvCxnSpPr/>
          <p:nvPr/>
        </p:nvCxnSpPr>
        <p:spPr>
          <a:xfrm>
            <a:off x="375432" y="4017878"/>
            <a:ext cx="3894000" cy="20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7" name="Google Shape;177;p29">
            <a:extLst>
              <a:ext uri="{FF2B5EF4-FFF2-40B4-BE49-F238E27FC236}">
                <a16:creationId xmlns:a16="http://schemas.microsoft.com/office/drawing/2014/main" id="{9F632C67-C738-58F9-CBAF-C6DD06C0C64C}"/>
              </a:ext>
            </a:extLst>
          </p:cNvPr>
          <p:cNvSpPr txBox="1"/>
          <p:nvPr/>
        </p:nvSpPr>
        <p:spPr>
          <a:xfrm>
            <a:off x="2764784" y="4081049"/>
            <a:ext cx="2520971" cy="3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dirty="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rPr>
              <a:t>Matheus Pereira</a:t>
            </a:r>
            <a:endParaRPr sz="2300" dirty="0">
              <a:solidFill>
                <a:schemeClr val="dk1"/>
              </a:solidFill>
              <a:latin typeface="Gilda Display"/>
              <a:ea typeface="Gilda Display"/>
              <a:cs typeface="Gilda Display"/>
              <a:sym typeface="Gilda Display"/>
            </a:endParaRPr>
          </a:p>
        </p:txBody>
      </p:sp>
      <p:pic>
        <p:nvPicPr>
          <p:cNvPr id="178" name="Google Shape;178;p29">
            <a:extLst>
              <a:ext uri="{FF2B5EF4-FFF2-40B4-BE49-F238E27FC236}">
                <a16:creationId xmlns:a16="http://schemas.microsoft.com/office/drawing/2014/main" id="{56FD3660-D7CF-ED5D-C941-3B9B33FF841D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540" b="1550"/>
          <a:stretch/>
        </p:blipFill>
        <p:spPr>
          <a:xfrm>
            <a:off x="5318900" y="535000"/>
            <a:ext cx="3491700" cy="4230900"/>
          </a:xfrm>
          <a:prstGeom prst="round2SameRect">
            <a:avLst>
              <a:gd name="adj1" fmla="val 5000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3156149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3"/>
          <p:cNvSpPr txBox="1">
            <a:spLocks noGrp="1"/>
          </p:cNvSpPr>
          <p:nvPr>
            <p:ph type="title"/>
          </p:nvPr>
        </p:nvSpPr>
        <p:spPr>
          <a:xfrm>
            <a:off x="715100" y="1401775"/>
            <a:ext cx="37242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Sabedoria…</a:t>
            </a:r>
            <a:endParaRPr dirty="0"/>
          </a:p>
        </p:txBody>
      </p:sp>
      <p:sp>
        <p:nvSpPr>
          <p:cNvPr id="221" name="Google Shape;221;p33"/>
          <p:cNvSpPr txBox="1">
            <a:spLocks noGrp="1"/>
          </p:cNvSpPr>
          <p:nvPr>
            <p:ph type="subTitle" idx="1"/>
          </p:nvPr>
        </p:nvSpPr>
        <p:spPr>
          <a:xfrm>
            <a:off x="715100" y="2288975"/>
            <a:ext cx="3724200" cy="13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pt-BR" sz="1800" dirty="0"/>
              <a:t>Se algum de vocês tem falta de sabedoria, peça-a a Deus, que a todos dá livremente, de boa vontade; e lhe será concedida. </a:t>
            </a:r>
          </a:p>
          <a:p>
            <a:pPr marL="0" lvl="0" indent="0"/>
            <a:endParaRPr lang="pt-BR" sz="1800" dirty="0"/>
          </a:p>
          <a:p>
            <a:pPr marL="0" lvl="0" indent="0"/>
            <a:r>
              <a:rPr lang="pt-BR" sz="1800" dirty="0"/>
              <a:t>		</a:t>
            </a:r>
            <a:r>
              <a:rPr lang="pt-BR" sz="1800" b="1" dirty="0"/>
              <a:t>Tiago 1:5</a:t>
            </a:r>
            <a:endParaRPr sz="1800" b="1" dirty="0"/>
          </a:p>
        </p:txBody>
      </p:sp>
      <p:cxnSp>
        <p:nvCxnSpPr>
          <p:cNvPr id="223" name="Google Shape;223;p33"/>
          <p:cNvCxnSpPr/>
          <p:nvPr/>
        </p:nvCxnSpPr>
        <p:spPr>
          <a:xfrm rot="10800000" flipH="1">
            <a:off x="0" y="529888"/>
            <a:ext cx="3646200" cy="10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4" name="Google Shape;224;p33"/>
          <p:cNvCxnSpPr/>
          <p:nvPr/>
        </p:nvCxnSpPr>
        <p:spPr>
          <a:xfrm rot="10800000" flipH="1">
            <a:off x="5497800" y="4841238"/>
            <a:ext cx="3646200" cy="10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Espaço Reservado para Imagem 6">
            <a:extLst>
              <a:ext uri="{FF2B5EF4-FFF2-40B4-BE49-F238E27FC236}">
                <a16:creationId xmlns:a16="http://schemas.microsoft.com/office/drawing/2014/main" id="{FF53AB4A-9089-56F0-DEDF-0A41AC7B02CA}"/>
              </a:ext>
            </a:extLst>
          </p:cNvPr>
          <p:cNvSpPr>
            <a:spLocks noGrp="1"/>
          </p:cNvSpPr>
          <p:nvPr>
            <p:ph type="pic" idx="2"/>
          </p:nvPr>
        </p:nvSpPr>
        <p:spPr/>
      </p:sp>
      <p:pic>
        <p:nvPicPr>
          <p:cNvPr id="1026" name="Picture 2" descr="A handsome black man is engaged in a gym | Free Photo">
            <a:extLst>
              <a:ext uri="{FF2B5EF4-FFF2-40B4-BE49-F238E27FC236}">
                <a16:creationId xmlns:a16="http://schemas.microsoft.com/office/drawing/2014/main" id="{D26AB0B7-DE34-33AB-5E83-DFDF8B12A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235" y="-56488"/>
            <a:ext cx="3480047" cy="522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>
          <a:extLst>
            <a:ext uri="{FF2B5EF4-FFF2-40B4-BE49-F238E27FC236}">
              <a16:creationId xmlns:a16="http://schemas.microsoft.com/office/drawing/2014/main" id="{5AB329BE-2ED6-E92E-2B02-0CC91578A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2">
            <a:extLst>
              <a:ext uri="{FF2B5EF4-FFF2-40B4-BE49-F238E27FC236}">
                <a16:creationId xmlns:a16="http://schemas.microsoft.com/office/drawing/2014/main" id="{FFD4CDD9-225E-A297-720F-393ED990E6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Dados chamativos</a:t>
            </a:r>
            <a:endParaRPr dirty="0"/>
          </a:p>
        </p:txBody>
      </p:sp>
      <p:sp>
        <p:nvSpPr>
          <p:cNvPr id="401" name="Google Shape;401;p42">
            <a:extLst>
              <a:ext uri="{FF2B5EF4-FFF2-40B4-BE49-F238E27FC236}">
                <a16:creationId xmlns:a16="http://schemas.microsoft.com/office/drawing/2014/main" id="{3ED8ABC9-1C92-E088-2DE2-F3299A71BA73}"/>
              </a:ext>
            </a:extLst>
          </p:cNvPr>
          <p:cNvSpPr/>
          <p:nvPr/>
        </p:nvSpPr>
        <p:spPr>
          <a:xfrm>
            <a:off x="-13525" y="3021850"/>
            <a:ext cx="9144000" cy="212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42">
            <a:extLst>
              <a:ext uri="{FF2B5EF4-FFF2-40B4-BE49-F238E27FC236}">
                <a16:creationId xmlns:a16="http://schemas.microsoft.com/office/drawing/2014/main" id="{2591440D-0E21-89E1-7E96-E9B55A74592B}"/>
              </a:ext>
            </a:extLst>
          </p:cNvPr>
          <p:cNvSpPr txBox="1"/>
          <p:nvPr/>
        </p:nvSpPr>
        <p:spPr>
          <a:xfrm>
            <a:off x="688881" y="1460250"/>
            <a:ext cx="2249100" cy="4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rPr>
              <a:t>Proc. Estético</a:t>
            </a:r>
            <a:endParaRPr sz="2400" dirty="0">
              <a:solidFill>
                <a:schemeClr val="dk1"/>
              </a:solidFill>
              <a:latin typeface="Gilda Display"/>
              <a:ea typeface="Gilda Display"/>
              <a:cs typeface="Gilda Display"/>
              <a:sym typeface="Gilda Display"/>
            </a:endParaRPr>
          </a:p>
        </p:txBody>
      </p:sp>
      <p:sp>
        <p:nvSpPr>
          <p:cNvPr id="403" name="Google Shape;403;p42">
            <a:extLst>
              <a:ext uri="{FF2B5EF4-FFF2-40B4-BE49-F238E27FC236}">
                <a16:creationId xmlns:a16="http://schemas.microsoft.com/office/drawing/2014/main" id="{8705C32C-001D-E033-C05E-77468A3086EC}"/>
              </a:ext>
            </a:extLst>
          </p:cNvPr>
          <p:cNvSpPr txBox="1"/>
          <p:nvPr/>
        </p:nvSpPr>
        <p:spPr>
          <a:xfrm>
            <a:off x="688875" y="1831747"/>
            <a:ext cx="2249100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2.3 milhões em 2024.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Líder mundial!</a:t>
            </a:r>
            <a:endParaRPr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04" name="Google Shape;404;p42">
            <a:extLst>
              <a:ext uri="{FF2B5EF4-FFF2-40B4-BE49-F238E27FC236}">
                <a16:creationId xmlns:a16="http://schemas.microsoft.com/office/drawing/2014/main" id="{1C4740A0-145E-1E00-A403-1B9145068A58}"/>
              </a:ext>
            </a:extLst>
          </p:cNvPr>
          <p:cNvSpPr txBox="1"/>
          <p:nvPr/>
        </p:nvSpPr>
        <p:spPr>
          <a:xfrm>
            <a:off x="2067062" y="3457250"/>
            <a:ext cx="2245500" cy="4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rPr>
              <a:t>Academias</a:t>
            </a:r>
            <a:endParaRPr sz="2400" dirty="0">
              <a:solidFill>
                <a:schemeClr val="dk1"/>
              </a:solidFill>
              <a:latin typeface="Gilda Display"/>
              <a:ea typeface="Gilda Display"/>
              <a:cs typeface="Gilda Display"/>
              <a:sym typeface="Gilda Display"/>
            </a:endParaRPr>
          </a:p>
        </p:txBody>
      </p:sp>
      <p:sp>
        <p:nvSpPr>
          <p:cNvPr id="405" name="Google Shape;405;p42">
            <a:extLst>
              <a:ext uri="{FF2B5EF4-FFF2-40B4-BE49-F238E27FC236}">
                <a16:creationId xmlns:a16="http://schemas.microsoft.com/office/drawing/2014/main" id="{DEA90D9E-F2B1-0F56-8CF4-3BB3E9247B8D}"/>
              </a:ext>
            </a:extLst>
          </p:cNvPr>
          <p:cNvSpPr txBox="1"/>
          <p:nvPr/>
        </p:nvSpPr>
        <p:spPr>
          <a:xfrm>
            <a:off x="2070643" y="3822493"/>
            <a:ext cx="2323803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Academias triplicaram no Brasil. Mais de 50 mil.</a:t>
            </a:r>
            <a:endParaRPr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06" name="Google Shape;406;p42">
            <a:extLst>
              <a:ext uri="{FF2B5EF4-FFF2-40B4-BE49-F238E27FC236}">
                <a16:creationId xmlns:a16="http://schemas.microsoft.com/office/drawing/2014/main" id="{7F7102DA-56C9-9BDC-6567-FFB65BC4C6D9}"/>
              </a:ext>
            </a:extLst>
          </p:cNvPr>
          <p:cNvSpPr txBox="1"/>
          <p:nvPr/>
        </p:nvSpPr>
        <p:spPr>
          <a:xfrm>
            <a:off x="3447449" y="1460225"/>
            <a:ext cx="2323036" cy="4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rPr>
              <a:t>Suplementação</a:t>
            </a:r>
            <a:endParaRPr sz="2400" dirty="0">
              <a:solidFill>
                <a:schemeClr val="dk1"/>
              </a:solidFill>
              <a:latin typeface="Gilda Display"/>
              <a:ea typeface="Gilda Display"/>
              <a:cs typeface="Gilda Display"/>
              <a:sym typeface="Gilda Display"/>
            </a:endParaRPr>
          </a:p>
        </p:txBody>
      </p:sp>
      <p:sp>
        <p:nvSpPr>
          <p:cNvPr id="407" name="Google Shape;407;p42">
            <a:extLst>
              <a:ext uri="{FF2B5EF4-FFF2-40B4-BE49-F238E27FC236}">
                <a16:creationId xmlns:a16="http://schemas.microsoft.com/office/drawing/2014/main" id="{0E4AF0C0-DCE7-B41C-62E3-4FC2177346EB}"/>
              </a:ext>
            </a:extLst>
          </p:cNvPr>
          <p:cNvSpPr txBox="1"/>
          <p:nvPr/>
        </p:nvSpPr>
        <p:spPr>
          <a:xfrm>
            <a:off x="3451167" y="1831747"/>
            <a:ext cx="2249100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R$4.6 Bi em 2024.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3º lugar do mundo</a:t>
            </a:r>
            <a:endParaRPr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08" name="Google Shape;408;p42">
            <a:extLst>
              <a:ext uri="{FF2B5EF4-FFF2-40B4-BE49-F238E27FC236}">
                <a16:creationId xmlns:a16="http://schemas.microsoft.com/office/drawing/2014/main" id="{8DC13BA2-7642-924C-E8AB-8267FAB426A3}"/>
              </a:ext>
            </a:extLst>
          </p:cNvPr>
          <p:cNvSpPr txBox="1"/>
          <p:nvPr/>
        </p:nvSpPr>
        <p:spPr>
          <a:xfrm>
            <a:off x="4823376" y="3457250"/>
            <a:ext cx="2249100" cy="4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rPr>
              <a:t>Beleza</a:t>
            </a:r>
            <a:endParaRPr sz="2400" dirty="0">
              <a:solidFill>
                <a:schemeClr val="dk1"/>
              </a:solidFill>
              <a:latin typeface="Gilda Display"/>
              <a:ea typeface="Gilda Display"/>
              <a:cs typeface="Gilda Display"/>
              <a:sym typeface="Gilda Display"/>
            </a:endParaRPr>
          </a:p>
        </p:txBody>
      </p:sp>
      <p:sp>
        <p:nvSpPr>
          <p:cNvPr id="409" name="Google Shape;409;p42">
            <a:extLst>
              <a:ext uri="{FF2B5EF4-FFF2-40B4-BE49-F238E27FC236}">
                <a16:creationId xmlns:a16="http://schemas.microsoft.com/office/drawing/2014/main" id="{477930B7-30C9-FF83-EBD9-1FB0F35F2E4B}"/>
              </a:ext>
            </a:extLst>
          </p:cNvPr>
          <p:cNvSpPr txBox="1"/>
          <p:nvPr/>
        </p:nvSpPr>
        <p:spPr>
          <a:xfrm>
            <a:off x="4823375" y="3821575"/>
            <a:ext cx="2249100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Mercado de beleza movimentará US$ 32 Bi em 2027</a:t>
            </a:r>
            <a:endParaRPr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410" name="Google Shape;410;p42">
            <a:extLst>
              <a:ext uri="{FF2B5EF4-FFF2-40B4-BE49-F238E27FC236}">
                <a16:creationId xmlns:a16="http://schemas.microsoft.com/office/drawing/2014/main" id="{3590F800-3036-41A6-BF88-522DBD76EB6B}"/>
              </a:ext>
            </a:extLst>
          </p:cNvPr>
          <p:cNvCxnSpPr>
            <a:stCxn id="411" idx="3"/>
            <a:endCxn id="412" idx="1"/>
          </p:cNvCxnSpPr>
          <p:nvPr/>
        </p:nvCxnSpPr>
        <p:spPr>
          <a:xfrm>
            <a:off x="2209137" y="2916300"/>
            <a:ext cx="5868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3" name="Google Shape;413;p42">
            <a:extLst>
              <a:ext uri="{FF2B5EF4-FFF2-40B4-BE49-F238E27FC236}">
                <a16:creationId xmlns:a16="http://schemas.microsoft.com/office/drawing/2014/main" id="{DE6EADCB-E567-0405-AF08-8256B8421181}"/>
              </a:ext>
            </a:extLst>
          </p:cNvPr>
          <p:cNvCxnSpPr>
            <a:stCxn id="412" idx="3"/>
            <a:endCxn id="414" idx="1"/>
          </p:cNvCxnSpPr>
          <p:nvPr/>
        </p:nvCxnSpPr>
        <p:spPr>
          <a:xfrm>
            <a:off x="3587299" y="2916300"/>
            <a:ext cx="5868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5" name="Google Shape;415;p42">
            <a:extLst>
              <a:ext uri="{FF2B5EF4-FFF2-40B4-BE49-F238E27FC236}">
                <a16:creationId xmlns:a16="http://schemas.microsoft.com/office/drawing/2014/main" id="{047D7AFD-A432-809A-B420-0C37AD601EF9}"/>
              </a:ext>
            </a:extLst>
          </p:cNvPr>
          <p:cNvCxnSpPr>
            <a:stCxn id="414" idx="3"/>
            <a:endCxn id="416" idx="1"/>
          </p:cNvCxnSpPr>
          <p:nvPr/>
        </p:nvCxnSpPr>
        <p:spPr>
          <a:xfrm>
            <a:off x="4965461" y="2916300"/>
            <a:ext cx="5868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7" name="Google Shape;417;p42">
            <a:extLst>
              <a:ext uri="{FF2B5EF4-FFF2-40B4-BE49-F238E27FC236}">
                <a16:creationId xmlns:a16="http://schemas.microsoft.com/office/drawing/2014/main" id="{58517B06-5EF5-E227-8166-EC13221F8FC6}"/>
              </a:ext>
            </a:extLst>
          </p:cNvPr>
          <p:cNvCxnSpPr>
            <a:stCxn id="416" idx="3"/>
            <a:endCxn id="418" idx="1"/>
          </p:cNvCxnSpPr>
          <p:nvPr/>
        </p:nvCxnSpPr>
        <p:spPr>
          <a:xfrm>
            <a:off x="6343624" y="2916300"/>
            <a:ext cx="5868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9" name="Google Shape;419;p42">
            <a:extLst>
              <a:ext uri="{FF2B5EF4-FFF2-40B4-BE49-F238E27FC236}">
                <a16:creationId xmlns:a16="http://schemas.microsoft.com/office/drawing/2014/main" id="{31407F59-E48B-D681-789B-D0BC815AA8FF}"/>
              </a:ext>
            </a:extLst>
          </p:cNvPr>
          <p:cNvSpPr txBox="1"/>
          <p:nvPr/>
        </p:nvSpPr>
        <p:spPr>
          <a:xfrm>
            <a:off x="6213473" y="1460225"/>
            <a:ext cx="2249100" cy="4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rPr>
              <a:t>Crescimento</a:t>
            </a:r>
            <a:endParaRPr sz="2400" dirty="0">
              <a:solidFill>
                <a:schemeClr val="dk1"/>
              </a:solidFill>
              <a:latin typeface="Gilda Display"/>
              <a:ea typeface="Gilda Display"/>
              <a:cs typeface="Gilda Display"/>
              <a:sym typeface="Gilda Display"/>
            </a:endParaRPr>
          </a:p>
        </p:txBody>
      </p:sp>
      <p:sp>
        <p:nvSpPr>
          <p:cNvPr id="420" name="Google Shape;420;p42">
            <a:extLst>
              <a:ext uri="{FF2B5EF4-FFF2-40B4-BE49-F238E27FC236}">
                <a16:creationId xmlns:a16="http://schemas.microsoft.com/office/drawing/2014/main" id="{B295C05B-24DA-A8A0-74F2-92F07D071191}"/>
              </a:ext>
            </a:extLst>
          </p:cNvPr>
          <p:cNvSpPr txBox="1"/>
          <p:nvPr/>
        </p:nvSpPr>
        <p:spPr>
          <a:xfrm>
            <a:off x="6217191" y="1831747"/>
            <a:ext cx="2249100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Setor de beleza e estética subiu em 16%</a:t>
            </a:r>
            <a:endParaRPr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21" name="Google Shape;421;p42">
            <a:extLst>
              <a:ext uri="{FF2B5EF4-FFF2-40B4-BE49-F238E27FC236}">
                <a16:creationId xmlns:a16="http://schemas.microsoft.com/office/drawing/2014/main" id="{83468B53-982F-0207-DDCA-E6208F4BE80C}"/>
              </a:ext>
            </a:extLst>
          </p:cNvPr>
          <p:cNvSpPr/>
          <p:nvPr/>
        </p:nvSpPr>
        <p:spPr>
          <a:xfrm>
            <a:off x="1427475" y="2530350"/>
            <a:ext cx="771900" cy="7719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Gilda Display"/>
                <a:ea typeface="Gilda Display"/>
                <a:cs typeface="Gilda Display"/>
                <a:sym typeface="Gilda Display"/>
              </a:rPr>
              <a:t>1</a:t>
            </a:r>
            <a:endParaRPr sz="2400">
              <a:solidFill>
                <a:schemeClr val="lt1"/>
              </a:solidFill>
              <a:latin typeface="Gilda Display"/>
              <a:ea typeface="Gilda Display"/>
              <a:cs typeface="Gilda Display"/>
              <a:sym typeface="Gilda Display"/>
            </a:endParaRPr>
          </a:p>
        </p:txBody>
      </p:sp>
      <p:sp>
        <p:nvSpPr>
          <p:cNvPr id="422" name="Google Shape;422;p42">
            <a:extLst>
              <a:ext uri="{FF2B5EF4-FFF2-40B4-BE49-F238E27FC236}">
                <a16:creationId xmlns:a16="http://schemas.microsoft.com/office/drawing/2014/main" id="{47A31357-C146-BFDE-85AA-A5B0E6F90796}"/>
              </a:ext>
            </a:extLst>
          </p:cNvPr>
          <p:cNvSpPr/>
          <p:nvPr/>
        </p:nvSpPr>
        <p:spPr>
          <a:xfrm>
            <a:off x="2805675" y="2530350"/>
            <a:ext cx="771900" cy="7719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Gilda Display"/>
                <a:ea typeface="Gilda Display"/>
                <a:cs typeface="Gilda Display"/>
                <a:sym typeface="Gilda Display"/>
              </a:rPr>
              <a:t>2</a:t>
            </a:r>
            <a:endParaRPr sz="2400">
              <a:solidFill>
                <a:schemeClr val="lt1"/>
              </a:solidFill>
              <a:latin typeface="Gilda Display"/>
              <a:ea typeface="Gilda Display"/>
              <a:cs typeface="Gilda Display"/>
              <a:sym typeface="Gilda Display"/>
            </a:endParaRPr>
          </a:p>
        </p:txBody>
      </p:sp>
      <p:sp>
        <p:nvSpPr>
          <p:cNvPr id="423" name="Google Shape;423;p42">
            <a:extLst>
              <a:ext uri="{FF2B5EF4-FFF2-40B4-BE49-F238E27FC236}">
                <a16:creationId xmlns:a16="http://schemas.microsoft.com/office/drawing/2014/main" id="{F9E310FE-41BC-2DDE-61C7-57A007F5C746}"/>
              </a:ext>
            </a:extLst>
          </p:cNvPr>
          <p:cNvSpPr/>
          <p:nvPr/>
        </p:nvSpPr>
        <p:spPr>
          <a:xfrm>
            <a:off x="4183825" y="2488050"/>
            <a:ext cx="771900" cy="7719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Gilda Display"/>
                <a:ea typeface="Gilda Display"/>
                <a:cs typeface="Gilda Display"/>
                <a:sym typeface="Gilda Display"/>
              </a:rPr>
              <a:t>3</a:t>
            </a:r>
            <a:endParaRPr sz="2400">
              <a:solidFill>
                <a:schemeClr val="lt1"/>
              </a:solidFill>
              <a:latin typeface="Gilda Display"/>
              <a:ea typeface="Gilda Display"/>
              <a:cs typeface="Gilda Display"/>
              <a:sym typeface="Gilda Display"/>
            </a:endParaRPr>
          </a:p>
        </p:txBody>
      </p:sp>
      <p:sp>
        <p:nvSpPr>
          <p:cNvPr id="424" name="Google Shape;424;p42">
            <a:extLst>
              <a:ext uri="{FF2B5EF4-FFF2-40B4-BE49-F238E27FC236}">
                <a16:creationId xmlns:a16="http://schemas.microsoft.com/office/drawing/2014/main" id="{842EFDA0-29C0-7CE7-641E-E39FF5BC7F6A}"/>
              </a:ext>
            </a:extLst>
          </p:cNvPr>
          <p:cNvSpPr/>
          <p:nvPr/>
        </p:nvSpPr>
        <p:spPr>
          <a:xfrm>
            <a:off x="5561975" y="2488050"/>
            <a:ext cx="771900" cy="7719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Gilda Display"/>
                <a:ea typeface="Gilda Display"/>
                <a:cs typeface="Gilda Display"/>
                <a:sym typeface="Gilda Display"/>
              </a:rPr>
              <a:t>4</a:t>
            </a:r>
            <a:endParaRPr sz="2400">
              <a:solidFill>
                <a:schemeClr val="lt1"/>
              </a:solidFill>
              <a:latin typeface="Gilda Display"/>
              <a:ea typeface="Gilda Display"/>
              <a:cs typeface="Gilda Display"/>
              <a:sym typeface="Gilda Display"/>
            </a:endParaRPr>
          </a:p>
        </p:txBody>
      </p:sp>
      <p:sp>
        <p:nvSpPr>
          <p:cNvPr id="425" name="Google Shape;425;p42">
            <a:extLst>
              <a:ext uri="{FF2B5EF4-FFF2-40B4-BE49-F238E27FC236}">
                <a16:creationId xmlns:a16="http://schemas.microsoft.com/office/drawing/2014/main" id="{A428048D-3C02-DD24-5118-182D3F48D878}"/>
              </a:ext>
            </a:extLst>
          </p:cNvPr>
          <p:cNvSpPr/>
          <p:nvPr/>
        </p:nvSpPr>
        <p:spPr>
          <a:xfrm>
            <a:off x="6940175" y="2530350"/>
            <a:ext cx="771900" cy="7719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Gilda Display"/>
                <a:ea typeface="Gilda Display"/>
                <a:cs typeface="Gilda Display"/>
                <a:sym typeface="Gilda Display"/>
              </a:rPr>
              <a:t>5</a:t>
            </a:r>
            <a:endParaRPr sz="2400">
              <a:solidFill>
                <a:schemeClr val="lt1"/>
              </a:solidFill>
              <a:latin typeface="Gilda Display"/>
              <a:ea typeface="Gilda Display"/>
              <a:cs typeface="Gilda Display"/>
              <a:sym typeface="Gilda Display"/>
            </a:endParaRPr>
          </a:p>
        </p:txBody>
      </p:sp>
    </p:spTree>
    <p:extLst>
      <p:ext uri="{BB962C8B-B14F-4D97-AF65-F5344CB8AC3E}">
        <p14:creationId xmlns:p14="http://schemas.microsoft.com/office/powerpoint/2010/main" val="308153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>
          <a:extLst>
            <a:ext uri="{FF2B5EF4-FFF2-40B4-BE49-F238E27FC236}">
              <a16:creationId xmlns:a16="http://schemas.microsoft.com/office/drawing/2014/main" id="{54A367F3-F34A-A296-A519-2CA27877D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2">
            <a:extLst>
              <a:ext uri="{FF2B5EF4-FFF2-40B4-BE49-F238E27FC236}">
                <a16:creationId xmlns:a16="http://schemas.microsoft.com/office/drawing/2014/main" id="{07F98A04-C28E-4E44-DFA9-9B91CA1EA44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97307" y="1048531"/>
            <a:ext cx="4949385" cy="95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Uma teologia do Corpo</a:t>
            </a:r>
            <a:endParaRPr dirty="0"/>
          </a:p>
        </p:txBody>
      </p:sp>
      <p:sp>
        <p:nvSpPr>
          <p:cNvPr id="213" name="Google Shape;213;p32">
            <a:extLst>
              <a:ext uri="{FF2B5EF4-FFF2-40B4-BE49-F238E27FC236}">
                <a16:creationId xmlns:a16="http://schemas.microsoft.com/office/drawing/2014/main" id="{BDCCB836-94C4-44BB-5E9E-39295AAB987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097308" y="1876156"/>
            <a:ext cx="4842900" cy="5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 que a Bíblia fala sobre nosso corpo?</a:t>
            </a:r>
            <a:endParaRPr dirty="0"/>
          </a:p>
        </p:txBody>
      </p:sp>
      <p:sp>
        <p:nvSpPr>
          <p:cNvPr id="214" name="Google Shape;214;p32">
            <a:extLst>
              <a:ext uri="{FF2B5EF4-FFF2-40B4-BE49-F238E27FC236}">
                <a16:creationId xmlns:a16="http://schemas.microsoft.com/office/drawing/2014/main" id="{B9ED285F-8AFC-BE01-F609-0C6A65E340DB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3879900" y="535000"/>
            <a:ext cx="1384200" cy="10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6" name="AutoShape 2" descr="Fundo Bíblia Fotos, Vetores de Fundo de Bíblia e Arquivos PSD para Download  Grátis | Pngtree">
            <a:extLst>
              <a:ext uri="{FF2B5EF4-FFF2-40B4-BE49-F238E27FC236}">
                <a16:creationId xmlns:a16="http://schemas.microsoft.com/office/drawing/2014/main" id="{BF925F9B-1F03-3E69-8738-FA8294D9C8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52" name="Picture 4" descr="BÍBLIA ONLINE">
            <a:extLst>
              <a:ext uri="{FF2B5EF4-FFF2-40B4-BE49-F238E27FC236}">
                <a16:creationId xmlns:a16="http://schemas.microsoft.com/office/drawing/2014/main" id="{E546202B-202B-184A-398C-2337F24447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95"/>
          <a:stretch>
            <a:fillRect/>
          </a:stretch>
        </p:blipFill>
        <p:spPr bwMode="auto">
          <a:xfrm>
            <a:off x="1908238" y="2527075"/>
            <a:ext cx="5327523" cy="254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107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>
          <a:extLst>
            <a:ext uri="{FF2B5EF4-FFF2-40B4-BE49-F238E27FC236}">
              <a16:creationId xmlns:a16="http://schemas.microsoft.com/office/drawing/2014/main" id="{1969D49E-9C34-98BB-2554-48BFF441D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52">
            <a:extLst>
              <a:ext uri="{FF2B5EF4-FFF2-40B4-BE49-F238E27FC236}">
                <a16:creationId xmlns:a16="http://schemas.microsoft.com/office/drawing/2014/main" id="{EB0F9FBC-9336-B6BA-AFF0-7A64347BB6B1}"/>
              </a:ext>
            </a:extLst>
          </p:cNvPr>
          <p:cNvSpPr/>
          <p:nvPr/>
        </p:nvSpPr>
        <p:spPr>
          <a:xfrm>
            <a:off x="907138" y="195309"/>
            <a:ext cx="3460200" cy="441309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52">
            <a:extLst>
              <a:ext uri="{FF2B5EF4-FFF2-40B4-BE49-F238E27FC236}">
                <a16:creationId xmlns:a16="http://schemas.microsoft.com/office/drawing/2014/main" id="{79628C83-0595-DDF5-DE32-D83CA223AE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86077" y="738867"/>
            <a:ext cx="3231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1- Criação</a:t>
            </a:r>
            <a:endParaRPr dirty="0"/>
          </a:p>
        </p:txBody>
      </p:sp>
      <p:sp>
        <p:nvSpPr>
          <p:cNvPr id="651" name="Google Shape;651;p52">
            <a:extLst>
              <a:ext uri="{FF2B5EF4-FFF2-40B4-BE49-F238E27FC236}">
                <a16:creationId xmlns:a16="http://schemas.microsoft.com/office/drawing/2014/main" id="{527E7D11-EF60-4F27-DB6B-441DE3DD572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86077" y="1344479"/>
            <a:ext cx="3231300" cy="16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lnSpc>
                <a:spcPct val="150000"/>
              </a:lnSpc>
            </a:pPr>
            <a:r>
              <a:rPr lang="en" dirty="0"/>
              <a:t>Criados à imagem de Deus</a:t>
            </a:r>
          </a:p>
          <a:p>
            <a:pPr marL="285750" indent="-285750">
              <a:lnSpc>
                <a:spcPct val="150000"/>
              </a:lnSpc>
            </a:pPr>
            <a:r>
              <a:rPr lang="en" dirty="0"/>
              <a:t>Seres corporais </a:t>
            </a:r>
          </a:p>
          <a:p>
            <a:pPr marL="285750" indent="-285750">
              <a:lnSpc>
                <a:spcPct val="150000"/>
              </a:lnSpc>
            </a:pPr>
            <a:r>
              <a:rPr lang="en" dirty="0"/>
              <a:t>Obra intencional de Deus</a:t>
            </a:r>
          </a:p>
          <a:p>
            <a:pPr marL="0" indent="0">
              <a:lnSpc>
                <a:spcPct val="150000"/>
              </a:lnSpc>
              <a:buNone/>
            </a:pPr>
            <a:endParaRPr lang="en" dirty="0"/>
          </a:p>
          <a:p>
            <a:pPr marL="0" indent="0">
              <a:lnSpc>
                <a:spcPct val="150000"/>
              </a:lnSpc>
              <a:buNone/>
            </a:pPr>
            <a:endParaRPr lang="en" dirty="0"/>
          </a:p>
          <a:p>
            <a:pPr marL="139700" indent="0">
              <a:buNone/>
            </a:pPr>
            <a:r>
              <a:rPr lang="pt-BR" dirty="0"/>
              <a:t>“Tu criaste o íntimo do meu ser e me teceste no ventre de minha mãe. Eu te louvo porque me fizeste de modo especial e admirável. Tuas obras são maravilhosas! Disso tenho plena certeza.” – </a:t>
            </a:r>
            <a:r>
              <a:rPr lang="pt-BR" b="1" dirty="0" err="1"/>
              <a:t>Sl</a:t>
            </a:r>
            <a:r>
              <a:rPr lang="pt-BR" b="1" dirty="0"/>
              <a:t> 139.13-14</a:t>
            </a:r>
            <a:endParaRPr lang="pt-BR" dirty="0"/>
          </a:p>
          <a:p>
            <a:pPr marL="139700" indent="0">
              <a:buNone/>
            </a:pPr>
            <a:br>
              <a:rPr lang="pt-BR" dirty="0">
                <a:hlinkClick r:id="rId3"/>
              </a:rPr>
            </a:br>
            <a:endParaRPr lang="pt-BR" dirty="0"/>
          </a:p>
          <a:p>
            <a:pPr marL="285750" indent="-285750">
              <a:lnSpc>
                <a:spcPct val="150000"/>
              </a:lnSpc>
            </a:pPr>
            <a:endParaRPr lang="en" dirty="0"/>
          </a:p>
        </p:txBody>
      </p:sp>
      <p:sp>
        <p:nvSpPr>
          <p:cNvPr id="653" name="Google Shape;653;p52">
            <a:extLst>
              <a:ext uri="{FF2B5EF4-FFF2-40B4-BE49-F238E27FC236}">
                <a16:creationId xmlns:a16="http://schemas.microsoft.com/office/drawing/2014/main" id="{8191B37F-A506-1B75-F3DB-A04FC442DA56}"/>
              </a:ext>
            </a:extLst>
          </p:cNvPr>
          <p:cNvSpPr/>
          <p:nvPr/>
        </p:nvSpPr>
        <p:spPr>
          <a:xfrm>
            <a:off x="-2700" y="4598725"/>
            <a:ext cx="9144000" cy="54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54" name="Google Shape;654;p52">
            <a:extLst>
              <a:ext uri="{FF2B5EF4-FFF2-40B4-BE49-F238E27FC236}">
                <a16:creationId xmlns:a16="http://schemas.microsoft.com/office/drawing/2014/main" id="{D40C5EBA-A867-13C7-39DE-37FECE7F53D2}"/>
              </a:ext>
            </a:extLst>
          </p:cNvPr>
          <p:cNvCxnSpPr>
            <a:stCxn id="653" idx="1"/>
            <a:endCxn id="653" idx="3"/>
          </p:cNvCxnSpPr>
          <p:nvPr/>
        </p:nvCxnSpPr>
        <p:spPr>
          <a:xfrm>
            <a:off x="-2700" y="4871125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4E2D7F5-753B-9DEE-C34B-1A3894D2FC67}"/>
              </a:ext>
            </a:extLst>
          </p:cNvPr>
          <p:cNvSpPr>
            <a:spLocks noGrp="1"/>
          </p:cNvSpPr>
          <p:nvPr>
            <p:ph type="pic" idx="2"/>
          </p:nvPr>
        </p:nvSpPr>
        <p:spPr/>
      </p:sp>
      <p:grpSp>
        <p:nvGrpSpPr>
          <p:cNvPr id="4" name="Google Shape;576;p50">
            <a:extLst>
              <a:ext uri="{FF2B5EF4-FFF2-40B4-BE49-F238E27FC236}">
                <a16:creationId xmlns:a16="http://schemas.microsoft.com/office/drawing/2014/main" id="{719C6070-527F-AA99-2969-DDC8F5CBADC2}"/>
              </a:ext>
            </a:extLst>
          </p:cNvPr>
          <p:cNvGrpSpPr/>
          <p:nvPr/>
        </p:nvGrpSpPr>
        <p:grpSpPr>
          <a:xfrm>
            <a:off x="5948039" y="563901"/>
            <a:ext cx="1568089" cy="4005232"/>
            <a:chOff x="4588296" y="1557988"/>
            <a:chExt cx="402414" cy="1136125"/>
          </a:xfrm>
        </p:grpSpPr>
        <p:sp>
          <p:nvSpPr>
            <p:cNvPr id="5" name="Google Shape;577;p50">
              <a:extLst>
                <a:ext uri="{FF2B5EF4-FFF2-40B4-BE49-F238E27FC236}">
                  <a16:creationId xmlns:a16="http://schemas.microsoft.com/office/drawing/2014/main" id="{21D10B75-5EFE-ACB1-D324-3AD32EC383B5}"/>
                </a:ext>
              </a:extLst>
            </p:cNvPr>
            <p:cNvSpPr/>
            <p:nvPr/>
          </p:nvSpPr>
          <p:spPr>
            <a:xfrm>
              <a:off x="4588296" y="1557988"/>
              <a:ext cx="402414" cy="1136125"/>
            </a:xfrm>
            <a:custGeom>
              <a:avLst/>
              <a:gdLst/>
              <a:ahLst/>
              <a:cxnLst/>
              <a:rect l="l" t="t" r="r" b="b"/>
              <a:pathLst>
                <a:path w="15923" h="44955" extrusionOk="0">
                  <a:moveTo>
                    <a:pt x="7907" y="1"/>
                  </a:moveTo>
                  <a:lnTo>
                    <a:pt x="7907" y="17"/>
                  </a:lnTo>
                  <a:cubicBezTo>
                    <a:pt x="7586" y="61"/>
                    <a:pt x="6670" y="235"/>
                    <a:pt x="6262" y="764"/>
                  </a:cubicBezTo>
                  <a:cubicBezTo>
                    <a:pt x="5760" y="1412"/>
                    <a:pt x="5973" y="2818"/>
                    <a:pt x="5973" y="2818"/>
                  </a:cubicBezTo>
                  <a:cubicBezTo>
                    <a:pt x="5499" y="2976"/>
                    <a:pt x="5646" y="3597"/>
                    <a:pt x="5859" y="3848"/>
                  </a:cubicBezTo>
                  <a:cubicBezTo>
                    <a:pt x="6071" y="4098"/>
                    <a:pt x="6060" y="4420"/>
                    <a:pt x="6164" y="4523"/>
                  </a:cubicBezTo>
                  <a:cubicBezTo>
                    <a:pt x="6203" y="4570"/>
                    <a:pt x="6256" y="4595"/>
                    <a:pt x="6311" y="4595"/>
                  </a:cubicBezTo>
                  <a:cubicBezTo>
                    <a:pt x="6333" y="4595"/>
                    <a:pt x="6355" y="4591"/>
                    <a:pt x="6376" y="4583"/>
                  </a:cubicBezTo>
                  <a:cubicBezTo>
                    <a:pt x="6474" y="4812"/>
                    <a:pt x="6534" y="5057"/>
                    <a:pt x="6551" y="5308"/>
                  </a:cubicBezTo>
                  <a:cubicBezTo>
                    <a:pt x="6551" y="6540"/>
                    <a:pt x="5608" y="7177"/>
                    <a:pt x="3695" y="7624"/>
                  </a:cubicBezTo>
                  <a:cubicBezTo>
                    <a:pt x="1788" y="8071"/>
                    <a:pt x="1848" y="10610"/>
                    <a:pt x="1963" y="11618"/>
                  </a:cubicBezTo>
                  <a:cubicBezTo>
                    <a:pt x="2077" y="12621"/>
                    <a:pt x="1690" y="14419"/>
                    <a:pt x="1243" y="15743"/>
                  </a:cubicBezTo>
                  <a:cubicBezTo>
                    <a:pt x="791" y="17067"/>
                    <a:pt x="600" y="18827"/>
                    <a:pt x="508" y="20053"/>
                  </a:cubicBezTo>
                  <a:cubicBezTo>
                    <a:pt x="415" y="21274"/>
                    <a:pt x="388" y="22696"/>
                    <a:pt x="339" y="23110"/>
                  </a:cubicBezTo>
                  <a:cubicBezTo>
                    <a:pt x="295" y="23524"/>
                    <a:pt x="159" y="24151"/>
                    <a:pt x="83" y="24625"/>
                  </a:cubicBezTo>
                  <a:cubicBezTo>
                    <a:pt x="1" y="25099"/>
                    <a:pt x="219" y="25213"/>
                    <a:pt x="611" y="25655"/>
                  </a:cubicBezTo>
                  <a:cubicBezTo>
                    <a:pt x="886" y="25963"/>
                    <a:pt x="1153" y="26166"/>
                    <a:pt x="1418" y="26166"/>
                  </a:cubicBezTo>
                  <a:cubicBezTo>
                    <a:pt x="1536" y="26166"/>
                    <a:pt x="1654" y="26125"/>
                    <a:pt x="1772" y="26036"/>
                  </a:cubicBezTo>
                  <a:cubicBezTo>
                    <a:pt x="2148" y="25742"/>
                    <a:pt x="2262" y="25290"/>
                    <a:pt x="2137" y="25104"/>
                  </a:cubicBezTo>
                  <a:cubicBezTo>
                    <a:pt x="2079" y="25021"/>
                    <a:pt x="2020" y="24998"/>
                    <a:pt x="1975" y="24998"/>
                  </a:cubicBezTo>
                  <a:cubicBezTo>
                    <a:pt x="1922" y="24998"/>
                    <a:pt x="1886" y="25028"/>
                    <a:pt x="1886" y="25028"/>
                  </a:cubicBezTo>
                  <a:cubicBezTo>
                    <a:pt x="1875" y="24843"/>
                    <a:pt x="1897" y="24652"/>
                    <a:pt x="1952" y="24472"/>
                  </a:cubicBezTo>
                  <a:cubicBezTo>
                    <a:pt x="2050" y="24129"/>
                    <a:pt x="1935" y="23655"/>
                    <a:pt x="1783" y="23290"/>
                  </a:cubicBezTo>
                  <a:cubicBezTo>
                    <a:pt x="1630" y="22930"/>
                    <a:pt x="1423" y="22058"/>
                    <a:pt x="1935" y="20974"/>
                  </a:cubicBezTo>
                  <a:cubicBezTo>
                    <a:pt x="2453" y="19895"/>
                    <a:pt x="3249" y="16604"/>
                    <a:pt x="3221" y="15885"/>
                  </a:cubicBezTo>
                  <a:cubicBezTo>
                    <a:pt x="3199" y="15165"/>
                    <a:pt x="3739" y="13672"/>
                    <a:pt x="3739" y="13672"/>
                  </a:cubicBezTo>
                  <a:cubicBezTo>
                    <a:pt x="3739" y="13672"/>
                    <a:pt x="4148" y="14958"/>
                    <a:pt x="4562" y="16190"/>
                  </a:cubicBezTo>
                  <a:cubicBezTo>
                    <a:pt x="4976" y="17427"/>
                    <a:pt x="4044" y="19819"/>
                    <a:pt x="3635" y="22521"/>
                  </a:cubicBezTo>
                  <a:cubicBezTo>
                    <a:pt x="3221" y="25219"/>
                    <a:pt x="3559" y="27714"/>
                    <a:pt x="3608" y="29028"/>
                  </a:cubicBezTo>
                  <a:cubicBezTo>
                    <a:pt x="3663" y="30335"/>
                    <a:pt x="3891" y="30695"/>
                    <a:pt x="3532" y="31572"/>
                  </a:cubicBezTo>
                  <a:cubicBezTo>
                    <a:pt x="3172" y="32444"/>
                    <a:pt x="3276" y="33605"/>
                    <a:pt x="3276" y="33605"/>
                  </a:cubicBezTo>
                  <a:cubicBezTo>
                    <a:pt x="2480" y="34580"/>
                    <a:pt x="2170" y="36585"/>
                    <a:pt x="2398" y="39233"/>
                  </a:cubicBezTo>
                  <a:cubicBezTo>
                    <a:pt x="2633" y="41882"/>
                    <a:pt x="2660" y="42269"/>
                    <a:pt x="2606" y="43195"/>
                  </a:cubicBezTo>
                  <a:cubicBezTo>
                    <a:pt x="2551" y="44121"/>
                    <a:pt x="1728" y="44072"/>
                    <a:pt x="1576" y="44454"/>
                  </a:cubicBezTo>
                  <a:cubicBezTo>
                    <a:pt x="1423" y="44840"/>
                    <a:pt x="2426" y="44791"/>
                    <a:pt x="3249" y="44917"/>
                  </a:cubicBezTo>
                  <a:cubicBezTo>
                    <a:pt x="3409" y="44942"/>
                    <a:pt x="3542" y="44955"/>
                    <a:pt x="3651" y="44955"/>
                  </a:cubicBezTo>
                  <a:cubicBezTo>
                    <a:pt x="4099" y="44955"/>
                    <a:pt x="4153" y="44740"/>
                    <a:pt x="4175" y="44328"/>
                  </a:cubicBezTo>
                  <a:cubicBezTo>
                    <a:pt x="4202" y="43811"/>
                    <a:pt x="4044" y="42732"/>
                    <a:pt x="4071" y="41293"/>
                  </a:cubicBezTo>
                  <a:cubicBezTo>
                    <a:pt x="4099" y="39855"/>
                    <a:pt x="5047" y="37206"/>
                    <a:pt x="5101" y="36149"/>
                  </a:cubicBezTo>
                  <a:cubicBezTo>
                    <a:pt x="5150" y="35092"/>
                    <a:pt x="5047" y="34400"/>
                    <a:pt x="5641" y="33626"/>
                  </a:cubicBezTo>
                  <a:cubicBezTo>
                    <a:pt x="6229" y="32858"/>
                    <a:pt x="6567" y="29769"/>
                    <a:pt x="7183" y="28281"/>
                  </a:cubicBezTo>
                  <a:cubicBezTo>
                    <a:pt x="7629" y="27202"/>
                    <a:pt x="7864" y="25693"/>
                    <a:pt x="7962" y="24924"/>
                  </a:cubicBezTo>
                  <a:cubicBezTo>
                    <a:pt x="8060" y="25693"/>
                    <a:pt x="8300" y="27202"/>
                    <a:pt x="8741" y="28281"/>
                  </a:cubicBezTo>
                  <a:cubicBezTo>
                    <a:pt x="9357" y="29769"/>
                    <a:pt x="9695" y="32858"/>
                    <a:pt x="10283" y="33626"/>
                  </a:cubicBezTo>
                  <a:cubicBezTo>
                    <a:pt x="10877" y="34400"/>
                    <a:pt x="10774" y="35092"/>
                    <a:pt x="10823" y="36149"/>
                  </a:cubicBezTo>
                  <a:cubicBezTo>
                    <a:pt x="10877" y="37201"/>
                    <a:pt x="11825" y="39849"/>
                    <a:pt x="11852" y="41293"/>
                  </a:cubicBezTo>
                  <a:cubicBezTo>
                    <a:pt x="11880" y="42732"/>
                    <a:pt x="11727" y="43811"/>
                    <a:pt x="11749" y="44328"/>
                  </a:cubicBezTo>
                  <a:cubicBezTo>
                    <a:pt x="11771" y="44740"/>
                    <a:pt x="11825" y="44955"/>
                    <a:pt x="12273" y="44955"/>
                  </a:cubicBezTo>
                  <a:cubicBezTo>
                    <a:pt x="12382" y="44955"/>
                    <a:pt x="12514" y="44942"/>
                    <a:pt x="12675" y="44917"/>
                  </a:cubicBezTo>
                  <a:cubicBezTo>
                    <a:pt x="13498" y="44791"/>
                    <a:pt x="14501" y="44840"/>
                    <a:pt x="14348" y="44454"/>
                  </a:cubicBezTo>
                  <a:cubicBezTo>
                    <a:pt x="14196" y="44067"/>
                    <a:pt x="13373" y="44121"/>
                    <a:pt x="13318" y="43195"/>
                  </a:cubicBezTo>
                  <a:cubicBezTo>
                    <a:pt x="13269" y="42269"/>
                    <a:pt x="13291" y="41882"/>
                    <a:pt x="13525" y="39233"/>
                  </a:cubicBezTo>
                  <a:cubicBezTo>
                    <a:pt x="13754" y="36585"/>
                    <a:pt x="13449" y="34580"/>
                    <a:pt x="12648" y="33605"/>
                  </a:cubicBezTo>
                  <a:cubicBezTo>
                    <a:pt x="12648" y="33605"/>
                    <a:pt x="12752" y="32444"/>
                    <a:pt x="12392" y="31572"/>
                  </a:cubicBezTo>
                  <a:cubicBezTo>
                    <a:pt x="12032" y="30695"/>
                    <a:pt x="12261" y="30335"/>
                    <a:pt x="12316" y="29028"/>
                  </a:cubicBezTo>
                  <a:cubicBezTo>
                    <a:pt x="12365" y="27714"/>
                    <a:pt x="12702" y="25219"/>
                    <a:pt x="12288" y="22521"/>
                  </a:cubicBezTo>
                  <a:cubicBezTo>
                    <a:pt x="11880" y="19819"/>
                    <a:pt x="10953" y="17427"/>
                    <a:pt x="11362" y="16190"/>
                  </a:cubicBezTo>
                  <a:cubicBezTo>
                    <a:pt x="11776" y="14958"/>
                    <a:pt x="12185" y="13672"/>
                    <a:pt x="12185" y="13672"/>
                  </a:cubicBezTo>
                  <a:cubicBezTo>
                    <a:pt x="12185" y="13672"/>
                    <a:pt x="12724" y="15165"/>
                    <a:pt x="12702" y="15885"/>
                  </a:cubicBezTo>
                  <a:cubicBezTo>
                    <a:pt x="12675" y="16604"/>
                    <a:pt x="13471" y="19895"/>
                    <a:pt x="13988" y="20974"/>
                  </a:cubicBezTo>
                  <a:cubicBezTo>
                    <a:pt x="14501" y="22058"/>
                    <a:pt x="14294" y="22930"/>
                    <a:pt x="14141" y="23290"/>
                  </a:cubicBezTo>
                  <a:cubicBezTo>
                    <a:pt x="13988" y="23655"/>
                    <a:pt x="13874" y="24134"/>
                    <a:pt x="13972" y="24472"/>
                  </a:cubicBezTo>
                  <a:cubicBezTo>
                    <a:pt x="14027" y="24652"/>
                    <a:pt x="14048" y="24843"/>
                    <a:pt x="14037" y="25028"/>
                  </a:cubicBezTo>
                  <a:cubicBezTo>
                    <a:pt x="14037" y="25028"/>
                    <a:pt x="14003" y="24999"/>
                    <a:pt x="13951" y="24999"/>
                  </a:cubicBezTo>
                  <a:cubicBezTo>
                    <a:pt x="13905" y="24999"/>
                    <a:pt x="13846" y="25022"/>
                    <a:pt x="13787" y="25110"/>
                  </a:cubicBezTo>
                  <a:cubicBezTo>
                    <a:pt x="13662" y="25290"/>
                    <a:pt x="13776" y="25742"/>
                    <a:pt x="14152" y="26036"/>
                  </a:cubicBezTo>
                  <a:cubicBezTo>
                    <a:pt x="14268" y="26125"/>
                    <a:pt x="14385" y="26166"/>
                    <a:pt x="14503" y="26166"/>
                  </a:cubicBezTo>
                  <a:cubicBezTo>
                    <a:pt x="14768" y="26166"/>
                    <a:pt x="15038" y="25963"/>
                    <a:pt x="15313" y="25655"/>
                  </a:cubicBezTo>
                  <a:cubicBezTo>
                    <a:pt x="15710" y="25213"/>
                    <a:pt x="15923" y="25093"/>
                    <a:pt x="15841" y="24625"/>
                  </a:cubicBezTo>
                  <a:cubicBezTo>
                    <a:pt x="15765" y="24151"/>
                    <a:pt x="15629" y="23524"/>
                    <a:pt x="15580" y="23110"/>
                  </a:cubicBezTo>
                  <a:cubicBezTo>
                    <a:pt x="15531" y="22696"/>
                    <a:pt x="15503" y="21268"/>
                    <a:pt x="15416" y="20048"/>
                  </a:cubicBezTo>
                  <a:cubicBezTo>
                    <a:pt x="15323" y="18827"/>
                    <a:pt x="15133" y="17067"/>
                    <a:pt x="14680" y="15737"/>
                  </a:cubicBezTo>
                  <a:cubicBezTo>
                    <a:pt x="14228" y="14413"/>
                    <a:pt x="13847" y="12615"/>
                    <a:pt x="13961" y="11613"/>
                  </a:cubicBezTo>
                  <a:cubicBezTo>
                    <a:pt x="14076" y="10610"/>
                    <a:pt x="14136" y="8065"/>
                    <a:pt x="12223" y="7619"/>
                  </a:cubicBezTo>
                  <a:cubicBezTo>
                    <a:pt x="10316" y="7177"/>
                    <a:pt x="9368" y="6540"/>
                    <a:pt x="9368" y="5303"/>
                  </a:cubicBezTo>
                  <a:cubicBezTo>
                    <a:pt x="9390" y="5057"/>
                    <a:pt x="9449" y="4812"/>
                    <a:pt x="9542" y="4578"/>
                  </a:cubicBezTo>
                  <a:cubicBezTo>
                    <a:pt x="9564" y="4586"/>
                    <a:pt x="9587" y="4590"/>
                    <a:pt x="9609" y="4590"/>
                  </a:cubicBezTo>
                  <a:cubicBezTo>
                    <a:pt x="9665" y="4590"/>
                    <a:pt x="9720" y="4566"/>
                    <a:pt x="9755" y="4523"/>
                  </a:cubicBezTo>
                  <a:cubicBezTo>
                    <a:pt x="9864" y="4415"/>
                    <a:pt x="9853" y="4098"/>
                    <a:pt x="10065" y="3848"/>
                  </a:cubicBezTo>
                  <a:cubicBezTo>
                    <a:pt x="10278" y="3597"/>
                    <a:pt x="10419" y="2971"/>
                    <a:pt x="9951" y="2818"/>
                  </a:cubicBezTo>
                  <a:cubicBezTo>
                    <a:pt x="9951" y="2818"/>
                    <a:pt x="10163" y="1407"/>
                    <a:pt x="9662" y="764"/>
                  </a:cubicBezTo>
                  <a:cubicBezTo>
                    <a:pt x="9253" y="230"/>
                    <a:pt x="8332" y="61"/>
                    <a:pt x="8016" y="12"/>
                  </a:cubicBezTo>
                  <a:lnTo>
                    <a:pt x="8016" y="1"/>
                  </a:lnTo>
                  <a:lnTo>
                    <a:pt x="7962" y="6"/>
                  </a:lnTo>
                  <a:lnTo>
                    <a:pt x="7907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" name="Google Shape;578;p50">
              <a:extLst>
                <a:ext uri="{FF2B5EF4-FFF2-40B4-BE49-F238E27FC236}">
                  <a16:creationId xmlns:a16="http://schemas.microsoft.com/office/drawing/2014/main" id="{681DF3F9-119E-7CCB-1846-568570BBB683}"/>
                </a:ext>
              </a:extLst>
            </p:cNvPr>
            <p:cNvGrpSpPr/>
            <p:nvPr/>
          </p:nvGrpSpPr>
          <p:grpSpPr>
            <a:xfrm>
              <a:off x="4708538" y="1583316"/>
              <a:ext cx="163226" cy="588527"/>
              <a:chOff x="4708538" y="1583316"/>
              <a:chExt cx="163226" cy="588527"/>
            </a:xfrm>
          </p:grpSpPr>
          <p:sp>
            <p:nvSpPr>
              <p:cNvPr id="7" name="Google Shape;579;p50">
                <a:extLst>
                  <a:ext uri="{FF2B5EF4-FFF2-40B4-BE49-F238E27FC236}">
                    <a16:creationId xmlns:a16="http://schemas.microsoft.com/office/drawing/2014/main" id="{1C9F52D7-2445-0D9E-8AC2-ED2ACD4C337A}"/>
                  </a:ext>
                </a:extLst>
              </p:cNvPr>
              <p:cNvSpPr/>
              <p:nvPr/>
            </p:nvSpPr>
            <p:spPr>
              <a:xfrm>
                <a:off x="4708538" y="1775367"/>
                <a:ext cx="163226" cy="158038"/>
              </a:xfrm>
              <a:custGeom>
                <a:avLst/>
                <a:gdLst/>
                <a:ahLst/>
                <a:cxnLst/>
                <a:rect l="l" t="t" r="r" b="b"/>
                <a:pathLst>
                  <a:path w="5853" h="5667" extrusionOk="0">
                    <a:moveTo>
                      <a:pt x="2924" y="0"/>
                    </a:moveTo>
                    <a:cubicBezTo>
                      <a:pt x="2887" y="0"/>
                      <a:pt x="2851" y="8"/>
                      <a:pt x="2818" y="25"/>
                    </a:cubicBezTo>
                    <a:cubicBezTo>
                      <a:pt x="2774" y="52"/>
                      <a:pt x="2747" y="101"/>
                      <a:pt x="2753" y="150"/>
                    </a:cubicBezTo>
                    <a:lnTo>
                      <a:pt x="2780" y="1785"/>
                    </a:lnTo>
                    <a:cubicBezTo>
                      <a:pt x="2780" y="1785"/>
                      <a:pt x="2726" y="1882"/>
                      <a:pt x="2683" y="1882"/>
                    </a:cubicBezTo>
                    <a:cubicBezTo>
                      <a:pt x="2661" y="1882"/>
                      <a:pt x="2642" y="1857"/>
                      <a:pt x="2633" y="1785"/>
                    </a:cubicBezTo>
                    <a:cubicBezTo>
                      <a:pt x="2600" y="1567"/>
                      <a:pt x="2600" y="689"/>
                      <a:pt x="2513" y="471"/>
                    </a:cubicBezTo>
                    <a:cubicBezTo>
                      <a:pt x="2460" y="339"/>
                      <a:pt x="2318" y="240"/>
                      <a:pt x="2142" y="240"/>
                    </a:cubicBezTo>
                    <a:cubicBezTo>
                      <a:pt x="2029" y="240"/>
                      <a:pt x="1903" y="281"/>
                      <a:pt x="1777" y="379"/>
                    </a:cubicBezTo>
                    <a:cubicBezTo>
                      <a:pt x="1450" y="629"/>
                      <a:pt x="535" y="2101"/>
                      <a:pt x="328" y="2880"/>
                    </a:cubicBezTo>
                    <a:cubicBezTo>
                      <a:pt x="126" y="3665"/>
                      <a:pt x="1" y="4629"/>
                      <a:pt x="33" y="5005"/>
                    </a:cubicBezTo>
                    <a:cubicBezTo>
                      <a:pt x="59" y="5363"/>
                      <a:pt x="169" y="5667"/>
                      <a:pt x="486" y="5667"/>
                    </a:cubicBezTo>
                    <a:cubicBezTo>
                      <a:pt x="501" y="5667"/>
                      <a:pt x="518" y="5666"/>
                      <a:pt x="535" y="5664"/>
                    </a:cubicBezTo>
                    <a:cubicBezTo>
                      <a:pt x="889" y="5632"/>
                      <a:pt x="1270" y="5414"/>
                      <a:pt x="1363" y="5321"/>
                    </a:cubicBezTo>
                    <a:cubicBezTo>
                      <a:pt x="1450" y="5228"/>
                      <a:pt x="1477" y="5098"/>
                      <a:pt x="1772" y="5098"/>
                    </a:cubicBezTo>
                    <a:cubicBezTo>
                      <a:pt x="2071" y="5098"/>
                      <a:pt x="2453" y="5038"/>
                      <a:pt x="2540" y="4760"/>
                    </a:cubicBezTo>
                    <a:cubicBezTo>
                      <a:pt x="2627" y="4482"/>
                      <a:pt x="2747" y="3730"/>
                      <a:pt x="2780" y="3414"/>
                    </a:cubicBezTo>
                    <a:cubicBezTo>
                      <a:pt x="2807" y="3103"/>
                      <a:pt x="2747" y="2913"/>
                      <a:pt x="2780" y="2667"/>
                    </a:cubicBezTo>
                    <a:cubicBezTo>
                      <a:pt x="2796" y="2509"/>
                      <a:pt x="2807" y="2351"/>
                      <a:pt x="2807" y="2199"/>
                    </a:cubicBezTo>
                    <a:cubicBezTo>
                      <a:pt x="2840" y="2221"/>
                      <a:pt x="2883" y="2237"/>
                      <a:pt x="2927" y="2237"/>
                    </a:cubicBezTo>
                    <a:cubicBezTo>
                      <a:pt x="2970" y="2237"/>
                      <a:pt x="3014" y="2221"/>
                      <a:pt x="3047" y="2199"/>
                    </a:cubicBezTo>
                    <a:cubicBezTo>
                      <a:pt x="3052" y="2351"/>
                      <a:pt x="3058" y="2509"/>
                      <a:pt x="3079" y="2667"/>
                    </a:cubicBezTo>
                    <a:cubicBezTo>
                      <a:pt x="3107" y="2918"/>
                      <a:pt x="3047" y="3103"/>
                      <a:pt x="3079" y="3414"/>
                    </a:cubicBezTo>
                    <a:cubicBezTo>
                      <a:pt x="3107" y="3724"/>
                      <a:pt x="3227" y="4476"/>
                      <a:pt x="3314" y="4760"/>
                    </a:cubicBezTo>
                    <a:cubicBezTo>
                      <a:pt x="3401" y="5043"/>
                      <a:pt x="3788" y="5098"/>
                      <a:pt x="4082" y="5098"/>
                    </a:cubicBezTo>
                    <a:cubicBezTo>
                      <a:pt x="4376" y="5098"/>
                      <a:pt x="4404" y="5223"/>
                      <a:pt x="4496" y="5321"/>
                    </a:cubicBezTo>
                    <a:cubicBezTo>
                      <a:pt x="4583" y="5414"/>
                      <a:pt x="4965" y="5632"/>
                      <a:pt x="5319" y="5664"/>
                    </a:cubicBezTo>
                    <a:cubicBezTo>
                      <a:pt x="5336" y="5666"/>
                      <a:pt x="5352" y="5667"/>
                      <a:pt x="5368" y="5667"/>
                    </a:cubicBezTo>
                    <a:cubicBezTo>
                      <a:pt x="5684" y="5667"/>
                      <a:pt x="5794" y="5363"/>
                      <a:pt x="5820" y="5005"/>
                    </a:cubicBezTo>
                    <a:cubicBezTo>
                      <a:pt x="5853" y="4629"/>
                      <a:pt x="5733" y="3665"/>
                      <a:pt x="5526" y="2880"/>
                    </a:cubicBezTo>
                    <a:cubicBezTo>
                      <a:pt x="5319" y="2101"/>
                      <a:pt x="4404" y="629"/>
                      <a:pt x="4082" y="379"/>
                    </a:cubicBezTo>
                    <a:cubicBezTo>
                      <a:pt x="3954" y="281"/>
                      <a:pt x="3826" y="240"/>
                      <a:pt x="3713" y="240"/>
                    </a:cubicBezTo>
                    <a:cubicBezTo>
                      <a:pt x="3536" y="240"/>
                      <a:pt x="3394" y="339"/>
                      <a:pt x="3341" y="471"/>
                    </a:cubicBezTo>
                    <a:cubicBezTo>
                      <a:pt x="3254" y="695"/>
                      <a:pt x="3254" y="1567"/>
                      <a:pt x="3227" y="1785"/>
                    </a:cubicBezTo>
                    <a:cubicBezTo>
                      <a:pt x="3216" y="1857"/>
                      <a:pt x="3195" y="1882"/>
                      <a:pt x="3172" y="1882"/>
                    </a:cubicBezTo>
                    <a:cubicBezTo>
                      <a:pt x="3127" y="1882"/>
                      <a:pt x="3074" y="1785"/>
                      <a:pt x="3074" y="1785"/>
                    </a:cubicBezTo>
                    <a:lnTo>
                      <a:pt x="3101" y="150"/>
                    </a:lnTo>
                    <a:cubicBezTo>
                      <a:pt x="3107" y="101"/>
                      <a:pt x="3079" y="52"/>
                      <a:pt x="3030" y="25"/>
                    </a:cubicBezTo>
                    <a:cubicBezTo>
                      <a:pt x="2998" y="8"/>
                      <a:pt x="2961" y="0"/>
                      <a:pt x="29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580;p50">
                <a:extLst>
                  <a:ext uri="{FF2B5EF4-FFF2-40B4-BE49-F238E27FC236}">
                    <a16:creationId xmlns:a16="http://schemas.microsoft.com/office/drawing/2014/main" id="{E5B48AE7-5D99-0BD8-C470-43A45A6BC5A7}"/>
                  </a:ext>
                </a:extLst>
              </p:cNvPr>
              <p:cNvSpPr/>
              <p:nvPr/>
            </p:nvSpPr>
            <p:spPr>
              <a:xfrm>
                <a:off x="4745162" y="1583316"/>
                <a:ext cx="88150" cy="80796"/>
              </a:xfrm>
              <a:custGeom>
                <a:avLst/>
                <a:gdLst/>
                <a:ahLst/>
                <a:cxnLst/>
                <a:rect l="l" t="t" r="r" b="b"/>
                <a:pathLst>
                  <a:path w="3488" h="3197" extrusionOk="0">
                    <a:moveTo>
                      <a:pt x="1269" y="1"/>
                    </a:moveTo>
                    <a:cubicBezTo>
                      <a:pt x="1031" y="1"/>
                      <a:pt x="751" y="51"/>
                      <a:pt x="513" y="385"/>
                    </a:cubicBezTo>
                    <a:cubicBezTo>
                      <a:pt x="196" y="831"/>
                      <a:pt x="0" y="1164"/>
                      <a:pt x="120" y="1676"/>
                    </a:cubicBezTo>
                    <a:cubicBezTo>
                      <a:pt x="202" y="2003"/>
                      <a:pt x="344" y="2139"/>
                      <a:pt x="545" y="2221"/>
                    </a:cubicBezTo>
                    <a:cubicBezTo>
                      <a:pt x="692" y="2281"/>
                      <a:pt x="834" y="2319"/>
                      <a:pt x="834" y="2319"/>
                    </a:cubicBezTo>
                    <a:cubicBezTo>
                      <a:pt x="888" y="2477"/>
                      <a:pt x="1019" y="2597"/>
                      <a:pt x="1183" y="2635"/>
                    </a:cubicBezTo>
                    <a:cubicBezTo>
                      <a:pt x="1379" y="2673"/>
                      <a:pt x="1586" y="2722"/>
                      <a:pt x="1586" y="2722"/>
                    </a:cubicBezTo>
                    <a:lnTo>
                      <a:pt x="1619" y="3098"/>
                    </a:lnTo>
                    <a:cubicBezTo>
                      <a:pt x="1624" y="3136"/>
                      <a:pt x="1651" y="3169"/>
                      <a:pt x="1689" y="3185"/>
                    </a:cubicBezTo>
                    <a:lnTo>
                      <a:pt x="1739" y="3196"/>
                    </a:lnTo>
                    <a:lnTo>
                      <a:pt x="1793" y="3185"/>
                    </a:lnTo>
                    <a:cubicBezTo>
                      <a:pt x="1831" y="3169"/>
                      <a:pt x="1858" y="3136"/>
                      <a:pt x="1864" y="3098"/>
                    </a:cubicBezTo>
                    <a:lnTo>
                      <a:pt x="1897" y="2722"/>
                    </a:lnTo>
                    <a:cubicBezTo>
                      <a:pt x="1897" y="2722"/>
                      <a:pt x="2109" y="2673"/>
                      <a:pt x="2305" y="2635"/>
                    </a:cubicBezTo>
                    <a:cubicBezTo>
                      <a:pt x="2469" y="2597"/>
                      <a:pt x="2599" y="2477"/>
                      <a:pt x="2649" y="2319"/>
                    </a:cubicBezTo>
                    <a:cubicBezTo>
                      <a:pt x="2649" y="2319"/>
                      <a:pt x="2790" y="2281"/>
                      <a:pt x="2943" y="2221"/>
                    </a:cubicBezTo>
                    <a:cubicBezTo>
                      <a:pt x="3144" y="2139"/>
                      <a:pt x="3286" y="2008"/>
                      <a:pt x="3362" y="1676"/>
                    </a:cubicBezTo>
                    <a:cubicBezTo>
                      <a:pt x="3488" y="1164"/>
                      <a:pt x="3297" y="831"/>
                      <a:pt x="2975" y="385"/>
                    </a:cubicBezTo>
                    <a:cubicBezTo>
                      <a:pt x="2737" y="51"/>
                      <a:pt x="2457" y="1"/>
                      <a:pt x="2223" y="1"/>
                    </a:cubicBezTo>
                    <a:cubicBezTo>
                      <a:pt x="2189" y="1"/>
                      <a:pt x="2157" y="2"/>
                      <a:pt x="2125" y="3"/>
                    </a:cubicBezTo>
                    <a:cubicBezTo>
                      <a:pt x="1744" y="14"/>
                      <a:pt x="1744" y="330"/>
                      <a:pt x="1744" y="330"/>
                    </a:cubicBezTo>
                    <a:cubicBezTo>
                      <a:pt x="1744" y="330"/>
                      <a:pt x="1744" y="14"/>
                      <a:pt x="1368" y="3"/>
                    </a:cubicBezTo>
                    <a:cubicBezTo>
                      <a:pt x="1336" y="2"/>
                      <a:pt x="1303" y="1"/>
                      <a:pt x="12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581;p50">
                <a:extLst>
                  <a:ext uri="{FF2B5EF4-FFF2-40B4-BE49-F238E27FC236}">
                    <a16:creationId xmlns:a16="http://schemas.microsoft.com/office/drawing/2014/main" id="{6C3FF9EF-A374-8D04-3FCF-5A5490B53F5F}"/>
                  </a:ext>
                </a:extLst>
              </p:cNvPr>
              <p:cNvSpPr/>
              <p:nvPr/>
            </p:nvSpPr>
            <p:spPr>
              <a:xfrm>
                <a:off x="4751848" y="1888032"/>
                <a:ext cx="116291" cy="144095"/>
              </a:xfrm>
              <a:custGeom>
                <a:avLst/>
                <a:gdLst/>
                <a:ahLst/>
                <a:cxnLst/>
                <a:rect l="l" t="t" r="r" b="b"/>
                <a:pathLst>
                  <a:path w="4170" h="5167" extrusionOk="0">
                    <a:moveTo>
                      <a:pt x="1614" y="1"/>
                    </a:moveTo>
                    <a:cubicBezTo>
                      <a:pt x="1614" y="1"/>
                      <a:pt x="1374" y="1259"/>
                      <a:pt x="1739" y="1804"/>
                    </a:cubicBezTo>
                    <a:cubicBezTo>
                      <a:pt x="1864" y="1973"/>
                      <a:pt x="2044" y="2098"/>
                      <a:pt x="2251" y="2142"/>
                    </a:cubicBezTo>
                    <a:cubicBezTo>
                      <a:pt x="2235" y="2251"/>
                      <a:pt x="2251" y="2360"/>
                      <a:pt x="2306" y="2453"/>
                    </a:cubicBezTo>
                    <a:cubicBezTo>
                      <a:pt x="2387" y="2594"/>
                      <a:pt x="2475" y="2709"/>
                      <a:pt x="2475" y="2709"/>
                    </a:cubicBezTo>
                    <a:cubicBezTo>
                      <a:pt x="2420" y="2774"/>
                      <a:pt x="2382" y="2850"/>
                      <a:pt x="2360" y="2932"/>
                    </a:cubicBezTo>
                    <a:cubicBezTo>
                      <a:pt x="2327" y="3052"/>
                      <a:pt x="2306" y="3177"/>
                      <a:pt x="2306" y="3303"/>
                    </a:cubicBezTo>
                    <a:cubicBezTo>
                      <a:pt x="2224" y="3335"/>
                      <a:pt x="2148" y="3384"/>
                      <a:pt x="2077" y="3439"/>
                    </a:cubicBezTo>
                    <a:cubicBezTo>
                      <a:pt x="1935" y="3553"/>
                      <a:pt x="1793" y="3837"/>
                      <a:pt x="1793" y="3837"/>
                    </a:cubicBezTo>
                    <a:cubicBezTo>
                      <a:pt x="1726" y="3778"/>
                      <a:pt x="1635" y="3745"/>
                      <a:pt x="1544" y="3745"/>
                    </a:cubicBezTo>
                    <a:cubicBezTo>
                      <a:pt x="1525" y="3745"/>
                      <a:pt x="1507" y="3747"/>
                      <a:pt x="1488" y="3749"/>
                    </a:cubicBezTo>
                    <a:cubicBezTo>
                      <a:pt x="1287" y="3782"/>
                      <a:pt x="1178" y="3864"/>
                      <a:pt x="1091" y="3864"/>
                    </a:cubicBezTo>
                    <a:cubicBezTo>
                      <a:pt x="1003" y="3864"/>
                      <a:pt x="922" y="3684"/>
                      <a:pt x="638" y="3640"/>
                    </a:cubicBezTo>
                    <a:cubicBezTo>
                      <a:pt x="595" y="3633"/>
                      <a:pt x="554" y="3629"/>
                      <a:pt x="517" y="3629"/>
                    </a:cubicBezTo>
                    <a:cubicBezTo>
                      <a:pt x="266" y="3629"/>
                      <a:pt x="152" y="3808"/>
                      <a:pt x="72" y="4202"/>
                    </a:cubicBezTo>
                    <a:cubicBezTo>
                      <a:pt x="1" y="4605"/>
                      <a:pt x="88" y="5166"/>
                      <a:pt x="88" y="5166"/>
                    </a:cubicBezTo>
                    <a:lnTo>
                      <a:pt x="409" y="5112"/>
                    </a:lnTo>
                    <a:cubicBezTo>
                      <a:pt x="409" y="5112"/>
                      <a:pt x="355" y="4512"/>
                      <a:pt x="415" y="4371"/>
                    </a:cubicBezTo>
                    <a:cubicBezTo>
                      <a:pt x="458" y="4262"/>
                      <a:pt x="501" y="4185"/>
                      <a:pt x="575" y="4185"/>
                    </a:cubicBezTo>
                    <a:cubicBezTo>
                      <a:pt x="594" y="4185"/>
                      <a:pt x="615" y="4190"/>
                      <a:pt x="638" y="4202"/>
                    </a:cubicBezTo>
                    <a:cubicBezTo>
                      <a:pt x="737" y="4253"/>
                      <a:pt x="791" y="4322"/>
                      <a:pt x="878" y="4322"/>
                    </a:cubicBezTo>
                    <a:cubicBezTo>
                      <a:pt x="892" y="4322"/>
                      <a:pt x="906" y="4320"/>
                      <a:pt x="922" y="4316"/>
                    </a:cubicBezTo>
                    <a:cubicBezTo>
                      <a:pt x="1001" y="4297"/>
                      <a:pt x="945" y="4266"/>
                      <a:pt x="958" y="4266"/>
                    </a:cubicBezTo>
                    <a:cubicBezTo>
                      <a:pt x="964" y="4266"/>
                      <a:pt x="984" y="4272"/>
                      <a:pt x="1036" y="4289"/>
                    </a:cubicBezTo>
                    <a:cubicBezTo>
                      <a:pt x="1205" y="4343"/>
                      <a:pt x="1314" y="4572"/>
                      <a:pt x="1739" y="4681"/>
                    </a:cubicBezTo>
                    <a:cubicBezTo>
                      <a:pt x="1869" y="4716"/>
                      <a:pt x="2035" y="4740"/>
                      <a:pt x="2217" y="4740"/>
                    </a:cubicBezTo>
                    <a:cubicBezTo>
                      <a:pt x="2634" y="4740"/>
                      <a:pt x="3136" y="4614"/>
                      <a:pt x="3488" y="4202"/>
                    </a:cubicBezTo>
                    <a:cubicBezTo>
                      <a:pt x="4000" y="3608"/>
                      <a:pt x="4169" y="2818"/>
                      <a:pt x="3831" y="2087"/>
                    </a:cubicBezTo>
                    <a:cubicBezTo>
                      <a:pt x="3554" y="1493"/>
                      <a:pt x="3337" y="1436"/>
                      <a:pt x="3114" y="1436"/>
                    </a:cubicBezTo>
                    <a:cubicBezTo>
                      <a:pt x="3061" y="1436"/>
                      <a:pt x="3008" y="1439"/>
                      <a:pt x="2954" y="1439"/>
                    </a:cubicBezTo>
                    <a:cubicBezTo>
                      <a:pt x="2671" y="1439"/>
                      <a:pt x="2562" y="1717"/>
                      <a:pt x="2306" y="1717"/>
                    </a:cubicBezTo>
                    <a:cubicBezTo>
                      <a:pt x="2055" y="1717"/>
                      <a:pt x="2066" y="1657"/>
                      <a:pt x="1968" y="1406"/>
                    </a:cubicBezTo>
                    <a:cubicBezTo>
                      <a:pt x="1908" y="1265"/>
                      <a:pt x="1881" y="802"/>
                      <a:pt x="1881" y="802"/>
                    </a:cubicBezTo>
                    <a:lnTo>
                      <a:pt x="1614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582;p50">
                <a:extLst>
                  <a:ext uri="{FF2B5EF4-FFF2-40B4-BE49-F238E27FC236}">
                    <a16:creationId xmlns:a16="http://schemas.microsoft.com/office/drawing/2014/main" id="{31D61787-1517-D300-D694-E2D235B4C552}"/>
                  </a:ext>
                </a:extLst>
              </p:cNvPr>
              <p:cNvSpPr/>
              <p:nvPr/>
            </p:nvSpPr>
            <p:spPr>
              <a:xfrm>
                <a:off x="4720084" y="2018461"/>
                <a:ext cx="137095" cy="153381"/>
              </a:xfrm>
              <a:custGeom>
                <a:avLst/>
                <a:gdLst/>
                <a:ahLst/>
                <a:cxnLst/>
                <a:rect l="l" t="t" r="r" b="b"/>
                <a:pathLst>
                  <a:path w="4916" h="5500" extrusionOk="0">
                    <a:moveTo>
                      <a:pt x="4289" y="0"/>
                    </a:moveTo>
                    <a:cubicBezTo>
                      <a:pt x="4186" y="0"/>
                      <a:pt x="4095" y="67"/>
                      <a:pt x="4066" y="162"/>
                    </a:cubicBezTo>
                    <a:cubicBezTo>
                      <a:pt x="4066" y="162"/>
                      <a:pt x="3997" y="62"/>
                      <a:pt x="3900" y="62"/>
                    </a:cubicBezTo>
                    <a:cubicBezTo>
                      <a:pt x="3875" y="62"/>
                      <a:pt x="3849" y="69"/>
                      <a:pt x="3821" y="86"/>
                    </a:cubicBezTo>
                    <a:cubicBezTo>
                      <a:pt x="3750" y="124"/>
                      <a:pt x="3690" y="189"/>
                      <a:pt x="3663" y="271"/>
                    </a:cubicBezTo>
                    <a:cubicBezTo>
                      <a:pt x="3663" y="271"/>
                      <a:pt x="3630" y="247"/>
                      <a:pt x="3584" y="247"/>
                    </a:cubicBezTo>
                    <a:cubicBezTo>
                      <a:pt x="3545" y="247"/>
                      <a:pt x="3497" y="264"/>
                      <a:pt x="3450" y="326"/>
                    </a:cubicBezTo>
                    <a:cubicBezTo>
                      <a:pt x="3379" y="407"/>
                      <a:pt x="3287" y="462"/>
                      <a:pt x="3183" y="484"/>
                    </a:cubicBezTo>
                    <a:lnTo>
                      <a:pt x="3020" y="565"/>
                    </a:lnTo>
                    <a:cubicBezTo>
                      <a:pt x="2927" y="614"/>
                      <a:pt x="2840" y="691"/>
                      <a:pt x="2780" y="778"/>
                    </a:cubicBezTo>
                    <a:cubicBezTo>
                      <a:pt x="2693" y="762"/>
                      <a:pt x="2606" y="751"/>
                      <a:pt x="2513" y="751"/>
                    </a:cubicBezTo>
                    <a:cubicBezTo>
                      <a:pt x="2426" y="756"/>
                      <a:pt x="2344" y="783"/>
                      <a:pt x="2273" y="832"/>
                    </a:cubicBezTo>
                    <a:cubicBezTo>
                      <a:pt x="2208" y="800"/>
                      <a:pt x="2137" y="783"/>
                      <a:pt x="2061" y="778"/>
                    </a:cubicBezTo>
                    <a:cubicBezTo>
                      <a:pt x="1973" y="778"/>
                      <a:pt x="1881" y="767"/>
                      <a:pt x="1794" y="751"/>
                    </a:cubicBezTo>
                    <a:cubicBezTo>
                      <a:pt x="1772" y="669"/>
                      <a:pt x="1712" y="598"/>
                      <a:pt x="1636" y="565"/>
                    </a:cubicBezTo>
                    <a:cubicBezTo>
                      <a:pt x="1600" y="549"/>
                      <a:pt x="1563" y="541"/>
                      <a:pt x="1527" y="541"/>
                    </a:cubicBezTo>
                    <a:cubicBezTo>
                      <a:pt x="1490" y="541"/>
                      <a:pt x="1453" y="549"/>
                      <a:pt x="1418" y="565"/>
                    </a:cubicBezTo>
                    <a:cubicBezTo>
                      <a:pt x="1401" y="484"/>
                      <a:pt x="1352" y="407"/>
                      <a:pt x="1281" y="353"/>
                    </a:cubicBezTo>
                    <a:cubicBezTo>
                      <a:pt x="1242" y="314"/>
                      <a:pt x="1188" y="295"/>
                      <a:pt x="1135" y="295"/>
                    </a:cubicBezTo>
                    <a:cubicBezTo>
                      <a:pt x="1122" y="295"/>
                      <a:pt x="1109" y="296"/>
                      <a:pt x="1096" y="298"/>
                    </a:cubicBezTo>
                    <a:lnTo>
                      <a:pt x="1014" y="189"/>
                    </a:lnTo>
                    <a:cubicBezTo>
                      <a:pt x="972" y="186"/>
                      <a:pt x="929" y="184"/>
                      <a:pt x="886" y="184"/>
                    </a:cubicBezTo>
                    <a:cubicBezTo>
                      <a:pt x="787" y="184"/>
                      <a:pt x="688" y="194"/>
                      <a:pt x="589" y="217"/>
                    </a:cubicBezTo>
                    <a:cubicBezTo>
                      <a:pt x="350" y="271"/>
                      <a:pt x="377" y="380"/>
                      <a:pt x="377" y="380"/>
                    </a:cubicBezTo>
                    <a:cubicBezTo>
                      <a:pt x="377" y="380"/>
                      <a:pt x="268" y="407"/>
                      <a:pt x="137" y="702"/>
                    </a:cubicBezTo>
                    <a:cubicBezTo>
                      <a:pt x="1" y="990"/>
                      <a:pt x="110" y="1099"/>
                      <a:pt x="83" y="1257"/>
                    </a:cubicBezTo>
                    <a:cubicBezTo>
                      <a:pt x="55" y="1421"/>
                      <a:pt x="137" y="1448"/>
                      <a:pt x="137" y="1448"/>
                    </a:cubicBezTo>
                    <a:lnTo>
                      <a:pt x="137" y="1552"/>
                    </a:lnTo>
                    <a:cubicBezTo>
                      <a:pt x="137" y="1661"/>
                      <a:pt x="192" y="1824"/>
                      <a:pt x="137" y="1955"/>
                    </a:cubicBezTo>
                    <a:cubicBezTo>
                      <a:pt x="83" y="2086"/>
                      <a:pt x="83" y="2064"/>
                      <a:pt x="110" y="2222"/>
                    </a:cubicBezTo>
                    <a:cubicBezTo>
                      <a:pt x="137" y="2380"/>
                      <a:pt x="83" y="2434"/>
                      <a:pt x="55" y="2543"/>
                    </a:cubicBezTo>
                    <a:cubicBezTo>
                      <a:pt x="44" y="2625"/>
                      <a:pt x="50" y="2707"/>
                      <a:pt x="83" y="2783"/>
                    </a:cubicBezTo>
                    <a:lnTo>
                      <a:pt x="28" y="2996"/>
                    </a:lnTo>
                    <a:cubicBezTo>
                      <a:pt x="1" y="3132"/>
                      <a:pt x="39" y="3268"/>
                      <a:pt x="137" y="3372"/>
                    </a:cubicBezTo>
                    <a:cubicBezTo>
                      <a:pt x="137" y="3372"/>
                      <a:pt x="164" y="3688"/>
                      <a:pt x="377" y="3851"/>
                    </a:cubicBezTo>
                    <a:cubicBezTo>
                      <a:pt x="426" y="3893"/>
                      <a:pt x="488" y="3914"/>
                      <a:pt x="549" y="3914"/>
                    </a:cubicBezTo>
                    <a:cubicBezTo>
                      <a:pt x="623" y="3914"/>
                      <a:pt x="697" y="3884"/>
                      <a:pt x="747" y="3824"/>
                    </a:cubicBezTo>
                    <a:cubicBezTo>
                      <a:pt x="796" y="4080"/>
                      <a:pt x="938" y="4309"/>
                      <a:pt x="1151" y="4467"/>
                    </a:cubicBezTo>
                    <a:cubicBezTo>
                      <a:pt x="1336" y="4467"/>
                      <a:pt x="1260" y="4412"/>
                      <a:pt x="1281" y="4303"/>
                    </a:cubicBezTo>
                    <a:cubicBezTo>
                      <a:pt x="1309" y="4200"/>
                      <a:pt x="1069" y="4118"/>
                      <a:pt x="987" y="4036"/>
                    </a:cubicBezTo>
                    <a:cubicBezTo>
                      <a:pt x="911" y="3955"/>
                      <a:pt x="884" y="3742"/>
                      <a:pt x="884" y="3742"/>
                    </a:cubicBezTo>
                    <a:cubicBezTo>
                      <a:pt x="976" y="3650"/>
                      <a:pt x="1058" y="3541"/>
                      <a:pt x="1123" y="3421"/>
                    </a:cubicBezTo>
                    <a:cubicBezTo>
                      <a:pt x="1205" y="3263"/>
                      <a:pt x="1096" y="3132"/>
                      <a:pt x="1014" y="2914"/>
                    </a:cubicBezTo>
                    <a:cubicBezTo>
                      <a:pt x="964" y="2773"/>
                      <a:pt x="899" y="2750"/>
                      <a:pt x="861" y="2750"/>
                    </a:cubicBezTo>
                    <a:cubicBezTo>
                      <a:pt x="842" y="2750"/>
                      <a:pt x="829" y="2756"/>
                      <a:pt x="829" y="2756"/>
                    </a:cubicBezTo>
                    <a:cubicBezTo>
                      <a:pt x="856" y="2636"/>
                      <a:pt x="867" y="2505"/>
                      <a:pt x="856" y="2380"/>
                    </a:cubicBezTo>
                    <a:cubicBezTo>
                      <a:pt x="829" y="2222"/>
                      <a:pt x="775" y="2222"/>
                      <a:pt x="775" y="2222"/>
                    </a:cubicBezTo>
                    <a:cubicBezTo>
                      <a:pt x="775" y="2222"/>
                      <a:pt x="829" y="1982"/>
                      <a:pt x="856" y="1873"/>
                    </a:cubicBezTo>
                    <a:cubicBezTo>
                      <a:pt x="884" y="1770"/>
                      <a:pt x="698" y="1524"/>
                      <a:pt x="698" y="1524"/>
                    </a:cubicBezTo>
                    <a:cubicBezTo>
                      <a:pt x="742" y="1426"/>
                      <a:pt x="791" y="1328"/>
                      <a:pt x="856" y="1236"/>
                    </a:cubicBezTo>
                    <a:cubicBezTo>
                      <a:pt x="938" y="1127"/>
                      <a:pt x="856" y="990"/>
                      <a:pt x="856" y="990"/>
                    </a:cubicBezTo>
                    <a:lnTo>
                      <a:pt x="856" y="990"/>
                    </a:lnTo>
                    <a:lnTo>
                      <a:pt x="1069" y="1018"/>
                    </a:lnTo>
                    <a:cubicBezTo>
                      <a:pt x="1069" y="1018"/>
                      <a:pt x="1151" y="1263"/>
                      <a:pt x="1281" y="1312"/>
                    </a:cubicBezTo>
                    <a:cubicBezTo>
                      <a:pt x="1301" y="1320"/>
                      <a:pt x="1320" y="1323"/>
                      <a:pt x="1339" y="1323"/>
                    </a:cubicBezTo>
                    <a:cubicBezTo>
                      <a:pt x="1449" y="1323"/>
                      <a:pt x="1548" y="1208"/>
                      <a:pt x="1548" y="1208"/>
                    </a:cubicBezTo>
                    <a:cubicBezTo>
                      <a:pt x="1636" y="1317"/>
                      <a:pt x="1761" y="1383"/>
                      <a:pt x="1897" y="1394"/>
                    </a:cubicBezTo>
                    <a:cubicBezTo>
                      <a:pt x="2033" y="1394"/>
                      <a:pt x="2170" y="1366"/>
                      <a:pt x="2300" y="1312"/>
                    </a:cubicBezTo>
                    <a:cubicBezTo>
                      <a:pt x="2300" y="1312"/>
                      <a:pt x="2513" y="1448"/>
                      <a:pt x="2698" y="1448"/>
                    </a:cubicBezTo>
                    <a:cubicBezTo>
                      <a:pt x="2883" y="1448"/>
                      <a:pt x="2938" y="1236"/>
                      <a:pt x="2938" y="1236"/>
                    </a:cubicBezTo>
                    <a:cubicBezTo>
                      <a:pt x="2938" y="1236"/>
                      <a:pt x="3074" y="1271"/>
                      <a:pt x="3184" y="1271"/>
                    </a:cubicBezTo>
                    <a:cubicBezTo>
                      <a:pt x="3212" y="1271"/>
                      <a:pt x="3238" y="1268"/>
                      <a:pt x="3259" y="1263"/>
                    </a:cubicBezTo>
                    <a:cubicBezTo>
                      <a:pt x="3341" y="1230"/>
                      <a:pt x="3417" y="1176"/>
                      <a:pt x="3472" y="1105"/>
                    </a:cubicBezTo>
                    <a:cubicBezTo>
                      <a:pt x="3472" y="1105"/>
                      <a:pt x="3506" y="1120"/>
                      <a:pt x="3570" y="1120"/>
                    </a:cubicBezTo>
                    <a:cubicBezTo>
                      <a:pt x="3619" y="1120"/>
                      <a:pt x="3685" y="1111"/>
                      <a:pt x="3766" y="1078"/>
                    </a:cubicBezTo>
                    <a:cubicBezTo>
                      <a:pt x="3881" y="1029"/>
                      <a:pt x="3990" y="963"/>
                      <a:pt x="4088" y="887"/>
                    </a:cubicBezTo>
                    <a:lnTo>
                      <a:pt x="4088" y="887"/>
                    </a:lnTo>
                    <a:cubicBezTo>
                      <a:pt x="4088" y="887"/>
                      <a:pt x="4006" y="1290"/>
                      <a:pt x="4060" y="1448"/>
                    </a:cubicBezTo>
                    <a:cubicBezTo>
                      <a:pt x="4099" y="1563"/>
                      <a:pt x="4126" y="1677"/>
                      <a:pt x="4142" y="1797"/>
                    </a:cubicBezTo>
                    <a:cubicBezTo>
                      <a:pt x="4060" y="1900"/>
                      <a:pt x="4006" y="2015"/>
                      <a:pt x="3979" y="2146"/>
                    </a:cubicBezTo>
                    <a:cubicBezTo>
                      <a:pt x="3951" y="2331"/>
                      <a:pt x="4088" y="2571"/>
                      <a:pt x="4088" y="2571"/>
                    </a:cubicBezTo>
                    <a:lnTo>
                      <a:pt x="4033" y="2783"/>
                    </a:lnTo>
                    <a:cubicBezTo>
                      <a:pt x="4000" y="2903"/>
                      <a:pt x="4017" y="3028"/>
                      <a:pt x="4088" y="3132"/>
                    </a:cubicBezTo>
                    <a:lnTo>
                      <a:pt x="4006" y="3317"/>
                    </a:lnTo>
                    <a:cubicBezTo>
                      <a:pt x="3930" y="3508"/>
                      <a:pt x="4006" y="3557"/>
                      <a:pt x="4006" y="3557"/>
                    </a:cubicBezTo>
                    <a:lnTo>
                      <a:pt x="3902" y="3666"/>
                    </a:lnTo>
                    <a:cubicBezTo>
                      <a:pt x="3793" y="3775"/>
                      <a:pt x="3875" y="3824"/>
                      <a:pt x="3875" y="3824"/>
                    </a:cubicBezTo>
                    <a:lnTo>
                      <a:pt x="3663" y="4042"/>
                    </a:lnTo>
                    <a:cubicBezTo>
                      <a:pt x="3663" y="4042"/>
                      <a:pt x="3554" y="3906"/>
                      <a:pt x="3417" y="3906"/>
                    </a:cubicBezTo>
                    <a:cubicBezTo>
                      <a:pt x="3336" y="3906"/>
                      <a:pt x="3248" y="3933"/>
                      <a:pt x="3178" y="3982"/>
                    </a:cubicBezTo>
                    <a:cubicBezTo>
                      <a:pt x="3178" y="3982"/>
                      <a:pt x="2965" y="3851"/>
                      <a:pt x="2807" y="3769"/>
                    </a:cubicBezTo>
                    <a:cubicBezTo>
                      <a:pt x="2746" y="3739"/>
                      <a:pt x="2681" y="3723"/>
                      <a:pt x="2612" y="3723"/>
                    </a:cubicBezTo>
                    <a:cubicBezTo>
                      <a:pt x="2497" y="3723"/>
                      <a:pt x="2368" y="3766"/>
                      <a:pt x="2219" y="3851"/>
                    </a:cubicBezTo>
                    <a:cubicBezTo>
                      <a:pt x="1979" y="3982"/>
                      <a:pt x="1952" y="4145"/>
                      <a:pt x="1924" y="4412"/>
                    </a:cubicBezTo>
                    <a:cubicBezTo>
                      <a:pt x="1897" y="4679"/>
                      <a:pt x="2082" y="5001"/>
                      <a:pt x="2137" y="5104"/>
                    </a:cubicBezTo>
                    <a:cubicBezTo>
                      <a:pt x="2191" y="5213"/>
                      <a:pt x="2110" y="5317"/>
                      <a:pt x="2191" y="5453"/>
                    </a:cubicBezTo>
                    <a:cubicBezTo>
                      <a:pt x="2213" y="5487"/>
                      <a:pt x="2243" y="5500"/>
                      <a:pt x="2276" y="5500"/>
                    </a:cubicBezTo>
                    <a:cubicBezTo>
                      <a:pt x="2370" y="5500"/>
                      <a:pt x="2486" y="5399"/>
                      <a:pt x="2486" y="5399"/>
                    </a:cubicBezTo>
                    <a:cubicBezTo>
                      <a:pt x="2486" y="5399"/>
                      <a:pt x="2559" y="5445"/>
                      <a:pt x="2642" y="5445"/>
                    </a:cubicBezTo>
                    <a:cubicBezTo>
                      <a:pt x="2670" y="5445"/>
                      <a:pt x="2698" y="5440"/>
                      <a:pt x="2725" y="5426"/>
                    </a:cubicBezTo>
                    <a:cubicBezTo>
                      <a:pt x="2834" y="5371"/>
                      <a:pt x="2774" y="5159"/>
                      <a:pt x="2883" y="4974"/>
                    </a:cubicBezTo>
                    <a:cubicBezTo>
                      <a:pt x="2998" y="4783"/>
                      <a:pt x="2943" y="4652"/>
                      <a:pt x="3020" y="4516"/>
                    </a:cubicBezTo>
                    <a:cubicBezTo>
                      <a:pt x="3040" y="4484"/>
                      <a:pt x="3058" y="4471"/>
                      <a:pt x="3075" y="4471"/>
                    </a:cubicBezTo>
                    <a:cubicBezTo>
                      <a:pt x="3126" y="4471"/>
                      <a:pt x="3162" y="4597"/>
                      <a:pt x="3183" y="4679"/>
                    </a:cubicBezTo>
                    <a:cubicBezTo>
                      <a:pt x="3201" y="4748"/>
                      <a:pt x="3301" y="4795"/>
                      <a:pt x="3412" y="4795"/>
                    </a:cubicBezTo>
                    <a:cubicBezTo>
                      <a:pt x="3468" y="4795"/>
                      <a:pt x="3528" y="4783"/>
                      <a:pt x="3581" y="4756"/>
                    </a:cubicBezTo>
                    <a:cubicBezTo>
                      <a:pt x="3635" y="4730"/>
                      <a:pt x="3693" y="4722"/>
                      <a:pt x="3753" y="4722"/>
                    </a:cubicBezTo>
                    <a:cubicBezTo>
                      <a:pt x="3873" y="4722"/>
                      <a:pt x="4004" y="4756"/>
                      <a:pt x="4142" y="4756"/>
                    </a:cubicBezTo>
                    <a:cubicBezTo>
                      <a:pt x="4355" y="4756"/>
                      <a:pt x="4327" y="4756"/>
                      <a:pt x="4491" y="4489"/>
                    </a:cubicBezTo>
                    <a:cubicBezTo>
                      <a:pt x="4649" y="4222"/>
                      <a:pt x="4573" y="4091"/>
                      <a:pt x="4649" y="3933"/>
                    </a:cubicBezTo>
                    <a:cubicBezTo>
                      <a:pt x="4731" y="3769"/>
                      <a:pt x="4840" y="3557"/>
                      <a:pt x="4812" y="3317"/>
                    </a:cubicBezTo>
                    <a:cubicBezTo>
                      <a:pt x="4801" y="3176"/>
                      <a:pt x="4780" y="3034"/>
                      <a:pt x="4758" y="2892"/>
                    </a:cubicBezTo>
                    <a:cubicBezTo>
                      <a:pt x="4731" y="2756"/>
                      <a:pt x="4840" y="2701"/>
                      <a:pt x="4812" y="2516"/>
                    </a:cubicBezTo>
                    <a:cubicBezTo>
                      <a:pt x="4785" y="2331"/>
                      <a:pt x="4758" y="2331"/>
                      <a:pt x="4840" y="2195"/>
                    </a:cubicBezTo>
                    <a:cubicBezTo>
                      <a:pt x="4889" y="2135"/>
                      <a:pt x="4861" y="2037"/>
                      <a:pt x="4785" y="2009"/>
                    </a:cubicBezTo>
                    <a:cubicBezTo>
                      <a:pt x="4801" y="1933"/>
                      <a:pt x="4829" y="1862"/>
                      <a:pt x="4867" y="1797"/>
                    </a:cubicBezTo>
                    <a:cubicBezTo>
                      <a:pt x="4916" y="1693"/>
                      <a:pt x="4812" y="1557"/>
                      <a:pt x="4812" y="1557"/>
                    </a:cubicBezTo>
                    <a:lnTo>
                      <a:pt x="4867" y="1421"/>
                    </a:lnTo>
                    <a:cubicBezTo>
                      <a:pt x="4916" y="1285"/>
                      <a:pt x="4703" y="1208"/>
                      <a:pt x="4703" y="1208"/>
                    </a:cubicBezTo>
                    <a:cubicBezTo>
                      <a:pt x="4769" y="1121"/>
                      <a:pt x="4807" y="1018"/>
                      <a:pt x="4812" y="914"/>
                    </a:cubicBezTo>
                    <a:cubicBezTo>
                      <a:pt x="4801" y="811"/>
                      <a:pt x="4742" y="718"/>
                      <a:pt x="4649" y="674"/>
                    </a:cubicBezTo>
                    <a:cubicBezTo>
                      <a:pt x="4698" y="571"/>
                      <a:pt x="4725" y="462"/>
                      <a:pt x="4731" y="353"/>
                    </a:cubicBezTo>
                    <a:cubicBezTo>
                      <a:pt x="4731" y="189"/>
                      <a:pt x="4545" y="31"/>
                      <a:pt x="4333" y="4"/>
                    </a:cubicBezTo>
                    <a:cubicBezTo>
                      <a:pt x="4318" y="2"/>
                      <a:pt x="4304" y="0"/>
                      <a:pt x="42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583;p50">
                <a:extLst>
                  <a:ext uri="{FF2B5EF4-FFF2-40B4-BE49-F238E27FC236}">
                    <a16:creationId xmlns:a16="http://schemas.microsoft.com/office/drawing/2014/main" id="{F75C1381-9B02-99FE-3D2A-0D753C16D74C}"/>
                  </a:ext>
                </a:extLst>
              </p:cNvPr>
              <p:cNvSpPr/>
              <p:nvPr/>
            </p:nvSpPr>
            <p:spPr>
              <a:xfrm>
                <a:off x="4717044" y="1913828"/>
                <a:ext cx="128757" cy="87762"/>
              </a:xfrm>
              <a:custGeom>
                <a:avLst/>
                <a:gdLst/>
                <a:ahLst/>
                <a:cxnLst/>
                <a:rect l="l" t="t" r="r" b="b"/>
                <a:pathLst>
                  <a:path w="4617" h="3147" extrusionOk="0">
                    <a:moveTo>
                      <a:pt x="1353" y="1"/>
                    </a:moveTo>
                    <a:cubicBezTo>
                      <a:pt x="1277" y="1"/>
                      <a:pt x="1203" y="9"/>
                      <a:pt x="1129" y="24"/>
                    </a:cubicBezTo>
                    <a:cubicBezTo>
                      <a:pt x="753" y="100"/>
                      <a:pt x="448" y="198"/>
                      <a:pt x="273" y="378"/>
                    </a:cubicBezTo>
                    <a:cubicBezTo>
                      <a:pt x="1" y="650"/>
                      <a:pt x="99" y="787"/>
                      <a:pt x="126" y="1141"/>
                    </a:cubicBezTo>
                    <a:cubicBezTo>
                      <a:pt x="159" y="1495"/>
                      <a:pt x="213" y="1942"/>
                      <a:pt x="213" y="2323"/>
                    </a:cubicBezTo>
                    <a:cubicBezTo>
                      <a:pt x="213" y="2710"/>
                      <a:pt x="186" y="2884"/>
                      <a:pt x="306" y="3031"/>
                    </a:cubicBezTo>
                    <a:cubicBezTo>
                      <a:pt x="370" y="3113"/>
                      <a:pt x="422" y="3146"/>
                      <a:pt x="504" y="3146"/>
                    </a:cubicBezTo>
                    <a:cubicBezTo>
                      <a:pt x="569" y="3146"/>
                      <a:pt x="654" y="3125"/>
                      <a:pt x="780" y="3091"/>
                    </a:cubicBezTo>
                    <a:cubicBezTo>
                      <a:pt x="1189" y="2972"/>
                      <a:pt x="1042" y="2764"/>
                      <a:pt x="1336" y="2677"/>
                    </a:cubicBezTo>
                    <a:cubicBezTo>
                      <a:pt x="1636" y="2590"/>
                      <a:pt x="1897" y="2530"/>
                      <a:pt x="1897" y="2530"/>
                    </a:cubicBezTo>
                    <a:cubicBezTo>
                      <a:pt x="2137" y="2470"/>
                      <a:pt x="2344" y="2116"/>
                      <a:pt x="2344" y="2116"/>
                    </a:cubicBezTo>
                    <a:cubicBezTo>
                      <a:pt x="2377" y="2187"/>
                      <a:pt x="2415" y="2258"/>
                      <a:pt x="2458" y="2323"/>
                    </a:cubicBezTo>
                    <a:cubicBezTo>
                      <a:pt x="2502" y="2416"/>
                      <a:pt x="2535" y="2514"/>
                      <a:pt x="2546" y="2617"/>
                    </a:cubicBezTo>
                    <a:lnTo>
                      <a:pt x="2665" y="2590"/>
                    </a:lnTo>
                    <a:cubicBezTo>
                      <a:pt x="2649" y="2492"/>
                      <a:pt x="2649" y="2389"/>
                      <a:pt x="2665" y="2290"/>
                    </a:cubicBezTo>
                    <a:cubicBezTo>
                      <a:pt x="2698" y="2116"/>
                      <a:pt x="2606" y="2089"/>
                      <a:pt x="2932" y="2056"/>
                    </a:cubicBezTo>
                    <a:cubicBezTo>
                      <a:pt x="3254" y="2023"/>
                      <a:pt x="3461" y="1909"/>
                      <a:pt x="3701" y="1522"/>
                    </a:cubicBezTo>
                    <a:cubicBezTo>
                      <a:pt x="3935" y="1141"/>
                      <a:pt x="3995" y="934"/>
                      <a:pt x="4142" y="814"/>
                    </a:cubicBezTo>
                    <a:cubicBezTo>
                      <a:pt x="4289" y="699"/>
                      <a:pt x="4376" y="694"/>
                      <a:pt x="4524" y="547"/>
                    </a:cubicBezTo>
                    <a:cubicBezTo>
                      <a:pt x="4524" y="547"/>
                      <a:pt x="4616" y="492"/>
                      <a:pt x="4257" y="345"/>
                    </a:cubicBezTo>
                    <a:cubicBezTo>
                      <a:pt x="4040" y="255"/>
                      <a:pt x="3901" y="220"/>
                      <a:pt x="3725" y="220"/>
                    </a:cubicBezTo>
                    <a:cubicBezTo>
                      <a:pt x="3613" y="220"/>
                      <a:pt x="3486" y="235"/>
                      <a:pt x="3314" y="258"/>
                    </a:cubicBezTo>
                    <a:cubicBezTo>
                      <a:pt x="3060" y="289"/>
                      <a:pt x="2824" y="342"/>
                      <a:pt x="2597" y="342"/>
                    </a:cubicBezTo>
                    <a:cubicBezTo>
                      <a:pt x="2429" y="342"/>
                      <a:pt x="2266" y="313"/>
                      <a:pt x="2104" y="225"/>
                    </a:cubicBezTo>
                    <a:cubicBezTo>
                      <a:pt x="1819" y="70"/>
                      <a:pt x="1579" y="1"/>
                      <a:pt x="13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584;p50">
                <a:extLst>
                  <a:ext uri="{FF2B5EF4-FFF2-40B4-BE49-F238E27FC236}">
                    <a16:creationId xmlns:a16="http://schemas.microsoft.com/office/drawing/2014/main" id="{8D12D52F-33CE-1C50-3A40-9F0CF8572315}"/>
                  </a:ext>
                </a:extLst>
              </p:cNvPr>
              <p:cNvSpPr/>
              <p:nvPr/>
            </p:nvSpPr>
            <p:spPr>
              <a:xfrm>
                <a:off x="4770086" y="1801832"/>
                <a:ext cx="84973" cy="86730"/>
              </a:xfrm>
              <a:custGeom>
                <a:avLst/>
                <a:gdLst/>
                <a:ahLst/>
                <a:cxnLst/>
                <a:rect l="l" t="t" r="r" b="b"/>
                <a:pathLst>
                  <a:path w="3047" h="3110" extrusionOk="0">
                    <a:moveTo>
                      <a:pt x="486" y="0"/>
                    </a:moveTo>
                    <a:cubicBezTo>
                      <a:pt x="472" y="0"/>
                      <a:pt x="459" y="3"/>
                      <a:pt x="447" y="7"/>
                    </a:cubicBezTo>
                    <a:cubicBezTo>
                      <a:pt x="371" y="46"/>
                      <a:pt x="311" y="193"/>
                      <a:pt x="355" y="264"/>
                    </a:cubicBezTo>
                    <a:cubicBezTo>
                      <a:pt x="252" y="242"/>
                      <a:pt x="227" y="197"/>
                      <a:pt x="194" y="197"/>
                    </a:cubicBezTo>
                    <a:cubicBezTo>
                      <a:pt x="185" y="197"/>
                      <a:pt x="176" y="201"/>
                      <a:pt x="164" y="209"/>
                    </a:cubicBezTo>
                    <a:cubicBezTo>
                      <a:pt x="93" y="258"/>
                      <a:pt x="39" y="427"/>
                      <a:pt x="39" y="427"/>
                    </a:cubicBezTo>
                    <a:cubicBezTo>
                      <a:pt x="110" y="438"/>
                      <a:pt x="175" y="487"/>
                      <a:pt x="208" y="552"/>
                    </a:cubicBezTo>
                    <a:cubicBezTo>
                      <a:pt x="262" y="667"/>
                      <a:pt x="289" y="645"/>
                      <a:pt x="273" y="765"/>
                    </a:cubicBezTo>
                    <a:cubicBezTo>
                      <a:pt x="153" y="781"/>
                      <a:pt x="120" y="759"/>
                      <a:pt x="1" y="825"/>
                    </a:cubicBezTo>
                    <a:cubicBezTo>
                      <a:pt x="55" y="1114"/>
                      <a:pt x="153" y="1391"/>
                      <a:pt x="289" y="1648"/>
                    </a:cubicBezTo>
                    <a:lnTo>
                      <a:pt x="295" y="1735"/>
                    </a:lnTo>
                    <a:cubicBezTo>
                      <a:pt x="251" y="2323"/>
                      <a:pt x="704" y="2884"/>
                      <a:pt x="1270" y="3053"/>
                    </a:cubicBezTo>
                    <a:cubicBezTo>
                      <a:pt x="1405" y="3093"/>
                      <a:pt x="1543" y="3110"/>
                      <a:pt x="1682" y="3110"/>
                    </a:cubicBezTo>
                    <a:cubicBezTo>
                      <a:pt x="2038" y="3110"/>
                      <a:pt x="2402" y="3001"/>
                      <a:pt x="2747" y="2895"/>
                    </a:cubicBezTo>
                    <a:cubicBezTo>
                      <a:pt x="2807" y="2879"/>
                      <a:pt x="2970" y="2803"/>
                      <a:pt x="2987" y="2743"/>
                    </a:cubicBezTo>
                    <a:cubicBezTo>
                      <a:pt x="3047" y="2541"/>
                      <a:pt x="2916" y="2443"/>
                      <a:pt x="2910" y="2389"/>
                    </a:cubicBezTo>
                    <a:cubicBezTo>
                      <a:pt x="2790" y="1773"/>
                      <a:pt x="2496" y="1375"/>
                      <a:pt x="1940" y="1092"/>
                    </a:cubicBezTo>
                    <a:cubicBezTo>
                      <a:pt x="1739" y="983"/>
                      <a:pt x="1570" y="917"/>
                      <a:pt x="1570" y="917"/>
                    </a:cubicBezTo>
                    <a:cubicBezTo>
                      <a:pt x="1592" y="857"/>
                      <a:pt x="1575" y="792"/>
                      <a:pt x="1537" y="743"/>
                    </a:cubicBezTo>
                    <a:cubicBezTo>
                      <a:pt x="1526" y="667"/>
                      <a:pt x="1570" y="541"/>
                      <a:pt x="1537" y="438"/>
                    </a:cubicBezTo>
                    <a:cubicBezTo>
                      <a:pt x="1474" y="264"/>
                      <a:pt x="1384" y="228"/>
                      <a:pt x="1319" y="228"/>
                    </a:cubicBezTo>
                    <a:cubicBezTo>
                      <a:pt x="1271" y="228"/>
                      <a:pt x="1238" y="247"/>
                      <a:pt x="1238" y="247"/>
                    </a:cubicBezTo>
                    <a:cubicBezTo>
                      <a:pt x="1238" y="247"/>
                      <a:pt x="1020" y="101"/>
                      <a:pt x="843" y="101"/>
                    </a:cubicBezTo>
                    <a:cubicBezTo>
                      <a:pt x="796" y="101"/>
                      <a:pt x="751" y="112"/>
                      <a:pt x="714" y="138"/>
                    </a:cubicBezTo>
                    <a:cubicBezTo>
                      <a:pt x="691" y="73"/>
                      <a:pt x="569" y="0"/>
                      <a:pt x="4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51835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>
          <a:extLst>
            <a:ext uri="{FF2B5EF4-FFF2-40B4-BE49-F238E27FC236}">
              <a16:creationId xmlns:a16="http://schemas.microsoft.com/office/drawing/2014/main" id="{2D8BFF69-6DA2-758F-A605-4DA694987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52">
            <a:extLst>
              <a:ext uri="{FF2B5EF4-FFF2-40B4-BE49-F238E27FC236}">
                <a16:creationId xmlns:a16="http://schemas.microsoft.com/office/drawing/2014/main" id="{67518000-BBFE-266A-7D7C-4AC668DFC49D}"/>
              </a:ext>
            </a:extLst>
          </p:cNvPr>
          <p:cNvSpPr/>
          <p:nvPr/>
        </p:nvSpPr>
        <p:spPr>
          <a:xfrm>
            <a:off x="907138" y="195309"/>
            <a:ext cx="3460200" cy="441309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52">
            <a:extLst>
              <a:ext uri="{FF2B5EF4-FFF2-40B4-BE49-F238E27FC236}">
                <a16:creationId xmlns:a16="http://schemas.microsoft.com/office/drawing/2014/main" id="{482DD428-0B20-FAF1-10B5-43E0F60055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86077" y="738867"/>
            <a:ext cx="3231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2- Queda</a:t>
            </a:r>
            <a:endParaRPr dirty="0"/>
          </a:p>
        </p:txBody>
      </p:sp>
      <p:sp>
        <p:nvSpPr>
          <p:cNvPr id="651" name="Google Shape;651;p52">
            <a:extLst>
              <a:ext uri="{FF2B5EF4-FFF2-40B4-BE49-F238E27FC236}">
                <a16:creationId xmlns:a16="http://schemas.microsoft.com/office/drawing/2014/main" id="{D824A6A3-2B87-D76A-AEBC-63EF2421813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86077" y="1344479"/>
            <a:ext cx="3231300" cy="16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lnSpc>
                <a:spcPct val="150000"/>
              </a:lnSpc>
            </a:pPr>
            <a:r>
              <a:rPr lang="en" dirty="0"/>
              <a:t>Sofrimento do corpo</a:t>
            </a:r>
          </a:p>
          <a:p>
            <a:pPr marL="285750" indent="-285750">
              <a:lnSpc>
                <a:spcPct val="150000"/>
              </a:lnSpc>
            </a:pPr>
            <a:r>
              <a:rPr lang="en" dirty="0"/>
              <a:t>Problemas com o corpo</a:t>
            </a:r>
          </a:p>
          <a:p>
            <a:pPr marL="285750" indent="-285750">
              <a:lnSpc>
                <a:spcPct val="150000"/>
              </a:lnSpc>
            </a:pPr>
            <a:r>
              <a:rPr lang="en" dirty="0"/>
              <a:t>Vergonha, doenças.</a:t>
            </a:r>
          </a:p>
          <a:p>
            <a:pPr marL="285750" indent="-285750">
              <a:lnSpc>
                <a:spcPct val="150000"/>
              </a:lnSpc>
            </a:pPr>
            <a:r>
              <a:rPr lang="en" b="1" dirty="0"/>
              <a:t>MORTE</a:t>
            </a:r>
          </a:p>
          <a:p>
            <a:pPr marL="0" indent="0">
              <a:lnSpc>
                <a:spcPct val="150000"/>
              </a:lnSpc>
              <a:buNone/>
            </a:pPr>
            <a:endParaRPr lang="en" dirty="0"/>
          </a:p>
          <a:p>
            <a:pPr marL="139700" indent="0">
              <a:buNone/>
            </a:pPr>
            <a:r>
              <a:rPr lang="pt-BR" dirty="0"/>
              <a:t>“Os olhos dos dois se abriram, e perceberam que estavam nus; então juntaram folhas de figueira para cobrir-se. </a:t>
            </a:r>
          </a:p>
          <a:p>
            <a:pPr marL="139700" indent="0">
              <a:buNone/>
            </a:pPr>
            <a:endParaRPr lang="pt-BR" dirty="0"/>
          </a:p>
          <a:p>
            <a:pPr marL="139700" indent="0">
              <a:buNone/>
            </a:pPr>
            <a:r>
              <a:rPr lang="pt-BR" b="1" dirty="0"/>
              <a:t>Gênesis 3:7</a:t>
            </a:r>
          </a:p>
          <a:p>
            <a:pPr marL="139700" indent="0">
              <a:buNone/>
            </a:pPr>
            <a:br>
              <a:rPr lang="pt-BR" dirty="0">
                <a:hlinkClick r:id="rId3"/>
              </a:rPr>
            </a:br>
            <a:endParaRPr lang="pt-BR" dirty="0"/>
          </a:p>
          <a:p>
            <a:pPr marL="285750" indent="-285750">
              <a:lnSpc>
                <a:spcPct val="150000"/>
              </a:lnSpc>
            </a:pPr>
            <a:endParaRPr lang="en" dirty="0"/>
          </a:p>
        </p:txBody>
      </p:sp>
      <p:sp>
        <p:nvSpPr>
          <p:cNvPr id="653" name="Google Shape;653;p52">
            <a:extLst>
              <a:ext uri="{FF2B5EF4-FFF2-40B4-BE49-F238E27FC236}">
                <a16:creationId xmlns:a16="http://schemas.microsoft.com/office/drawing/2014/main" id="{3B10C68A-F657-07A0-8334-E7306715F21A}"/>
              </a:ext>
            </a:extLst>
          </p:cNvPr>
          <p:cNvSpPr/>
          <p:nvPr/>
        </p:nvSpPr>
        <p:spPr>
          <a:xfrm>
            <a:off x="-2700" y="4598725"/>
            <a:ext cx="9144000" cy="54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54" name="Google Shape;654;p52">
            <a:extLst>
              <a:ext uri="{FF2B5EF4-FFF2-40B4-BE49-F238E27FC236}">
                <a16:creationId xmlns:a16="http://schemas.microsoft.com/office/drawing/2014/main" id="{502E7806-9BA2-854B-F882-F50E4CBB8439}"/>
              </a:ext>
            </a:extLst>
          </p:cNvPr>
          <p:cNvCxnSpPr>
            <a:stCxn id="653" idx="1"/>
            <a:endCxn id="653" idx="3"/>
          </p:cNvCxnSpPr>
          <p:nvPr/>
        </p:nvCxnSpPr>
        <p:spPr>
          <a:xfrm>
            <a:off x="-2700" y="4871125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DD4DAD7D-23B0-EB53-1BB0-FC10CA423F42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4"/>
          <a:srcRect t="1461" b="14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97761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>
          <a:extLst>
            <a:ext uri="{FF2B5EF4-FFF2-40B4-BE49-F238E27FC236}">
              <a16:creationId xmlns:a16="http://schemas.microsoft.com/office/drawing/2014/main" id="{172DC706-BFD7-DF58-48A8-259EC57BA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52">
            <a:extLst>
              <a:ext uri="{FF2B5EF4-FFF2-40B4-BE49-F238E27FC236}">
                <a16:creationId xmlns:a16="http://schemas.microsoft.com/office/drawing/2014/main" id="{F20413B6-8256-9CF4-E493-97087C6C54C2}"/>
              </a:ext>
            </a:extLst>
          </p:cNvPr>
          <p:cNvSpPr/>
          <p:nvPr/>
        </p:nvSpPr>
        <p:spPr>
          <a:xfrm>
            <a:off x="907138" y="195309"/>
            <a:ext cx="3460200" cy="441309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52">
            <a:extLst>
              <a:ext uri="{FF2B5EF4-FFF2-40B4-BE49-F238E27FC236}">
                <a16:creationId xmlns:a16="http://schemas.microsoft.com/office/drawing/2014/main" id="{18E57423-F640-DCF3-219F-F3F9AD4301D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86077" y="738867"/>
            <a:ext cx="3231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3- Redenção</a:t>
            </a:r>
            <a:endParaRPr dirty="0"/>
          </a:p>
        </p:txBody>
      </p:sp>
      <p:sp>
        <p:nvSpPr>
          <p:cNvPr id="651" name="Google Shape;651;p52">
            <a:extLst>
              <a:ext uri="{FF2B5EF4-FFF2-40B4-BE49-F238E27FC236}">
                <a16:creationId xmlns:a16="http://schemas.microsoft.com/office/drawing/2014/main" id="{90C0E5A8-33E1-E8A8-7FF5-C51ED9B8182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86077" y="1344479"/>
            <a:ext cx="3231300" cy="16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lnSpc>
                <a:spcPct val="150000"/>
              </a:lnSpc>
            </a:pPr>
            <a:r>
              <a:rPr lang="en" dirty="0"/>
              <a:t>A encarnação</a:t>
            </a:r>
          </a:p>
          <a:p>
            <a:pPr marL="285750" indent="-285750">
              <a:lnSpc>
                <a:spcPct val="150000"/>
              </a:lnSpc>
            </a:pPr>
            <a:r>
              <a:rPr lang="en" dirty="0"/>
              <a:t>Morte no corpo e ressureição no corpo</a:t>
            </a:r>
          </a:p>
          <a:p>
            <a:pPr marL="285750" indent="-285750">
              <a:lnSpc>
                <a:spcPct val="150000"/>
              </a:lnSpc>
            </a:pPr>
            <a:r>
              <a:rPr lang="en" dirty="0"/>
              <a:t>O Deus que habita em corpos </a:t>
            </a:r>
          </a:p>
          <a:p>
            <a:pPr marL="0" indent="0">
              <a:lnSpc>
                <a:spcPct val="150000"/>
              </a:lnSpc>
              <a:buNone/>
            </a:pPr>
            <a:endParaRPr lang="en" dirty="0"/>
          </a:p>
          <a:p>
            <a:pPr marL="139700" indent="0">
              <a:buNone/>
            </a:pPr>
            <a:r>
              <a:rPr lang="pt-BR" dirty="0"/>
              <a:t>“Aquele que é a Palavra tornou-se carne e viveu entre nós. Vimos a sua glória, glória como do Unigênito vindo do Pai, cheio de graça e de verdade. </a:t>
            </a:r>
          </a:p>
          <a:p>
            <a:pPr marL="139700" indent="0">
              <a:buNone/>
            </a:pPr>
            <a:r>
              <a:rPr lang="pt-BR" b="1" dirty="0"/>
              <a:t>João 1:14</a:t>
            </a:r>
          </a:p>
          <a:p>
            <a:pPr marL="139700" indent="0">
              <a:buNone/>
            </a:pPr>
            <a:br>
              <a:rPr lang="pt-BR" dirty="0">
                <a:hlinkClick r:id="rId3"/>
              </a:rPr>
            </a:br>
            <a:endParaRPr lang="pt-BR" dirty="0"/>
          </a:p>
          <a:p>
            <a:pPr marL="285750" indent="-285750">
              <a:lnSpc>
                <a:spcPct val="150000"/>
              </a:lnSpc>
            </a:pPr>
            <a:endParaRPr lang="en" dirty="0"/>
          </a:p>
        </p:txBody>
      </p:sp>
      <p:sp>
        <p:nvSpPr>
          <p:cNvPr id="653" name="Google Shape;653;p52">
            <a:extLst>
              <a:ext uri="{FF2B5EF4-FFF2-40B4-BE49-F238E27FC236}">
                <a16:creationId xmlns:a16="http://schemas.microsoft.com/office/drawing/2014/main" id="{235DB7D0-5D9C-252B-0781-51BA29477E88}"/>
              </a:ext>
            </a:extLst>
          </p:cNvPr>
          <p:cNvSpPr/>
          <p:nvPr/>
        </p:nvSpPr>
        <p:spPr>
          <a:xfrm>
            <a:off x="-2700" y="4598725"/>
            <a:ext cx="9144000" cy="54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54" name="Google Shape;654;p52">
            <a:extLst>
              <a:ext uri="{FF2B5EF4-FFF2-40B4-BE49-F238E27FC236}">
                <a16:creationId xmlns:a16="http://schemas.microsoft.com/office/drawing/2014/main" id="{0E14C94F-BA58-DDCF-4925-B7D6985EE135}"/>
              </a:ext>
            </a:extLst>
          </p:cNvPr>
          <p:cNvCxnSpPr>
            <a:stCxn id="653" idx="1"/>
            <a:endCxn id="653" idx="3"/>
          </p:cNvCxnSpPr>
          <p:nvPr/>
        </p:nvCxnSpPr>
        <p:spPr>
          <a:xfrm>
            <a:off x="-2700" y="4871125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7" name="Espaço Reservado para Imagem 16">
            <a:extLst>
              <a:ext uri="{FF2B5EF4-FFF2-40B4-BE49-F238E27FC236}">
                <a16:creationId xmlns:a16="http://schemas.microsoft.com/office/drawing/2014/main" id="{6B4A250E-7F86-F8DD-9E0B-7F7F920725BD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4"/>
          <a:srcRect t="14001" b="140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56652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>
          <a:extLst>
            <a:ext uri="{FF2B5EF4-FFF2-40B4-BE49-F238E27FC236}">
              <a16:creationId xmlns:a16="http://schemas.microsoft.com/office/drawing/2014/main" id="{69EB5E9C-0105-46A3-D4E9-E3619D0AA8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52">
            <a:extLst>
              <a:ext uri="{FF2B5EF4-FFF2-40B4-BE49-F238E27FC236}">
                <a16:creationId xmlns:a16="http://schemas.microsoft.com/office/drawing/2014/main" id="{C8AB2108-204C-4882-FFC1-E05D34695AB1}"/>
              </a:ext>
            </a:extLst>
          </p:cNvPr>
          <p:cNvSpPr/>
          <p:nvPr/>
        </p:nvSpPr>
        <p:spPr>
          <a:xfrm>
            <a:off x="907138" y="195309"/>
            <a:ext cx="3460200" cy="441309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52">
            <a:extLst>
              <a:ext uri="{FF2B5EF4-FFF2-40B4-BE49-F238E27FC236}">
                <a16:creationId xmlns:a16="http://schemas.microsoft.com/office/drawing/2014/main" id="{4A7F6113-1374-C768-6968-B7B7D884E4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86077" y="1025217"/>
            <a:ext cx="3231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4- Glorificação</a:t>
            </a:r>
            <a:endParaRPr dirty="0"/>
          </a:p>
        </p:txBody>
      </p:sp>
      <p:sp>
        <p:nvSpPr>
          <p:cNvPr id="651" name="Google Shape;651;p52">
            <a:extLst>
              <a:ext uri="{FF2B5EF4-FFF2-40B4-BE49-F238E27FC236}">
                <a16:creationId xmlns:a16="http://schemas.microsoft.com/office/drawing/2014/main" id="{4EB0BFB4-3D9F-E965-C6B1-AF07AB52825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86077" y="1630829"/>
            <a:ext cx="3299614" cy="16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lnSpc>
                <a:spcPct val="150000"/>
              </a:lnSpc>
            </a:pPr>
            <a:r>
              <a:rPr lang="en" dirty="0"/>
              <a:t>Corpos glorificados</a:t>
            </a:r>
          </a:p>
          <a:p>
            <a:pPr marL="285750" indent="-285750">
              <a:lnSpc>
                <a:spcPct val="150000"/>
              </a:lnSpc>
            </a:pPr>
            <a:r>
              <a:rPr lang="en" dirty="0"/>
              <a:t>Distância da corrupção e pecado</a:t>
            </a:r>
          </a:p>
          <a:p>
            <a:pPr marL="0" indent="0">
              <a:lnSpc>
                <a:spcPct val="150000"/>
              </a:lnSpc>
              <a:buNone/>
            </a:pPr>
            <a:endParaRPr lang="en" dirty="0"/>
          </a:p>
          <a:p>
            <a:pPr marL="139700" indent="0">
              <a:buNone/>
            </a:pPr>
            <a:r>
              <a:rPr lang="pt-BR" dirty="0"/>
              <a:t>“Assim será com a ressurreição dos mortos. O corpo que é semeado é perecível e ressuscita imperecível; é semeado em desonra e ressuscita em glória; é semeado em fraqueza e ressuscita em poder;” </a:t>
            </a:r>
          </a:p>
          <a:p>
            <a:pPr marL="139700" indent="0">
              <a:buNone/>
            </a:pPr>
            <a:endParaRPr lang="pt-BR" dirty="0"/>
          </a:p>
          <a:p>
            <a:pPr marL="139700" indent="0">
              <a:buNone/>
            </a:pPr>
            <a:r>
              <a:rPr lang="pt-BR" b="1" dirty="0"/>
              <a:t>1 Coríntios 15:42,43.</a:t>
            </a:r>
          </a:p>
          <a:p>
            <a:pPr marL="139700" indent="0">
              <a:buNone/>
            </a:pPr>
            <a:br>
              <a:rPr lang="pt-BR" dirty="0">
                <a:hlinkClick r:id="rId3"/>
              </a:rPr>
            </a:br>
            <a:endParaRPr lang="pt-BR" dirty="0"/>
          </a:p>
          <a:p>
            <a:pPr marL="285750" indent="-285750">
              <a:lnSpc>
                <a:spcPct val="150000"/>
              </a:lnSpc>
            </a:pPr>
            <a:endParaRPr lang="en" dirty="0"/>
          </a:p>
        </p:txBody>
      </p:sp>
      <p:sp>
        <p:nvSpPr>
          <p:cNvPr id="653" name="Google Shape;653;p52">
            <a:extLst>
              <a:ext uri="{FF2B5EF4-FFF2-40B4-BE49-F238E27FC236}">
                <a16:creationId xmlns:a16="http://schemas.microsoft.com/office/drawing/2014/main" id="{AD5F9828-FA76-15CD-3BF1-94E7AF540494}"/>
              </a:ext>
            </a:extLst>
          </p:cNvPr>
          <p:cNvSpPr/>
          <p:nvPr/>
        </p:nvSpPr>
        <p:spPr>
          <a:xfrm>
            <a:off x="-2700" y="4598725"/>
            <a:ext cx="9144000" cy="54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54" name="Google Shape;654;p52">
            <a:extLst>
              <a:ext uri="{FF2B5EF4-FFF2-40B4-BE49-F238E27FC236}">
                <a16:creationId xmlns:a16="http://schemas.microsoft.com/office/drawing/2014/main" id="{06BE7898-924E-94C3-C504-9FB8A1A0F5A8}"/>
              </a:ext>
            </a:extLst>
          </p:cNvPr>
          <p:cNvCxnSpPr>
            <a:stCxn id="653" idx="1"/>
            <a:endCxn id="653" idx="3"/>
          </p:cNvCxnSpPr>
          <p:nvPr/>
        </p:nvCxnSpPr>
        <p:spPr>
          <a:xfrm>
            <a:off x="-2700" y="4871125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7" name="Espaço Reservado para Imagem 16">
            <a:extLst>
              <a:ext uri="{FF2B5EF4-FFF2-40B4-BE49-F238E27FC236}">
                <a16:creationId xmlns:a16="http://schemas.microsoft.com/office/drawing/2014/main" id="{7EC64298-1F7C-66C4-0406-59EC643A16AB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4"/>
          <a:srcRect l="8070" r="80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05103545"/>
      </p:ext>
    </p:extLst>
  </p:cSld>
  <p:clrMapOvr>
    <a:masterClrMapping/>
  </p:clrMapOvr>
</p:sld>
</file>

<file path=ppt/theme/theme1.xml><?xml version="1.0" encoding="utf-8"?>
<a:theme xmlns:a="http://schemas.openxmlformats.org/drawingml/2006/main" name="Botulinum Toxins Breakthrough by Slidesgo">
  <a:themeElements>
    <a:clrScheme name="Simple Light">
      <a:dk1>
        <a:srgbClr val="222221"/>
      </a:dk1>
      <a:lt1>
        <a:srgbClr val="FFF8F8"/>
      </a:lt1>
      <a:dk2>
        <a:srgbClr val="3C3C3A"/>
      </a:dk2>
      <a:lt2>
        <a:srgbClr val="887F72"/>
      </a:lt2>
      <a:accent1>
        <a:srgbClr val="C0B8AB"/>
      </a:accent1>
      <a:accent2>
        <a:srgbClr val="D9C9B3"/>
      </a:accent2>
      <a:accent3>
        <a:srgbClr val="F5EFE8"/>
      </a:accent3>
      <a:accent4>
        <a:srgbClr val="C99E82"/>
      </a:accent4>
      <a:accent5>
        <a:srgbClr val="989898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853</TotalTime>
  <Words>923</Words>
  <Application>Microsoft Office PowerPoint</Application>
  <PresentationFormat>Apresentação na tela (16:9)</PresentationFormat>
  <Paragraphs>141</Paragraphs>
  <Slides>22</Slides>
  <Notes>22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7" baseType="lpstr">
      <vt:lpstr>Inter</vt:lpstr>
      <vt:lpstr>Arial</vt:lpstr>
      <vt:lpstr>Gilda Display</vt:lpstr>
      <vt:lpstr>Bebas Neue</vt:lpstr>
      <vt:lpstr>Botulinum Toxins Breakthrough by Slidesgo</vt:lpstr>
      <vt:lpstr>“Botox, Ozempic e Implante capilar: como o cristão deve se comportar?”</vt:lpstr>
      <vt:lpstr>Porque falar sobre isso?</vt:lpstr>
      <vt:lpstr>Sabedoria…</vt:lpstr>
      <vt:lpstr>Dados chamativos</vt:lpstr>
      <vt:lpstr>Uma teologia do Corpo</vt:lpstr>
      <vt:lpstr>1- Criação</vt:lpstr>
      <vt:lpstr>2- Queda</vt:lpstr>
      <vt:lpstr>3- Redenção</vt:lpstr>
      <vt:lpstr>4- Glorificação</vt:lpstr>
      <vt:lpstr>Seu corpo, tem valor! </vt:lpstr>
      <vt:lpstr>Lidando com os problemas</vt:lpstr>
      <vt:lpstr>Culto ao  corpo</vt:lpstr>
      <vt:lpstr>Desleixo do corpo</vt:lpstr>
      <vt:lpstr>Dismorfia</vt:lpstr>
      <vt:lpstr>Dismorfia “Reversa”</vt:lpstr>
      <vt:lpstr>Padronização</vt:lpstr>
      <vt:lpstr>Cuidado! Nem toda padronização é ruim</vt:lpstr>
      <vt:lpstr>Procedimentos Estéticos</vt:lpstr>
      <vt:lpstr>01</vt:lpstr>
      <vt:lpstr>Concluindo</vt:lpstr>
      <vt:lpstr>Glorifique a Deus com seu corpo! </vt:lpstr>
      <vt:lpstr>“Botox, Ozempic e Implante capilar: como o cristão deve se comportar?”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Matheus Moraes Pereira</cp:lastModifiedBy>
  <cp:revision>3</cp:revision>
  <dcterms:modified xsi:type="dcterms:W3CDTF">2025-08-31T09:42:13Z</dcterms:modified>
</cp:coreProperties>
</file>