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1" r:id="rId2"/>
    <p:sldId id="3634" r:id="rId3"/>
    <p:sldId id="3635" r:id="rId4"/>
    <p:sldId id="3636" r:id="rId5"/>
    <p:sldId id="3637" r:id="rId6"/>
    <p:sldId id="3638" r:id="rId7"/>
    <p:sldId id="3639" r:id="rId8"/>
    <p:sldId id="3640" r:id="rId9"/>
    <p:sldId id="3627" r:id="rId10"/>
    <p:sldId id="3628" r:id="rId11"/>
    <p:sldId id="3630" r:id="rId12"/>
    <p:sldId id="3633" r:id="rId13"/>
    <p:sldId id="3641" r:id="rId14"/>
    <p:sldId id="3642" r:id="rId15"/>
    <p:sldId id="3643" r:id="rId16"/>
    <p:sldId id="3644" r:id="rId17"/>
    <p:sldId id="3645" r:id="rId18"/>
    <p:sldId id="3646" r:id="rId19"/>
    <p:sldId id="3647" r:id="rId20"/>
    <p:sldId id="3648" r:id="rId21"/>
    <p:sldId id="3649" r:id="rId22"/>
    <p:sldId id="3654" r:id="rId23"/>
    <p:sldId id="3652" r:id="rId24"/>
    <p:sldId id="3653" r:id="rId25"/>
  </p:sldIdLst>
  <p:sldSz cx="14400213" cy="6408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EAEAEA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716" autoAdjust="0"/>
  </p:normalViewPr>
  <p:slideViewPr>
    <p:cSldViewPr snapToGrid="0">
      <p:cViewPr>
        <p:scale>
          <a:sx n="44" d="100"/>
          <a:sy n="44" d="100"/>
        </p:scale>
        <p:origin x="40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77275-6FD8-4B00-9D3D-570CA22EF02A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-38100" y="1143000"/>
            <a:ext cx="6934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8D8D7-0772-4F3E-BCE9-38C7ACBFF9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6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0E4C4-AF99-4137-BEE5-218807EFE8EB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291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0027" y="1048838"/>
            <a:ext cx="10800160" cy="2231190"/>
          </a:xfrm>
        </p:spPr>
        <p:txBody>
          <a:bodyPr anchor="b"/>
          <a:lstStyle>
            <a:lvl1pPr algn="ctr">
              <a:defRPr sz="560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0027" y="3366072"/>
            <a:ext cx="10800160" cy="1547294"/>
          </a:xfrm>
        </p:spPr>
        <p:txBody>
          <a:bodyPr/>
          <a:lstStyle>
            <a:lvl1pPr marL="0" indent="0" algn="ctr">
              <a:buNone/>
              <a:defRPr sz="2243"/>
            </a:lvl1pPr>
            <a:lvl2pPr marL="427253" indent="0" algn="ctr">
              <a:buNone/>
              <a:defRPr sz="1869"/>
            </a:lvl2pPr>
            <a:lvl3pPr marL="854507" indent="0" algn="ctr">
              <a:buNone/>
              <a:defRPr sz="1682"/>
            </a:lvl3pPr>
            <a:lvl4pPr marL="1281760" indent="0" algn="ctr">
              <a:buNone/>
              <a:defRPr sz="1495"/>
            </a:lvl4pPr>
            <a:lvl5pPr marL="1709014" indent="0" algn="ctr">
              <a:buNone/>
              <a:defRPr sz="1495"/>
            </a:lvl5pPr>
            <a:lvl6pPr marL="2136267" indent="0" algn="ctr">
              <a:buNone/>
              <a:defRPr sz="1495"/>
            </a:lvl6pPr>
            <a:lvl7pPr marL="2563520" indent="0" algn="ctr">
              <a:buNone/>
              <a:defRPr sz="1495"/>
            </a:lvl7pPr>
            <a:lvl8pPr marL="2990774" indent="0" algn="ctr">
              <a:buNone/>
              <a:defRPr sz="1495"/>
            </a:lvl8pPr>
            <a:lvl9pPr marL="3418027" indent="0" algn="ctr">
              <a:buNone/>
              <a:defRPr sz="1495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4034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46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5152" y="341206"/>
            <a:ext cx="3105046" cy="543110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015" y="341206"/>
            <a:ext cx="9135135" cy="543110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52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085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514" y="1597735"/>
            <a:ext cx="12420184" cy="2665857"/>
          </a:xfrm>
        </p:spPr>
        <p:txBody>
          <a:bodyPr anchor="b"/>
          <a:lstStyle>
            <a:lvl1pPr>
              <a:defRPr sz="560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514" y="4288811"/>
            <a:ext cx="12420184" cy="1401911"/>
          </a:xfrm>
        </p:spPr>
        <p:txBody>
          <a:bodyPr/>
          <a:lstStyle>
            <a:lvl1pPr marL="0" indent="0">
              <a:buNone/>
              <a:defRPr sz="2243">
                <a:solidFill>
                  <a:schemeClr val="tx1">
                    <a:tint val="82000"/>
                  </a:schemeClr>
                </a:solidFill>
              </a:defRPr>
            </a:lvl1pPr>
            <a:lvl2pPr marL="427253" indent="0">
              <a:buNone/>
              <a:defRPr sz="1869">
                <a:solidFill>
                  <a:schemeClr val="tx1">
                    <a:tint val="82000"/>
                  </a:schemeClr>
                </a:solidFill>
              </a:defRPr>
            </a:lvl2pPr>
            <a:lvl3pPr marL="854507" indent="0">
              <a:buNone/>
              <a:defRPr sz="1682">
                <a:solidFill>
                  <a:schemeClr val="tx1">
                    <a:tint val="82000"/>
                  </a:schemeClr>
                </a:solidFill>
              </a:defRPr>
            </a:lvl3pPr>
            <a:lvl4pPr marL="1281760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4pPr>
            <a:lvl5pPr marL="1709014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5pPr>
            <a:lvl6pPr marL="2136267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6pPr>
            <a:lvl7pPr marL="2563520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7pPr>
            <a:lvl8pPr marL="2990774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8pPr>
            <a:lvl9pPr marL="3418027" indent="0">
              <a:buNone/>
              <a:defRPr sz="149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591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014" y="1706030"/>
            <a:ext cx="6120091" cy="4066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90108" y="1706030"/>
            <a:ext cx="6120091" cy="406628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56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0" y="341207"/>
            <a:ext cx="12420184" cy="12387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1891" y="1571031"/>
            <a:ext cx="6091965" cy="769938"/>
          </a:xfrm>
        </p:spPr>
        <p:txBody>
          <a:bodyPr anchor="b"/>
          <a:lstStyle>
            <a:lvl1pPr marL="0" indent="0">
              <a:buNone/>
              <a:defRPr sz="2243" b="1"/>
            </a:lvl1pPr>
            <a:lvl2pPr marL="427253" indent="0">
              <a:buNone/>
              <a:defRPr sz="1869" b="1"/>
            </a:lvl2pPr>
            <a:lvl3pPr marL="854507" indent="0">
              <a:buNone/>
              <a:defRPr sz="1682" b="1"/>
            </a:lvl3pPr>
            <a:lvl4pPr marL="1281760" indent="0">
              <a:buNone/>
              <a:defRPr sz="1495" b="1"/>
            </a:lvl4pPr>
            <a:lvl5pPr marL="1709014" indent="0">
              <a:buNone/>
              <a:defRPr sz="1495" b="1"/>
            </a:lvl5pPr>
            <a:lvl6pPr marL="2136267" indent="0">
              <a:buNone/>
              <a:defRPr sz="1495" b="1"/>
            </a:lvl6pPr>
            <a:lvl7pPr marL="2563520" indent="0">
              <a:buNone/>
              <a:defRPr sz="1495" b="1"/>
            </a:lvl7pPr>
            <a:lvl8pPr marL="2990774" indent="0">
              <a:buNone/>
              <a:defRPr sz="1495" b="1"/>
            </a:lvl8pPr>
            <a:lvl9pPr marL="3418027" indent="0">
              <a:buNone/>
              <a:defRPr sz="149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1891" y="2340969"/>
            <a:ext cx="6091965" cy="3443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0108" y="1571031"/>
            <a:ext cx="6121966" cy="769938"/>
          </a:xfrm>
        </p:spPr>
        <p:txBody>
          <a:bodyPr anchor="b"/>
          <a:lstStyle>
            <a:lvl1pPr marL="0" indent="0">
              <a:buNone/>
              <a:defRPr sz="2243" b="1"/>
            </a:lvl1pPr>
            <a:lvl2pPr marL="427253" indent="0">
              <a:buNone/>
              <a:defRPr sz="1869" b="1"/>
            </a:lvl2pPr>
            <a:lvl3pPr marL="854507" indent="0">
              <a:buNone/>
              <a:defRPr sz="1682" b="1"/>
            </a:lvl3pPr>
            <a:lvl4pPr marL="1281760" indent="0">
              <a:buNone/>
              <a:defRPr sz="1495" b="1"/>
            </a:lvl4pPr>
            <a:lvl5pPr marL="1709014" indent="0">
              <a:buNone/>
              <a:defRPr sz="1495" b="1"/>
            </a:lvl5pPr>
            <a:lvl6pPr marL="2136267" indent="0">
              <a:buNone/>
              <a:defRPr sz="1495" b="1"/>
            </a:lvl6pPr>
            <a:lvl7pPr marL="2563520" indent="0">
              <a:buNone/>
              <a:defRPr sz="1495" b="1"/>
            </a:lvl7pPr>
            <a:lvl8pPr marL="2990774" indent="0">
              <a:buNone/>
              <a:defRPr sz="1495" b="1"/>
            </a:lvl8pPr>
            <a:lvl9pPr marL="3418027" indent="0">
              <a:buNone/>
              <a:defRPr sz="1495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90108" y="2340969"/>
            <a:ext cx="6121966" cy="344321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23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9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55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27249"/>
            <a:ext cx="4644443" cy="1495372"/>
          </a:xfrm>
        </p:spPr>
        <p:txBody>
          <a:bodyPr anchor="b"/>
          <a:lstStyle>
            <a:lvl1pPr>
              <a:defRPr sz="29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966" y="922740"/>
            <a:ext cx="7290108" cy="4554358"/>
          </a:xfrm>
        </p:spPr>
        <p:txBody>
          <a:bodyPr/>
          <a:lstStyle>
            <a:lvl1pPr>
              <a:defRPr sz="2990"/>
            </a:lvl1pPr>
            <a:lvl2pPr>
              <a:defRPr sz="2617"/>
            </a:lvl2pPr>
            <a:lvl3pPr>
              <a:defRPr sz="2243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1922621"/>
            <a:ext cx="4644443" cy="3561894"/>
          </a:xfrm>
        </p:spPr>
        <p:txBody>
          <a:bodyPr/>
          <a:lstStyle>
            <a:lvl1pPr marL="0" indent="0">
              <a:buNone/>
              <a:defRPr sz="1495"/>
            </a:lvl1pPr>
            <a:lvl2pPr marL="427253" indent="0">
              <a:buNone/>
              <a:defRPr sz="1308"/>
            </a:lvl2pPr>
            <a:lvl3pPr marL="854507" indent="0">
              <a:buNone/>
              <a:defRPr sz="1121"/>
            </a:lvl3pPr>
            <a:lvl4pPr marL="1281760" indent="0">
              <a:buNone/>
              <a:defRPr sz="935"/>
            </a:lvl4pPr>
            <a:lvl5pPr marL="1709014" indent="0">
              <a:buNone/>
              <a:defRPr sz="935"/>
            </a:lvl5pPr>
            <a:lvl6pPr marL="2136267" indent="0">
              <a:buNone/>
              <a:defRPr sz="935"/>
            </a:lvl6pPr>
            <a:lvl7pPr marL="2563520" indent="0">
              <a:buNone/>
              <a:defRPr sz="935"/>
            </a:lvl7pPr>
            <a:lvl8pPr marL="2990774" indent="0">
              <a:buNone/>
              <a:defRPr sz="935"/>
            </a:lvl8pPr>
            <a:lvl9pPr marL="3418027" indent="0">
              <a:buNone/>
              <a:defRPr sz="9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27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891" y="427249"/>
            <a:ext cx="4644443" cy="1495372"/>
          </a:xfrm>
        </p:spPr>
        <p:txBody>
          <a:bodyPr anchor="b"/>
          <a:lstStyle>
            <a:lvl1pPr>
              <a:defRPr sz="299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1966" y="922740"/>
            <a:ext cx="7290108" cy="4554358"/>
          </a:xfrm>
        </p:spPr>
        <p:txBody>
          <a:bodyPr anchor="t"/>
          <a:lstStyle>
            <a:lvl1pPr marL="0" indent="0">
              <a:buNone/>
              <a:defRPr sz="2990"/>
            </a:lvl1pPr>
            <a:lvl2pPr marL="427253" indent="0">
              <a:buNone/>
              <a:defRPr sz="2617"/>
            </a:lvl2pPr>
            <a:lvl3pPr marL="854507" indent="0">
              <a:buNone/>
              <a:defRPr sz="2243"/>
            </a:lvl3pPr>
            <a:lvl4pPr marL="1281760" indent="0">
              <a:buNone/>
              <a:defRPr sz="1869"/>
            </a:lvl4pPr>
            <a:lvl5pPr marL="1709014" indent="0">
              <a:buNone/>
              <a:defRPr sz="1869"/>
            </a:lvl5pPr>
            <a:lvl6pPr marL="2136267" indent="0">
              <a:buNone/>
              <a:defRPr sz="1869"/>
            </a:lvl6pPr>
            <a:lvl7pPr marL="2563520" indent="0">
              <a:buNone/>
              <a:defRPr sz="1869"/>
            </a:lvl7pPr>
            <a:lvl8pPr marL="2990774" indent="0">
              <a:buNone/>
              <a:defRPr sz="1869"/>
            </a:lvl8pPr>
            <a:lvl9pPr marL="3418027" indent="0">
              <a:buNone/>
              <a:defRPr sz="186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1891" y="1922621"/>
            <a:ext cx="4644443" cy="3561894"/>
          </a:xfrm>
        </p:spPr>
        <p:txBody>
          <a:bodyPr/>
          <a:lstStyle>
            <a:lvl1pPr marL="0" indent="0">
              <a:buNone/>
              <a:defRPr sz="1495"/>
            </a:lvl1pPr>
            <a:lvl2pPr marL="427253" indent="0">
              <a:buNone/>
              <a:defRPr sz="1308"/>
            </a:lvl2pPr>
            <a:lvl3pPr marL="854507" indent="0">
              <a:buNone/>
              <a:defRPr sz="1121"/>
            </a:lvl3pPr>
            <a:lvl4pPr marL="1281760" indent="0">
              <a:buNone/>
              <a:defRPr sz="935"/>
            </a:lvl4pPr>
            <a:lvl5pPr marL="1709014" indent="0">
              <a:buNone/>
              <a:defRPr sz="935"/>
            </a:lvl5pPr>
            <a:lvl6pPr marL="2136267" indent="0">
              <a:buNone/>
              <a:defRPr sz="935"/>
            </a:lvl6pPr>
            <a:lvl7pPr marL="2563520" indent="0">
              <a:buNone/>
              <a:defRPr sz="935"/>
            </a:lvl7pPr>
            <a:lvl8pPr marL="2990774" indent="0">
              <a:buNone/>
              <a:defRPr sz="935"/>
            </a:lvl8pPr>
            <a:lvl9pPr marL="3418027" indent="0">
              <a:buNone/>
              <a:defRPr sz="93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565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015" y="341207"/>
            <a:ext cx="12420184" cy="1238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015" y="1706030"/>
            <a:ext cx="12420184" cy="4066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015" y="5939951"/>
            <a:ext cx="3240048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3A04FA-5377-41D3-8B91-F6EC50113EE4}" type="datetimeFigureOut">
              <a:rPr lang="pt-BR" smtClean="0"/>
              <a:t>13/09/2025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70071" y="5939951"/>
            <a:ext cx="4860072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70150" y="5939951"/>
            <a:ext cx="3240048" cy="341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B854F7-D70E-4807-91E6-88F301D256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36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4507" rtl="0" eaLnBrk="1" latinLnBrk="0" hangingPunct="1">
        <a:lnSpc>
          <a:spcPct val="90000"/>
        </a:lnSpc>
        <a:spcBef>
          <a:spcPct val="0"/>
        </a:spcBef>
        <a:buNone/>
        <a:defRPr sz="4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627" indent="-213627" algn="l" defTabSz="854507" rtl="0" eaLnBrk="1" latinLnBrk="0" hangingPunct="1">
        <a:lnSpc>
          <a:spcPct val="90000"/>
        </a:lnSpc>
        <a:spcBef>
          <a:spcPts val="935"/>
        </a:spcBef>
        <a:buFont typeface="Arial" panose="020B0604020202020204" pitchFamily="34" charset="0"/>
        <a:buChar char="•"/>
        <a:defRPr sz="2617" kern="1200">
          <a:solidFill>
            <a:schemeClr val="tx1"/>
          </a:solidFill>
          <a:latin typeface="+mn-lt"/>
          <a:ea typeface="+mn-ea"/>
          <a:cs typeface="+mn-cs"/>
        </a:defRPr>
      </a:lvl1pPr>
      <a:lvl2pPr marL="640880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2243" kern="1200">
          <a:solidFill>
            <a:schemeClr val="tx1"/>
          </a:solidFill>
          <a:latin typeface="+mn-lt"/>
          <a:ea typeface="+mn-ea"/>
          <a:cs typeface="+mn-cs"/>
        </a:defRPr>
      </a:lvl2pPr>
      <a:lvl3pPr marL="1068134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869" kern="1200">
          <a:solidFill>
            <a:schemeClr val="tx1"/>
          </a:solidFill>
          <a:latin typeface="+mn-lt"/>
          <a:ea typeface="+mn-ea"/>
          <a:cs typeface="+mn-cs"/>
        </a:defRPr>
      </a:lvl3pPr>
      <a:lvl4pPr marL="1495387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922640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349894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777147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3204401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631654" indent="-213627" algn="l" defTabSz="854507" rtl="0" eaLnBrk="1" latinLnBrk="0" hangingPunct="1">
        <a:lnSpc>
          <a:spcPct val="90000"/>
        </a:lnSpc>
        <a:spcBef>
          <a:spcPts val="467"/>
        </a:spcBef>
        <a:buFont typeface="Arial" panose="020B0604020202020204" pitchFamily="34" charset="0"/>
        <a:buChar char="•"/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253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50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76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9014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626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3520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774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8027" algn="l" defTabSz="854507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0B52E28-6148-83FD-921B-B3F25E500EF0}"/>
              </a:ext>
            </a:extLst>
          </p:cNvPr>
          <p:cNvSpPr/>
          <p:nvPr/>
        </p:nvSpPr>
        <p:spPr>
          <a:xfrm>
            <a:off x="943914" y="1771081"/>
            <a:ext cx="1092799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COMBATENDO A ANSIEDADE</a:t>
            </a:r>
          </a:p>
          <a:p>
            <a:r>
              <a:rPr lang="pt-B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ATRAVÉS DOS RELACIONAMENTOS</a:t>
            </a:r>
            <a:endParaRPr lang="pt-BR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81CE214-4C8B-6E4C-C581-AD6E5DF215EC}"/>
              </a:ext>
            </a:extLst>
          </p:cNvPr>
          <p:cNvSpPr/>
          <p:nvPr/>
        </p:nvSpPr>
        <p:spPr>
          <a:xfrm>
            <a:off x="943914" y="3204369"/>
            <a:ext cx="78229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EBD- Ansiedade Masculina</a:t>
            </a: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51212764-BB8D-F379-70E8-FBA09F181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971" y="294144"/>
            <a:ext cx="7822975" cy="44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6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72C8713-82C7-D6F4-3448-3862BB0D1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378" y="305273"/>
            <a:ext cx="10403455" cy="57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458BA92-53E0-89DA-2549-BFC5FB5388B1}"/>
              </a:ext>
            </a:extLst>
          </p:cNvPr>
          <p:cNvSpPr/>
          <p:nvPr/>
        </p:nvSpPr>
        <p:spPr>
          <a:xfrm>
            <a:off x="536791" y="1557764"/>
            <a:ext cx="4113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PRINCÍPIO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23D6F56-8160-EE6B-7285-533464035541}"/>
              </a:ext>
            </a:extLst>
          </p:cNvPr>
          <p:cNvSpPr/>
          <p:nvPr/>
        </p:nvSpPr>
        <p:spPr>
          <a:xfrm>
            <a:off x="536791" y="2481094"/>
            <a:ext cx="1323096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verdades sobre quem Deus é </a:t>
            </a:r>
          </a:p>
          <a:p>
            <a:r>
              <a:rPr lang="pt-B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 protegem da ansiedade.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90B649F-6E7F-EE73-9BCE-F68017BFE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31" y="0"/>
            <a:ext cx="11393312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20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2FE3-1A5E-A9CD-A3A2-C93481649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731CEB9-6D42-BCEA-884A-1F24A11449ED}"/>
              </a:ext>
            </a:extLst>
          </p:cNvPr>
          <p:cNvSpPr txBox="1"/>
          <p:nvPr/>
        </p:nvSpPr>
        <p:spPr>
          <a:xfrm>
            <a:off x="1099074" y="1973766"/>
            <a:ext cx="1220206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/>
              <a:t>GRANDE IDEIA</a:t>
            </a:r>
          </a:p>
          <a:p>
            <a:r>
              <a:rPr lang="pt-BR" sz="5400" b="1" dirty="0">
                <a:latin typeface="+mj-lt"/>
              </a:rPr>
              <a:t>A confiança em Deus </a:t>
            </a:r>
          </a:p>
          <a:p>
            <a:r>
              <a:rPr lang="pt-BR" sz="5400" b="1" dirty="0">
                <a:latin typeface="+mj-lt"/>
              </a:rPr>
              <a:t>acaba com a ansiedade</a:t>
            </a:r>
            <a:endParaRPr lang="pt-BR" sz="5400" dirty="0">
              <a:latin typeface="+mj-lt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77FEF3A-7106-6877-1137-496648AA3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31" y="0"/>
            <a:ext cx="11393312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3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C2A6689-0974-13DF-FFEF-E9FEA92434BB}"/>
              </a:ext>
            </a:extLst>
          </p:cNvPr>
          <p:cNvSpPr txBox="1"/>
          <p:nvPr/>
        </p:nvSpPr>
        <p:spPr>
          <a:xfrm>
            <a:off x="1151627" y="2419539"/>
            <a:ext cx="83201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Criou Deus o homem à sua imagem,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imagem de Deus o criou;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homem e mulher os criou. (</a:t>
            </a:r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1:27)</a:t>
            </a:r>
          </a:p>
        </p:txBody>
      </p:sp>
      <p:pic>
        <p:nvPicPr>
          <p:cNvPr id="6" name="Imagem 5" descr="Forma&#10;&#10;O conteúdo gerado por IA pode estar incorreto.">
            <a:extLst>
              <a:ext uri="{FF2B5EF4-FFF2-40B4-BE49-F238E27FC236}">
                <a16:creationId xmlns:a16="http://schemas.microsoft.com/office/drawing/2014/main" id="{9F635A01-AFD3-79CE-95FC-B9953B7B5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743" y="1457864"/>
            <a:ext cx="6209796" cy="349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65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8F04951-78C9-ED90-4D7C-FEE651CEB87F}"/>
              </a:ext>
            </a:extLst>
          </p:cNvPr>
          <p:cNvSpPr txBox="1"/>
          <p:nvPr/>
        </p:nvSpPr>
        <p:spPr>
          <a:xfrm>
            <a:off x="4865298" y="2173317"/>
            <a:ext cx="84581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Então o Senhor Deus declarou: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"Não é bom que o homem esteja só; farei para ele alguém que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auxilie e lhe corresponda". (</a:t>
            </a:r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2:18)</a:t>
            </a: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C7FEDEC6-44BD-A2BB-9EDF-651CC9D28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13275" y="-1"/>
            <a:ext cx="11393312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98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F49D320-0EB1-79AE-1729-1DD8704D5664}"/>
              </a:ext>
            </a:extLst>
          </p:cNvPr>
          <p:cNvSpPr txBox="1"/>
          <p:nvPr/>
        </p:nvSpPr>
        <p:spPr>
          <a:xfrm>
            <a:off x="720305" y="1188432"/>
            <a:ext cx="1021799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 respondeu: "Tenho sido muito zeloso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Senhor, Deus dos Exércitos.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israelitas rejeitaram a tua aliança,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quebraram os teus altares,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mataram os teus profetas à espada.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 o único que sobrou, e agora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também estão procurando matar-me".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(1Rs 19:10)</a:t>
            </a:r>
          </a:p>
        </p:txBody>
      </p:sp>
      <p:pic>
        <p:nvPicPr>
          <p:cNvPr id="3" name="Imagem 2" descr="Uma imagem contendo ao ar livre, grama, homem, campo&#10;&#10;O conteúdo gerado por IA pode estar incorreto.">
            <a:extLst>
              <a:ext uri="{FF2B5EF4-FFF2-40B4-BE49-F238E27FC236}">
                <a16:creationId xmlns:a16="http://schemas.microsoft.com/office/drawing/2014/main" id="{C03899AE-84E2-9C68-1C57-DB80E995F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07" y="1742535"/>
            <a:ext cx="4385499" cy="2923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5553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A641B2EA-1669-0A4E-2382-FB3F3BC959DC}"/>
              </a:ext>
            </a:extLst>
          </p:cNvPr>
          <p:cNvSpPr txBox="1"/>
          <p:nvPr/>
        </p:nvSpPr>
        <p:spPr>
          <a:xfrm>
            <a:off x="5089585" y="1927851"/>
            <a:ext cx="85746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entanto, fiz sobrar sete mil em Israel, todos aqueles cujos joelhos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se inclinaram diante de Baal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todos aqueles cujas bocas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o beijaram". (1Rs 19:18)</a:t>
            </a:r>
          </a:p>
        </p:txBody>
      </p:sp>
      <p:pic>
        <p:nvPicPr>
          <p:cNvPr id="3" name="Imagem 2" descr="Homem de barba e bigode&#10;&#10;O conteúdo gerado por IA pode estar incorreto.">
            <a:extLst>
              <a:ext uri="{FF2B5EF4-FFF2-40B4-BE49-F238E27FC236}">
                <a16:creationId xmlns:a16="http://schemas.microsoft.com/office/drawing/2014/main" id="{C49DC5D7-59E7-8FEA-AA21-43E661D0C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1" y="1602184"/>
            <a:ext cx="4806554" cy="3204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88400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6767E3E-E35D-0BAD-F5FD-C56538075CB6}"/>
              </a:ext>
            </a:extLst>
          </p:cNvPr>
          <p:cNvSpPr txBox="1"/>
          <p:nvPr/>
        </p:nvSpPr>
        <p:spPr>
          <a:xfrm>
            <a:off x="1565694" y="2296428"/>
            <a:ext cx="720305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se isola,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interesses egoístas,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se rebela contra a sensatez.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Pv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18:1) </a:t>
            </a:r>
          </a:p>
        </p:txBody>
      </p:sp>
      <p:pic>
        <p:nvPicPr>
          <p:cNvPr id="3" name="Imagem 2" descr="Arma preta sobre fundo branco&#10;&#10;O conteúdo gerado por IA pode estar incorreto.">
            <a:extLst>
              <a:ext uri="{FF2B5EF4-FFF2-40B4-BE49-F238E27FC236}">
                <a16:creationId xmlns:a16="http://schemas.microsoft.com/office/drawing/2014/main" id="{AF1B0403-8606-47F3-A303-EE57FDF8E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687" y="1345721"/>
            <a:ext cx="6608526" cy="371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85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69FCF5E7-6522-9BED-88B1-7FBE3A422263}"/>
              </a:ext>
            </a:extLst>
          </p:cNvPr>
          <p:cNvSpPr txBox="1"/>
          <p:nvPr/>
        </p:nvSpPr>
        <p:spPr>
          <a:xfrm>
            <a:off x="5072332" y="2296428"/>
            <a:ext cx="83201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homem sozinho pode ser vencido, mas dois conseguem defender-se.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cordão de três dobras não se rompe com facilidade. (</a:t>
            </a:r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4:12)</a:t>
            </a:r>
          </a:p>
        </p:txBody>
      </p:sp>
      <p:pic>
        <p:nvPicPr>
          <p:cNvPr id="3" name="Imagem 2" descr="Uma imagem contendo arma, soco inglês&#10;&#10;O conteúdo gerado por IA pode estar incorreto.">
            <a:extLst>
              <a:ext uri="{FF2B5EF4-FFF2-40B4-BE49-F238E27FC236}">
                <a16:creationId xmlns:a16="http://schemas.microsoft.com/office/drawing/2014/main" id="{0ADD27D4-CA22-F637-8D7D-C6C4B30A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3704" y="1069675"/>
            <a:ext cx="7590021" cy="42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2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411E7853-C9F7-6867-9613-3552B1454914}"/>
              </a:ext>
            </a:extLst>
          </p:cNvPr>
          <p:cNvSpPr txBox="1"/>
          <p:nvPr/>
        </p:nvSpPr>
        <p:spPr>
          <a:xfrm>
            <a:off x="402491" y="357436"/>
            <a:ext cx="893129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humilhem-se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debaixo da poderosa mão de Deus,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ele os exalte no tempo devido.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Lancem sobre ele toda a sua ansiedade,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porque ele tem cuidado de vocês.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Sejam sóbrios e vigiem. O diabo,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inimigo de vocês, anda ao redor como leão, rugindo e procurando a quem possa devorar.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Resistam-lhe, permanecendo firmes na fé, sabendo que os irmãos que vocês têm 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todo o mundo estão passando pelos mesmos sofrimentos.</a:t>
            </a:r>
          </a:p>
          <a:p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(1Pe 5:6-8)</a:t>
            </a:r>
          </a:p>
        </p:txBody>
      </p:sp>
      <p:pic>
        <p:nvPicPr>
          <p:cNvPr id="3" name="Imagem 2" descr="Leão com a boca aberta&#10;&#10;O conteúdo gerado por IA pode estar incorreto.">
            <a:extLst>
              <a:ext uri="{FF2B5EF4-FFF2-40B4-BE49-F238E27FC236}">
                <a16:creationId xmlns:a16="http://schemas.microsoft.com/office/drawing/2014/main" id="{B407770A-69E5-9D7E-F417-1033FE593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556" y="968189"/>
            <a:ext cx="11393312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0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07C141A2-BF57-1C81-E072-6409013803CD}"/>
              </a:ext>
            </a:extLst>
          </p:cNvPr>
          <p:cNvSpPr txBox="1"/>
          <p:nvPr/>
        </p:nvSpPr>
        <p:spPr>
          <a:xfrm>
            <a:off x="702258" y="2173317"/>
            <a:ext cx="129956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Você tem um melhor amigo?</a:t>
            </a:r>
          </a:p>
          <a:p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Quando foi a última vez que você procurou alguém para 	compartilhar uma angústia ou luta pessoal?</a:t>
            </a:r>
          </a:p>
        </p:txBody>
      </p:sp>
    </p:spTree>
    <p:extLst>
      <p:ext uri="{BB962C8B-B14F-4D97-AF65-F5344CB8AC3E}">
        <p14:creationId xmlns:p14="http://schemas.microsoft.com/office/powerpoint/2010/main" val="343830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059A537-908B-1173-7754-5AAF774AC085}"/>
              </a:ext>
            </a:extLst>
          </p:cNvPr>
          <p:cNvSpPr txBox="1"/>
          <p:nvPr/>
        </p:nvSpPr>
        <p:spPr>
          <a:xfrm>
            <a:off x="2898476" y="695990"/>
            <a:ext cx="10783019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Cuidado, irmãos,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que nenhum de vocês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tenha coração perverso e incrédulo,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se afaste do Deus vivo.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contrário,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encorajem-se uns aos outros todos os dias,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 o tempo que se chama "hoje",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modo que nenhum de vocês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seja endurecido </a:t>
            </a:r>
          </a:p>
          <a:p>
            <a:pPr algn="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pelo engano do pecado... (</a:t>
            </a:r>
            <a:r>
              <a:rPr lang="pt-BR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</a:t>
            </a: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3.12-13)</a:t>
            </a:r>
          </a:p>
        </p:txBody>
      </p:sp>
      <p:pic>
        <p:nvPicPr>
          <p:cNvPr id="3" name="Imagem 2" descr="Forma&#10;&#10;O conteúdo gerado por IA pode estar incorreto.">
            <a:extLst>
              <a:ext uri="{FF2B5EF4-FFF2-40B4-BE49-F238E27FC236}">
                <a16:creationId xmlns:a16="http://schemas.microsoft.com/office/drawing/2014/main" id="{BFB94231-6E62-2968-D9B1-819D1CFFC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8444" y="0"/>
            <a:ext cx="11393312" cy="640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69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EF55E65-B37E-47A1-6D1B-9163544DE4C5}"/>
              </a:ext>
            </a:extLst>
          </p:cNvPr>
          <p:cNvSpPr/>
          <p:nvPr/>
        </p:nvSpPr>
        <p:spPr>
          <a:xfrm>
            <a:off x="1529850" y="2742704"/>
            <a:ext cx="4818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João 15.12-17</a:t>
            </a:r>
          </a:p>
        </p:txBody>
      </p:sp>
      <p:pic>
        <p:nvPicPr>
          <p:cNvPr id="4" name="Imagem 3" descr="Forma&#10;&#10;O conteúdo gerado por IA pode estar incorreto.">
            <a:extLst>
              <a:ext uri="{FF2B5EF4-FFF2-40B4-BE49-F238E27FC236}">
                <a16:creationId xmlns:a16="http://schemas.microsoft.com/office/drawing/2014/main" id="{74513C72-3637-F2C9-FE02-BD2FFF065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98" y="897147"/>
            <a:ext cx="8203456" cy="461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0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61CBB-1BB5-F99C-767D-BDD3B548E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E2E7837-F8BD-0614-E4AB-D475493FD225}"/>
              </a:ext>
            </a:extLst>
          </p:cNvPr>
          <p:cNvSpPr/>
          <p:nvPr/>
        </p:nvSpPr>
        <p:spPr>
          <a:xfrm>
            <a:off x="943914" y="2142540"/>
            <a:ext cx="97626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OS RELACIONAMENTOS PIEDOSOS</a:t>
            </a:r>
          </a:p>
          <a:p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NOS AJUDAM NA LUTA</a:t>
            </a:r>
            <a:endParaRPr lang="pt-B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CONTRA A ANSIEDADE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C41565-EFBF-2F76-51F0-6C108BF5F7C9}"/>
              </a:ext>
            </a:extLst>
          </p:cNvPr>
          <p:cNvSpPr/>
          <p:nvPr/>
        </p:nvSpPr>
        <p:spPr>
          <a:xfrm>
            <a:off x="943914" y="1496209"/>
            <a:ext cx="31502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Grande Ideia</a:t>
            </a:r>
          </a:p>
        </p:txBody>
      </p:sp>
      <p:pic>
        <p:nvPicPr>
          <p:cNvPr id="6" name="Imagem 5" descr="Forma&#10;&#10;O conteúdo gerado por IA pode estar incorreto.">
            <a:extLst>
              <a:ext uri="{FF2B5EF4-FFF2-40B4-BE49-F238E27FC236}">
                <a16:creationId xmlns:a16="http://schemas.microsoft.com/office/drawing/2014/main" id="{15EE8879-9162-5683-317A-BB47A57A3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7" y="-483080"/>
            <a:ext cx="11393312" cy="6408738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71F41E0-A5C5-ED30-860E-86CAD10433AF}"/>
              </a:ext>
            </a:extLst>
          </p:cNvPr>
          <p:cNvSpPr/>
          <p:nvPr/>
        </p:nvSpPr>
        <p:spPr>
          <a:xfrm>
            <a:off x="11152094" y="233082"/>
            <a:ext cx="1183341" cy="5916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6FC98AF-D6AA-AA5D-9B92-D57C458BD52B}"/>
              </a:ext>
            </a:extLst>
          </p:cNvPr>
          <p:cNvSpPr/>
          <p:nvPr/>
        </p:nvSpPr>
        <p:spPr>
          <a:xfrm>
            <a:off x="11663082" y="312868"/>
            <a:ext cx="125506" cy="4661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57E39D7-265C-3F41-A31E-13B32A86572D}"/>
              </a:ext>
            </a:extLst>
          </p:cNvPr>
          <p:cNvSpPr/>
          <p:nvPr/>
        </p:nvSpPr>
        <p:spPr>
          <a:xfrm>
            <a:off x="11492752" y="439272"/>
            <a:ext cx="466165" cy="9861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622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0600A-34BD-8EFC-F300-856F5D98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35A49E6E-D82A-0595-A575-32599F540083}"/>
              </a:ext>
            </a:extLst>
          </p:cNvPr>
          <p:cNvSpPr txBox="1"/>
          <p:nvPr/>
        </p:nvSpPr>
        <p:spPr>
          <a:xfrm>
            <a:off x="702258" y="388213"/>
            <a:ext cx="1299569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por amigos;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para que seja um amigo;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tome a iniciativa;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abra-se para sua esposa, pais, irmãos, família próxima;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invista no relacionamento com seus filhos;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tenha um relacionamento de prestação de contas;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participe intencionalmente de um grupo pequeno;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desligue-se do celular quando estiver com alguém.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pratique agora</a:t>
            </a:r>
          </a:p>
        </p:txBody>
      </p:sp>
    </p:spTree>
    <p:extLst>
      <p:ext uri="{BB962C8B-B14F-4D97-AF65-F5344CB8AC3E}">
        <p14:creationId xmlns:p14="http://schemas.microsoft.com/office/powerpoint/2010/main" val="3026260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E100F-BCB4-24D3-0FB8-D92BF38C4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3B61253-258F-CD82-EFDF-A19EBB2D3716}"/>
              </a:ext>
            </a:extLst>
          </p:cNvPr>
          <p:cNvSpPr/>
          <p:nvPr/>
        </p:nvSpPr>
        <p:spPr>
          <a:xfrm>
            <a:off x="943914" y="2142540"/>
            <a:ext cx="97626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OS RELACIONAMENTOS PIEDOSOS</a:t>
            </a:r>
          </a:p>
          <a:p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NOS AJUDAM NA LUTA</a:t>
            </a:r>
            <a:endParaRPr lang="pt-BR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pt-BR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CONTRA A ANSIEDADE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541570C-D8E9-229E-B310-C247393638F6}"/>
              </a:ext>
            </a:extLst>
          </p:cNvPr>
          <p:cNvSpPr/>
          <p:nvPr/>
        </p:nvSpPr>
        <p:spPr>
          <a:xfrm>
            <a:off x="943914" y="1496209"/>
            <a:ext cx="31502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Grande Ideia</a:t>
            </a:r>
          </a:p>
        </p:txBody>
      </p:sp>
      <p:pic>
        <p:nvPicPr>
          <p:cNvPr id="6" name="Imagem 5" descr="Forma&#10;&#10;O conteúdo gerado por IA pode estar incorreto.">
            <a:extLst>
              <a:ext uri="{FF2B5EF4-FFF2-40B4-BE49-F238E27FC236}">
                <a16:creationId xmlns:a16="http://schemas.microsoft.com/office/drawing/2014/main" id="{4AD3970B-9FE0-E9C9-6405-D4141CC19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37" y="-483080"/>
            <a:ext cx="11393312" cy="6408738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8087C1C-EA7F-ACB1-5E0E-A3002C7760DA}"/>
              </a:ext>
            </a:extLst>
          </p:cNvPr>
          <p:cNvSpPr/>
          <p:nvPr/>
        </p:nvSpPr>
        <p:spPr>
          <a:xfrm>
            <a:off x="11152094" y="233082"/>
            <a:ext cx="1183341" cy="59167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A430A0B-132E-B425-28C3-E178E1F0F6FC}"/>
              </a:ext>
            </a:extLst>
          </p:cNvPr>
          <p:cNvSpPr/>
          <p:nvPr/>
        </p:nvSpPr>
        <p:spPr>
          <a:xfrm>
            <a:off x="11663082" y="312868"/>
            <a:ext cx="125506" cy="46616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7733754-EF79-3023-D9F0-F6C621743DA6}"/>
              </a:ext>
            </a:extLst>
          </p:cNvPr>
          <p:cNvSpPr/>
          <p:nvPr/>
        </p:nvSpPr>
        <p:spPr>
          <a:xfrm>
            <a:off x="11492752" y="439272"/>
            <a:ext cx="466165" cy="9861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462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BBFD92-5D88-CB1E-E65F-AEAA932D3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8508366-6714-830F-AA06-AE250DC7C4AA}"/>
              </a:ext>
            </a:extLst>
          </p:cNvPr>
          <p:cNvSpPr txBox="1"/>
          <p:nvPr/>
        </p:nvSpPr>
        <p:spPr>
          <a:xfrm>
            <a:off x="702258" y="1927096"/>
            <a:ext cx="12995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Quando foi a última vez que você se abriu com sua esposa, 	seus pais, um irmão ou alguém da sua família próxima?</a:t>
            </a:r>
          </a:p>
          <a:p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Você costuma buscar o conselho de alguém mais maduro 	na fé ou na vida?</a:t>
            </a:r>
          </a:p>
        </p:txBody>
      </p:sp>
    </p:spTree>
    <p:extLst>
      <p:ext uri="{BB962C8B-B14F-4D97-AF65-F5344CB8AC3E}">
        <p14:creationId xmlns:p14="http://schemas.microsoft.com/office/powerpoint/2010/main" val="3017855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DA397-075E-FCBA-66FA-91D990DB9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D77E233-6F3F-96EA-AECD-BBE0C442EFF3}"/>
              </a:ext>
            </a:extLst>
          </p:cNvPr>
          <p:cNvSpPr txBox="1"/>
          <p:nvPr/>
        </p:nvSpPr>
        <p:spPr>
          <a:xfrm>
            <a:off x="702258" y="1927096"/>
            <a:ext cx="12995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As pessoas o conhecem como alguém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comunicativo ou mais fechado?</a:t>
            </a:r>
          </a:p>
          <a:p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Suas conversas costumam ser superficiais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ou chegam ao nível do coração?</a:t>
            </a:r>
          </a:p>
        </p:txBody>
      </p:sp>
    </p:spTree>
    <p:extLst>
      <p:ext uri="{BB962C8B-B14F-4D97-AF65-F5344CB8AC3E}">
        <p14:creationId xmlns:p14="http://schemas.microsoft.com/office/powerpoint/2010/main" val="74410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A61CAF-11CE-3F1F-46DA-24E936E49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E8908E2E-0868-2846-4135-986C3AB3CDA2}"/>
              </a:ext>
            </a:extLst>
          </p:cNvPr>
          <p:cNvSpPr txBox="1"/>
          <p:nvPr/>
        </p:nvSpPr>
        <p:spPr>
          <a:xfrm>
            <a:off x="702258" y="1927096"/>
            <a:ext cx="12995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Você passa mais tempo navegando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nas redes sociais ou em conversas presenciais?</a:t>
            </a:r>
          </a:p>
          <a:p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Mesmo “conectado” o tempo todo,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você se sente solitário ou bem relacionado?</a:t>
            </a:r>
          </a:p>
        </p:txBody>
      </p:sp>
    </p:spTree>
    <p:extLst>
      <p:ext uri="{BB962C8B-B14F-4D97-AF65-F5344CB8AC3E}">
        <p14:creationId xmlns:p14="http://schemas.microsoft.com/office/powerpoint/2010/main" val="48240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B4DE25-3389-E33B-2283-4A97F3B91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50E5E1AA-E609-8025-170A-B1DE72E52A59}"/>
              </a:ext>
            </a:extLst>
          </p:cNvPr>
          <p:cNvSpPr txBox="1"/>
          <p:nvPr/>
        </p:nvSpPr>
        <p:spPr>
          <a:xfrm>
            <a:off x="874786" y="2665760"/>
            <a:ext cx="1299569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Você é alguém que as pessoas procuram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para pedir conselhos ou apoio?</a:t>
            </a:r>
          </a:p>
        </p:txBody>
      </p:sp>
    </p:spTree>
    <p:extLst>
      <p:ext uri="{BB962C8B-B14F-4D97-AF65-F5344CB8AC3E}">
        <p14:creationId xmlns:p14="http://schemas.microsoft.com/office/powerpoint/2010/main" val="32979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EC87E-D6B9-A4EF-925D-785E8C690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ABF5D3BC-39DE-1723-12A3-21F8FFEA12FE}"/>
              </a:ext>
            </a:extLst>
          </p:cNvPr>
          <p:cNvSpPr txBox="1"/>
          <p:nvPr/>
        </p:nvSpPr>
        <p:spPr>
          <a:xfrm>
            <a:off x="702258" y="1927096"/>
            <a:ext cx="1299569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Você sente que está crescendo espiritualmente sozinho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ou junto com outros irmãos em Cristo?</a:t>
            </a:r>
          </a:p>
          <a:p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	Você tem participado ativamente da comunhão da igreja </a:t>
            </a:r>
          </a:p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ou apenas tem assistido de longe?</a:t>
            </a:r>
          </a:p>
        </p:txBody>
      </p:sp>
    </p:spTree>
    <p:extLst>
      <p:ext uri="{BB962C8B-B14F-4D97-AF65-F5344CB8AC3E}">
        <p14:creationId xmlns:p14="http://schemas.microsoft.com/office/powerpoint/2010/main" val="3082352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CC2C72-9100-BFFB-9360-0B8B07F5A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6" y="276046"/>
            <a:ext cx="14154535" cy="583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9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BDC1AEC9-8FA5-8290-4E53-A6017F92A087}"/>
              </a:ext>
            </a:extLst>
          </p:cNvPr>
          <p:cNvSpPr txBox="1"/>
          <p:nvPr/>
        </p:nvSpPr>
        <p:spPr>
          <a:xfrm>
            <a:off x="1134372" y="1927096"/>
            <a:ext cx="124090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latin typeface="+mj-lt"/>
              </a:rPr>
              <a:t>A observação do mundo natural </a:t>
            </a:r>
          </a:p>
          <a:p>
            <a:r>
              <a:rPr lang="pt-BR" sz="4000" dirty="0">
                <a:latin typeface="+mj-lt"/>
              </a:rPr>
              <a:t>e a vida de Jesus </a:t>
            </a:r>
          </a:p>
          <a:p>
            <a:r>
              <a:rPr lang="pt-BR" sz="4000" dirty="0">
                <a:latin typeface="+mj-lt"/>
              </a:rPr>
              <a:t>servem como antídoto</a:t>
            </a:r>
          </a:p>
          <a:p>
            <a:r>
              <a:rPr lang="pt-BR" sz="4000" dirty="0">
                <a:latin typeface="+mj-lt"/>
              </a:rPr>
              <a:t>contra o veneno da ansiedade.</a:t>
            </a:r>
          </a:p>
        </p:txBody>
      </p:sp>
    </p:spTree>
    <p:extLst>
      <p:ext uri="{BB962C8B-B14F-4D97-AF65-F5344CB8AC3E}">
        <p14:creationId xmlns:p14="http://schemas.microsoft.com/office/powerpoint/2010/main" val="36131934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a 2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1320</TotalTime>
  <Words>662</Words>
  <Application>Microsoft Office PowerPoint</Application>
  <PresentationFormat>Personalizar</PresentationFormat>
  <Paragraphs>103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Aptos</vt:lpstr>
      <vt:lpstr>Arial</vt:lpstr>
      <vt:lpstr>Montserrat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Eber Júnior</dc:creator>
  <cp:lastModifiedBy>Ricardo Gonçalves Libaneo</cp:lastModifiedBy>
  <cp:revision>6</cp:revision>
  <dcterms:created xsi:type="dcterms:W3CDTF">2024-03-01T12:56:56Z</dcterms:created>
  <dcterms:modified xsi:type="dcterms:W3CDTF">2025-09-13T23:52:29Z</dcterms:modified>
</cp:coreProperties>
</file>