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9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8" r:id="rId11"/>
    <p:sldId id="277" r:id="rId12"/>
    <p:sldId id="278" r:id="rId13"/>
    <p:sldId id="270" r:id="rId14"/>
    <p:sldId id="271" r:id="rId15"/>
    <p:sldId id="267" r:id="rId16"/>
    <p:sldId id="261" r:id="rId17"/>
    <p:sldId id="262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F5724C-C659-9A4E-95C2-912CD7A3C2DA}" v="26" dt="2025-10-05T01:09:15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1583"/>
  </p:normalViewPr>
  <p:slideViewPr>
    <p:cSldViewPr snapToGrid="0">
      <p:cViewPr varScale="1">
        <p:scale>
          <a:sx n="72" d="100"/>
          <a:sy n="72" d="100"/>
        </p:scale>
        <p:origin x="212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C94CD-9558-A743-A6F1-2FE151E04108}" type="datetimeFigureOut">
              <a:rPr lang="en-US" smtClean="0"/>
              <a:t>10/4/25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6C7F3-3AD7-D04B-8059-98986C1FF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2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termo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grego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onomatopeia</a:t>
            </a:r>
            <a:r>
              <a:rPr lang="en-US" dirty="0"/>
              <a:t> </a:t>
            </a:r>
            <a:r>
              <a:rPr lang="en-US" dirty="0" err="1"/>
              <a:t>imitando</a:t>
            </a:r>
            <a:r>
              <a:rPr lang="en-US" dirty="0"/>
              <a:t> o </a:t>
            </a:r>
            <a:r>
              <a:rPr lang="en-US" dirty="0" err="1"/>
              <a:t>som</a:t>
            </a:r>
            <a:r>
              <a:rPr lang="en-US" dirty="0"/>
              <a:t> de um </a:t>
            </a:r>
            <a:r>
              <a:rPr lang="en-US" dirty="0" err="1"/>
              <a:t>resmungo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6C7F3-3AD7-D04B-8059-98986C1FF1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88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62112-1BFE-F898-D8D8-F42658AEF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0668C8-50F5-4590-D3D3-01018B651A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22E576-0E10-5647-10CF-CACA32623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Idólatra</a:t>
            </a:r>
            <a:r>
              <a:rPr lang="en-US" dirty="0"/>
              <a:t>: Se </a:t>
            </a:r>
            <a:r>
              <a:rPr lang="en-US" dirty="0" err="1"/>
              <a:t>contenta</a:t>
            </a:r>
            <a:r>
              <a:rPr lang="en-US" dirty="0"/>
              <a:t> e se </a:t>
            </a:r>
            <a:r>
              <a:rPr lang="en-US" dirty="0" err="1"/>
              <a:t>desconta</a:t>
            </a:r>
            <a:r>
              <a:rPr lang="en-US" dirty="0"/>
              <a:t> com as </a:t>
            </a:r>
            <a:r>
              <a:rPr lang="en-US" dirty="0" err="1"/>
              <a:t>coisas</a:t>
            </a:r>
            <a:r>
              <a:rPr lang="en-US" dirty="0"/>
              <a:t> </a:t>
            </a:r>
            <a:r>
              <a:rPr lang="en-US" dirty="0" err="1"/>
              <a:t>erradas</a:t>
            </a:r>
            <a:endParaRPr lang="en-US" dirty="0"/>
          </a:p>
          <a:p>
            <a:pPr lvl="1"/>
            <a:r>
              <a:rPr lang="en-US" dirty="0"/>
              <a:t>“Deus </a:t>
            </a:r>
            <a:r>
              <a:rPr lang="en-US" dirty="0" err="1"/>
              <a:t>não</a:t>
            </a:r>
            <a:r>
              <a:rPr lang="en-US" dirty="0"/>
              <a:t> me </a:t>
            </a:r>
            <a:r>
              <a:rPr lang="en-US" dirty="0" err="1"/>
              <a:t>dá</a:t>
            </a:r>
            <a:r>
              <a:rPr lang="en-US" dirty="0"/>
              <a:t> as </a:t>
            </a:r>
            <a:r>
              <a:rPr lang="en-US" dirty="0" err="1"/>
              <a:t>coisas</a:t>
            </a:r>
            <a:r>
              <a:rPr lang="en-US" dirty="0"/>
              <a:t>!”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invés</a:t>
            </a:r>
            <a:r>
              <a:rPr lang="en-US" dirty="0"/>
              <a:t> de “Mais de Ti, </a:t>
            </a:r>
            <a:r>
              <a:rPr lang="en-US" dirty="0" err="1"/>
              <a:t>ó</a:t>
            </a:r>
            <a:r>
              <a:rPr lang="en-US" dirty="0"/>
              <a:t> Deus”</a:t>
            </a:r>
          </a:p>
          <a:p>
            <a:r>
              <a:rPr lang="en-US" dirty="0" err="1"/>
              <a:t>Rebelde</a:t>
            </a:r>
            <a:r>
              <a:rPr lang="en-US" dirty="0"/>
              <a:t>: Se </a:t>
            </a:r>
            <a:r>
              <a:rPr lang="en-US" dirty="0" err="1"/>
              <a:t>rebela</a:t>
            </a:r>
            <a:r>
              <a:rPr lang="en-US" dirty="0"/>
              <a:t> contra Deus</a:t>
            </a:r>
          </a:p>
          <a:p>
            <a:r>
              <a:rPr lang="en-US" dirty="0" err="1"/>
              <a:t>Descrente</a:t>
            </a:r>
            <a:r>
              <a:rPr lang="en-US" dirty="0"/>
              <a:t>: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confia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Deus</a:t>
            </a:r>
          </a:p>
          <a:p>
            <a:r>
              <a:rPr lang="en-US" dirty="0" err="1"/>
              <a:t>Inqueito</a:t>
            </a:r>
            <a:r>
              <a:rPr lang="en-US" dirty="0"/>
              <a:t>: Se </a:t>
            </a:r>
            <a:r>
              <a:rPr lang="en-US" dirty="0" err="1"/>
              <a:t>entrega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desejos</a:t>
            </a:r>
            <a:r>
              <a:rPr lang="en-US" dirty="0"/>
              <a:t> </a:t>
            </a:r>
            <a:r>
              <a:rPr lang="en-US" dirty="0" err="1"/>
              <a:t>insaciáveis</a:t>
            </a:r>
            <a:r>
              <a:rPr lang="en-US" dirty="0"/>
              <a:t> da </a:t>
            </a:r>
            <a:r>
              <a:rPr lang="en-US" dirty="0" err="1"/>
              <a:t>cobiça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A </a:t>
            </a:r>
            <a:r>
              <a:rPr lang="en-US" dirty="0" err="1"/>
              <a:t>sanguessuga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duas </a:t>
            </a:r>
            <a:r>
              <a:rPr lang="en-US" dirty="0" err="1"/>
              <a:t>filhas</a:t>
            </a:r>
            <a:r>
              <a:rPr lang="en-US" dirty="0"/>
              <a:t>,</a:t>
            </a:r>
          </a:p>
          <a:p>
            <a:pPr marL="0" indent="0" algn="ctr">
              <a:buNone/>
            </a:pPr>
            <a:r>
              <a:rPr lang="en-US" dirty="0"/>
              <a:t>que se </a:t>
            </a:r>
            <a:r>
              <a:rPr lang="en-US" dirty="0" err="1"/>
              <a:t>chamam</a:t>
            </a:r>
            <a:r>
              <a:rPr lang="en-US" dirty="0"/>
              <a:t> </a:t>
            </a:r>
            <a:r>
              <a:rPr lang="en-US" dirty="0" err="1"/>
              <a:t>Dá</a:t>
            </a:r>
            <a:r>
              <a:rPr lang="en-US" dirty="0"/>
              <a:t> e </a:t>
            </a:r>
            <a:r>
              <a:rPr lang="en-US" dirty="0" err="1"/>
              <a:t>Dá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dirty="0" err="1"/>
              <a:t>Há</a:t>
            </a:r>
            <a:r>
              <a:rPr lang="en-US" dirty="0"/>
              <a:t> </a:t>
            </a:r>
            <a:r>
              <a:rPr lang="en-US" dirty="0" err="1"/>
              <a:t>três</a:t>
            </a:r>
            <a:r>
              <a:rPr lang="en-US" dirty="0"/>
              <a:t> </a:t>
            </a:r>
            <a:r>
              <a:rPr lang="en-US" dirty="0" err="1"/>
              <a:t>coisas</a:t>
            </a:r>
            <a:r>
              <a:rPr lang="en-US" dirty="0"/>
              <a:t> que </a:t>
            </a:r>
            <a:r>
              <a:rPr lang="en-US" dirty="0" err="1"/>
              <a:t>nunca</a:t>
            </a:r>
            <a:r>
              <a:rPr lang="en-US" dirty="0"/>
              <a:t> se </a:t>
            </a:r>
            <a:r>
              <a:rPr lang="en-US" dirty="0" err="1"/>
              <a:t>fartam</a:t>
            </a:r>
            <a:r>
              <a:rPr lang="en-US" dirty="0"/>
              <a:t>;</a:t>
            </a:r>
          </a:p>
          <a:p>
            <a:pPr marL="0" indent="0" algn="ctr">
              <a:buNone/>
            </a:pP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verdade</a:t>
            </a:r>
            <a:r>
              <a:rPr lang="en-US" dirty="0"/>
              <a:t>, </a:t>
            </a:r>
            <a:r>
              <a:rPr lang="en-US" dirty="0" err="1"/>
              <a:t>há</a:t>
            </a:r>
            <a:r>
              <a:rPr lang="en-US" dirty="0"/>
              <a:t> </a:t>
            </a:r>
            <a:r>
              <a:rPr lang="en-US" dirty="0" err="1"/>
              <a:t>quatro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que </a:t>
            </a:r>
            <a:r>
              <a:rPr lang="en-US" dirty="0" err="1"/>
              <a:t>nunca</a:t>
            </a:r>
            <a:r>
              <a:rPr lang="en-US" dirty="0"/>
              <a:t> </a:t>
            </a:r>
            <a:r>
              <a:rPr lang="en-US" dirty="0" err="1"/>
              <a:t>dizem</a:t>
            </a:r>
            <a:r>
              <a:rPr lang="en-US" dirty="0"/>
              <a:t>: “Basta!”</a:t>
            </a:r>
          </a:p>
          <a:p>
            <a:pPr marL="0" indent="0" algn="ctr">
              <a:buNone/>
            </a:pPr>
            <a:r>
              <a:rPr lang="en-US" dirty="0"/>
              <a:t>Elas </a:t>
            </a:r>
            <a:r>
              <a:rPr lang="en-US" dirty="0" err="1"/>
              <a:t>são</a:t>
            </a:r>
            <a:r>
              <a:rPr lang="en-US" dirty="0"/>
              <a:t> o </a:t>
            </a:r>
            <a:r>
              <a:rPr lang="en-US" dirty="0" err="1"/>
              <a:t>mundo</a:t>
            </a:r>
            <a:r>
              <a:rPr lang="en-US" dirty="0"/>
              <a:t> dos </a:t>
            </a:r>
            <a:r>
              <a:rPr lang="en-US" dirty="0" err="1"/>
              <a:t>mortos</a:t>
            </a:r>
            <a:r>
              <a:rPr lang="en-US" dirty="0"/>
              <a:t>,</a:t>
            </a:r>
          </a:p>
          <a:p>
            <a:pPr marL="0" indent="0" algn="ctr">
              <a:buNone/>
            </a:pPr>
            <a:r>
              <a:rPr lang="en-US" dirty="0"/>
              <a:t>o </a:t>
            </a:r>
            <a:r>
              <a:rPr lang="en-US" dirty="0" err="1"/>
              <a:t>ventre</a:t>
            </a:r>
            <a:r>
              <a:rPr lang="en-US" dirty="0"/>
              <a:t> </a:t>
            </a:r>
            <a:r>
              <a:rPr lang="en-US" dirty="0" err="1"/>
              <a:t>estéril</a:t>
            </a:r>
            <a:r>
              <a:rPr lang="en-US" dirty="0"/>
              <a:t>,</a:t>
            </a:r>
          </a:p>
          <a:p>
            <a:pPr marL="0" indent="0" algn="ctr">
              <a:buNone/>
            </a:pPr>
            <a:r>
              <a:rPr lang="en-US" dirty="0"/>
              <a:t>a terra, que </a:t>
            </a:r>
            <a:r>
              <a:rPr lang="en-US" dirty="0" err="1"/>
              <a:t>não</a:t>
            </a:r>
            <a:r>
              <a:rPr lang="en-US" dirty="0"/>
              <a:t> se </a:t>
            </a:r>
            <a:r>
              <a:rPr lang="en-US" dirty="0" err="1"/>
              <a:t>farta</a:t>
            </a:r>
            <a:r>
              <a:rPr lang="en-US" dirty="0"/>
              <a:t> de </a:t>
            </a:r>
            <a:r>
              <a:rPr lang="en-US" dirty="0" err="1"/>
              <a:t>água</a:t>
            </a:r>
            <a:r>
              <a:rPr lang="en-US" dirty="0"/>
              <a:t>,</a:t>
            </a:r>
          </a:p>
          <a:p>
            <a:pPr marL="0" indent="0" algn="ctr">
              <a:buNone/>
            </a:pPr>
            <a:r>
              <a:rPr lang="en-US" dirty="0"/>
              <a:t>e o </a:t>
            </a:r>
            <a:r>
              <a:rPr lang="en-US" dirty="0" err="1"/>
              <a:t>fogo</a:t>
            </a:r>
            <a:r>
              <a:rPr lang="en-US" dirty="0"/>
              <a:t>, que </a:t>
            </a:r>
            <a:r>
              <a:rPr lang="en-US" dirty="0" err="1"/>
              <a:t>nunca</a:t>
            </a:r>
            <a:r>
              <a:rPr lang="en-US" dirty="0"/>
              <a:t> </a:t>
            </a:r>
            <a:r>
              <a:rPr lang="en-US" dirty="0" err="1"/>
              <a:t>diz</a:t>
            </a:r>
            <a:r>
              <a:rPr lang="en-US" dirty="0"/>
              <a:t>: “Basta!” </a:t>
            </a:r>
            <a:r>
              <a:rPr lang="en-US" dirty="0" err="1"/>
              <a:t>Pv</a:t>
            </a:r>
            <a:r>
              <a:rPr lang="en-US" dirty="0"/>
              <a:t> 30.15-16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CF369-80B5-9E06-D2EA-26F3CFC6C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6C7F3-3AD7-D04B-8059-98986C1FF1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78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6C7F3-3AD7-D04B-8059-98986C1FF1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1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B390C-556C-C19C-4A28-C78E9778E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7337D-1B7F-96FE-668C-DC7E1A44A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B7F3C-BC10-A7C7-9516-C839BFB4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D12A-09D8-AB4A-AE3B-06E0504714CD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907CC-B08B-11C4-E9D5-0B11359A3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30438-1032-AA3A-0A0C-784ED59B2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5C24-E452-A24D-9B20-0677783F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5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D576F-8017-ECB3-9F5F-4871DA5A4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E8CE72-AD69-61F1-A7CC-0192CE788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AC7C3-CC75-345E-EB44-9914D9DE4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D12A-09D8-AB4A-AE3B-06E0504714CD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369FC-A19C-C110-5C2E-B96FEE937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13CDB-30FC-538D-B53C-391B7453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5C24-E452-A24D-9B20-0677783F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2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D2BB92-EDD5-563F-CA46-37280D9A3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2768B-B7D6-BF85-70D2-95E723723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CFE5F-5FC5-32BE-F2AB-64A8833F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D12A-09D8-AB4A-AE3B-06E0504714CD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E27F1-37BD-2B91-CBEF-52622CA7A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7650F-61ED-7C4F-1EA8-D5398449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5C24-E452-A24D-9B20-0677783F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4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010CC-A301-ABB6-8918-78383F66A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D260F-C0A8-5B8A-841C-7A2BE651B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A5996-5761-E177-3B5D-EC856FB69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D12A-09D8-AB4A-AE3B-06E0504714CD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E9540-1175-C531-4898-944B5D46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4B199-8BA4-BDC6-41FA-3AAC162F8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5C24-E452-A24D-9B20-0677783F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9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0F541-4AC3-5596-CA97-37FA24D2E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8C8E3-A78B-576D-51F8-513EC15CB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341E9-3D97-70A4-B248-F2D12CE0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D12A-09D8-AB4A-AE3B-06E0504714CD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AF034-A0B1-E2D9-7E93-11C7BB85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2969B-F77D-3E61-826C-7C884DC6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5C24-E452-A24D-9B20-0677783F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7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B77A-09CC-BC99-000B-8A843698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50CE8-50E2-81EC-5D3E-5A406A610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F4E65-31E2-16A7-19C3-D6E10DB7B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655B2-6815-BDAF-1322-442662355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D12A-09D8-AB4A-AE3B-06E0504714CD}" type="datetimeFigureOut">
              <a:rPr lang="en-US" smtClean="0"/>
              <a:t>10/3/25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0669F-E282-1111-0558-70F5B920D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3E46A-99AB-5996-8190-21342908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5C24-E452-A24D-9B20-0677783F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F6CD3-01CE-E8DD-A6A2-F3B5DB7CD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64308-CC2F-BE78-802E-B3214B040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E661A-B161-238D-F32C-C98018905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6E1D2C-B8B7-E060-EB5E-F78A0293B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7D8BA5-F744-ECCB-EE57-A6D7CF3EB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4DBCA0-A1E6-275F-975B-2ED961B4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D12A-09D8-AB4A-AE3B-06E0504714CD}" type="datetimeFigureOut">
              <a:rPr lang="en-US" smtClean="0"/>
              <a:t>10/3/25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943BB3-1303-E761-6488-D04530828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AF0BD0-BFF5-A3D9-6C7D-CE05D65E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5C24-E452-A24D-9B20-0677783F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1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E5A99-2F8F-C1DD-0F4B-F45D5D76A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B0E768-3BBE-5779-1ADA-08675F75E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D12A-09D8-AB4A-AE3B-06E0504714CD}" type="datetimeFigureOut">
              <a:rPr lang="en-US" smtClean="0"/>
              <a:t>10/3/25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BCE13-EF55-04D3-7DA0-E78A0600C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2AAADE-D3A6-9EEC-C078-7C7DBF6A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5C24-E452-A24D-9B20-0677783F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6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56B7C-A9D8-06D1-64B8-6BCAC4440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D12A-09D8-AB4A-AE3B-06E0504714CD}" type="datetimeFigureOut">
              <a:rPr lang="en-US" smtClean="0"/>
              <a:t>10/3/25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6D0AC2-8331-8D36-A882-2867CE87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9F7BB-A9C8-1C2A-344F-6E8075D8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5C24-E452-A24D-9B20-0677783F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1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F9D3-30D5-27B0-3668-B81F75663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C5B0B-748E-9896-8454-BDF52A0CE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A0AC7-BACB-35B4-ED1F-011A8B46F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B4CB6-E5A4-9C8C-C0BE-C4C94D95E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D12A-09D8-AB4A-AE3B-06E0504714CD}" type="datetimeFigureOut">
              <a:rPr lang="en-US" smtClean="0"/>
              <a:t>10/3/25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ECAB4-A1F1-8157-62B2-495CC80B4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6FF71-3A37-D0C0-DF34-864A73A0C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5C24-E452-A24D-9B20-0677783F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9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53A1B-0694-DFDE-023D-0EF6EE47C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BFA7F6-E770-A611-6303-055D8B14C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01E1F-B303-667B-0728-16C874D78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D07C5-A9D2-DD65-A7BB-DAE3B866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D12A-09D8-AB4A-AE3B-06E0504714CD}" type="datetimeFigureOut">
              <a:rPr lang="en-US" smtClean="0"/>
              <a:t>10/3/25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D78C2-649C-3364-9A0D-18920829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6227F-CC00-6577-1E3E-4B1AD550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5C24-E452-A24D-9B20-0677783F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1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1F2870-A1D1-46D8-6F8D-94AC6BDE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9E3C1-2929-DD60-3D9A-55E96B8C9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A1033-A383-8A7F-A9DB-B9DF1E54A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AAD12A-09D8-AB4A-AE3B-06E0504714CD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6464F-4B05-9973-F922-F12B64746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AD06B-4EE4-7F23-DE7E-5D442BA40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45C24-E452-A24D-9B20-0677783F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7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7646891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8091784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95" y="-3"/>
            <a:ext cx="8091784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2101742" y="699966"/>
            <a:ext cx="5121259" cy="5458067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0498A-922D-D0CF-2E3C-5AEBD0927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125" y="2920878"/>
            <a:ext cx="5853227" cy="2992576"/>
          </a:xfrm>
        </p:spPr>
        <p:txBody>
          <a:bodyPr anchor="t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Murmuração: A Vóz da Ansiedade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7CC2-9305-9029-E0EB-5D9285B69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1364" y="1017038"/>
            <a:ext cx="5091282" cy="1248274"/>
          </a:xfrm>
        </p:spPr>
        <p:txBody>
          <a:bodyPr anchor="b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Lute contra a ansiedade parando de reclamar</a:t>
            </a:r>
          </a:p>
        </p:txBody>
      </p:sp>
      <p:pic>
        <p:nvPicPr>
          <p:cNvPr id="5" name="Picture 4" descr="A person with his hand on his head&#10;&#10;AI-generated content may be incorrect.">
            <a:extLst>
              <a:ext uri="{FF2B5EF4-FFF2-40B4-BE49-F238E27FC236}">
                <a16:creationId xmlns:a16="http://schemas.microsoft.com/office/drawing/2014/main" id="{C65E17D5-DF8F-493C-C02D-FBDBECF3E5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0" r="9339"/>
          <a:stretch>
            <a:fillRect/>
          </a:stretch>
        </p:blipFill>
        <p:spPr>
          <a:xfrm>
            <a:off x="8104092" y="10"/>
            <a:ext cx="409985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98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D0537-E4E7-DDE5-1DDA-64ADA7FF7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que </a:t>
            </a:r>
            <a:r>
              <a:rPr lang="en-US" dirty="0" err="1"/>
              <a:t>Murmurar</a:t>
            </a:r>
            <a:r>
              <a:rPr lang="en-US" dirty="0"/>
              <a:t> NÃO </a:t>
            </a:r>
            <a:r>
              <a:rPr lang="en-US" dirty="0" err="1"/>
              <a:t>é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69E14-C374-0A0C-B281-FCF80C107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Expressão</a:t>
            </a:r>
            <a:r>
              <a:rPr lang="en-US" dirty="0"/>
              <a:t> </a:t>
            </a:r>
            <a:r>
              <a:rPr lang="en-US" dirty="0" err="1"/>
              <a:t>legítima</a:t>
            </a:r>
            <a:r>
              <a:rPr lang="en-US" dirty="0"/>
              <a:t> de </a:t>
            </a:r>
            <a:r>
              <a:rPr lang="en-US" dirty="0" err="1"/>
              <a:t>necessidade</a:t>
            </a:r>
            <a:r>
              <a:rPr lang="en-US" dirty="0"/>
              <a:t>, </a:t>
            </a:r>
            <a:r>
              <a:rPr lang="en-US" dirty="0" err="1"/>
              <a:t>lamentação</a:t>
            </a:r>
            <a:r>
              <a:rPr lang="en-US" dirty="0"/>
              <a:t>, </a:t>
            </a:r>
            <a:r>
              <a:rPr lang="en-US" dirty="0" err="1"/>
              <a:t>luto</a:t>
            </a:r>
            <a:r>
              <a:rPr lang="en-US" dirty="0"/>
              <a:t>, tristeza</a:t>
            </a:r>
          </a:p>
          <a:p>
            <a:r>
              <a:rPr lang="en-US" dirty="0"/>
              <a:t>Levar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queixas</a:t>
            </a:r>
            <a:r>
              <a:rPr lang="en-US" dirty="0"/>
              <a:t>, </a:t>
            </a:r>
            <a:r>
              <a:rPr lang="en-US" dirty="0" err="1"/>
              <a:t>tristezas</a:t>
            </a:r>
            <a:r>
              <a:rPr lang="en-US" dirty="0"/>
              <a:t>, </a:t>
            </a:r>
            <a:r>
              <a:rPr lang="en-US" dirty="0" err="1"/>
              <a:t>dores</a:t>
            </a:r>
            <a:r>
              <a:rPr lang="en-US" dirty="0"/>
              <a:t>, </a:t>
            </a:r>
            <a:r>
              <a:rPr lang="en-US" dirty="0" err="1"/>
              <a:t>perdas</a:t>
            </a:r>
            <a:r>
              <a:rPr lang="en-US" dirty="0"/>
              <a:t> e </a:t>
            </a:r>
            <a:r>
              <a:rPr lang="en-US" dirty="0" err="1"/>
              <a:t>necessidades</a:t>
            </a:r>
            <a:r>
              <a:rPr lang="en-US" dirty="0"/>
              <a:t> a Deus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oração</a:t>
            </a:r>
            <a:endParaRPr lang="en-US" dirty="0"/>
          </a:p>
          <a:p>
            <a:r>
              <a:rPr lang="en-US" dirty="0" err="1"/>
              <a:t>Indignação</a:t>
            </a:r>
            <a:r>
              <a:rPr lang="en-US" dirty="0"/>
              <a:t> </a:t>
            </a:r>
            <a:r>
              <a:rPr lang="en-US" dirty="0" err="1"/>
              <a:t>santa</a:t>
            </a:r>
            <a:r>
              <a:rPr lang="en-US" dirty="0"/>
              <a:t> com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afronta</a:t>
            </a:r>
            <a:r>
              <a:rPr lang="en-US" dirty="0"/>
              <a:t> à </a:t>
            </a:r>
            <a:r>
              <a:rPr lang="en-US" dirty="0" err="1"/>
              <a:t>glória</a:t>
            </a:r>
            <a:r>
              <a:rPr lang="en-US" dirty="0"/>
              <a:t> de Deus</a:t>
            </a:r>
          </a:p>
          <a:p>
            <a:r>
              <a:rPr lang="en-US" dirty="0" err="1"/>
              <a:t>Reconhecer</a:t>
            </a:r>
            <a:r>
              <a:rPr lang="en-US" dirty="0"/>
              <a:t> </a:t>
            </a:r>
            <a:r>
              <a:rPr lang="en-US" dirty="0" err="1"/>
              <a:t>problemas</a:t>
            </a:r>
            <a:r>
              <a:rPr lang="en-US" dirty="0"/>
              <a:t> reais</a:t>
            </a:r>
          </a:p>
          <a:p>
            <a:r>
              <a:rPr lang="en-US" dirty="0"/>
              <a:t>Tomar </a:t>
            </a:r>
            <a:r>
              <a:rPr lang="en-US" dirty="0" err="1"/>
              <a:t>atitudes</a:t>
            </a:r>
            <a:r>
              <a:rPr lang="en-US" dirty="0"/>
              <a:t> e </a:t>
            </a:r>
            <a:r>
              <a:rPr lang="en-US" dirty="0" err="1"/>
              <a:t>ações</a:t>
            </a:r>
            <a:r>
              <a:rPr lang="en-US" dirty="0"/>
              <a:t> </a:t>
            </a:r>
            <a:r>
              <a:rPr lang="en-US" dirty="0" err="1"/>
              <a:t>pautadas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Palavra</a:t>
            </a:r>
            <a:r>
              <a:rPr lang="en-US" dirty="0"/>
              <a:t> de Deus para </a:t>
            </a:r>
            <a:r>
              <a:rPr lang="en-US" dirty="0" err="1"/>
              <a:t>promover</a:t>
            </a:r>
            <a:r>
              <a:rPr lang="en-US" dirty="0"/>
              <a:t> </a:t>
            </a:r>
            <a:r>
              <a:rPr lang="en-US" dirty="0" err="1"/>
              <a:t>mudanças</a:t>
            </a:r>
            <a:r>
              <a:rPr lang="en-US" dirty="0"/>
              <a:t> </a:t>
            </a:r>
            <a:r>
              <a:rPr lang="en-US" dirty="0" err="1"/>
              <a:t>positivas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404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65DB3-1EEC-9560-7CD7-19D79B5D3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E118E-A3DA-9FF3-91B9-300E17F1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9430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ansiedade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tempestade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alma; a </a:t>
            </a:r>
            <a:r>
              <a:rPr lang="en-US" dirty="0" err="1"/>
              <a:t>murmuração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o </a:t>
            </a:r>
            <a:r>
              <a:rPr lang="en-US" dirty="0" err="1"/>
              <a:t>barulho</a:t>
            </a:r>
            <a:r>
              <a:rPr lang="en-US" dirty="0"/>
              <a:t> dos </a:t>
            </a:r>
            <a:r>
              <a:rPr lang="en-US" dirty="0" err="1"/>
              <a:t>ventos</a:t>
            </a:r>
            <a:r>
              <a:rPr lang="en-US" dirty="0"/>
              <a:t>. </a:t>
            </a:r>
          </a:p>
        </p:txBody>
      </p:sp>
      <p:pic>
        <p:nvPicPr>
          <p:cNvPr id="5" name="Content Placeholder 4" descr="A heart with clouds blowing in the wind&#10;&#10;AI-generated content may be incorrect.">
            <a:extLst>
              <a:ext uri="{FF2B5EF4-FFF2-40B4-BE49-F238E27FC236}">
                <a16:creationId xmlns:a16="http://schemas.microsoft.com/office/drawing/2014/main" id="{3B99A7AE-5E74-2283-FCA5-BADF7E2BC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30845" t="30247" r="31056" b="29558"/>
          <a:stretch>
            <a:fillRect/>
          </a:stretch>
        </p:blipFill>
        <p:spPr>
          <a:xfrm>
            <a:off x="1968765" y="1959429"/>
            <a:ext cx="8254470" cy="4898571"/>
          </a:xfrm>
        </p:spPr>
      </p:pic>
    </p:spTree>
    <p:extLst>
      <p:ext uri="{BB962C8B-B14F-4D97-AF65-F5344CB8AC3E}">
        <p14:creationId xmlns:p14="http://schemas.microsoft.com/office/powerpoint/2010/main" val="3919609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B627F-685B-1F05-4F82-F684A57D4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Tempestade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CC284-9ED0-AF25-77F3-AE3285829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 </a:t>
            </a:r>
            <a:r>
              <a:rPr lang="en-US" dirty="0" err="1"/>
              <a:t>onde</a:t>
            </a:r>
            <a:r>
              <a:rPr lang="en-US" dirty="0"/>
              <a:t> </a:t>
            </a:r>
            <a:r>
              <a:rPr lang="en-US" dirty="0" err="1"/>
              <a:t>procedem</a:t>
            </a:r>
            <a:r>
              <a:rPr lang="en-US" dirty="0"/>
              <a:t> as </a:t>
            </a:r>
            <a:r>
              <a:rPr lang="en-US" dirty="0" err="1"/>
              <a:t>guerras</a:t>
            </a:r>
            <a:r>
              <a:rPr lang="en-US" dirty="0"/>
              <a:t> e </a:t>
            </a:r>
            <a:r>
              <a:rPr lang="en-US" dirty="0" err="1"/>
              <a:t>brigas</a:t>
            </a:r>
            <a:r>
              <a:rPr lang="en-US" dirty="0"/>
              <a:t> que </a:t>
            </a:r>
            <a:r>
              <a:rPr lang="en-US" dirty="0" err="1"/>
              <a:t>há</a:t>
            </a:r>
            <a:r>
              <a:rPr lang="en-US" dirty="0"/>
              <a:t> entre </a:t>
            </a:r>
            <a:r>
              <a:rPr lang="en-US" dirty="0" err="1"/>
              <a:t>vocês</a:t>
            </a:r>
            <a:r>
              <a:rPr lang="en-US" dirty="0"/>
              <a:t>? De </a:t>
            </a:r>
            <a:r>
              <a:rPr lang="en-US" dirty="0" err="1"/>
              <a:t>onde</a:t>
            </a:r>
            <a:r>
              <a:rPr lang="en-US" dirty="0"/>
              <a:t>, </a:t>
            </a:r>
            <a:r>
              <a:rPr lang="en-US" dirty="0" err="1"/>
              <a:t>senão</a:t>
            </a:r>
            <a:r>
              <a:rPr lang="en-US" dirty="0"/>
              <a:t> dos </a:t>
            </a:r>
            <a:r>
              <a:rPr lang="en-US" dirty="0" err="1"/>
              <a:t>prazeres</a:t>
            </a:r>
            <a:r>
              <a:rPr lang="en-US" dirty="0"/>
              <a:t> que </a:t>
            </a:r>
            <a:r>
              <a:rPr lang="en-US" dirty="0" err="1"/>
              <a:t>estão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conflito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de </a:t>
            </a:r>
            <a:r>
              <a:rPr lang="en-US" dirty="0" err="1"/>
              <a:t>vocês</a:t>
            </a:r>
            <a:r>
              <a:rPr lang="en-US" dirty="0"/>
              <a:t>? </a:t>
            </a:r>
            <a:r>
              <a:rPr lang="en-US" dirty="0" err="1"/>
              <a:t>Vocês</a:t>
            </a:r>
            <a:r>
              <a:rPr lang="en-US" dirty="0"/>
              <a:t> </a:t>
            </a:r>
            <a:r>
              <a:rPr lang="en-US" dirty="0" err="1"/>
              <a:t>cobiçam</a:t>
            </a:r>
            <a:r>
              <a:rPr lang="en-US" dirty="0"/>
              <a:t> e nada </a:t>
            </a:r>
            <a:r>
              <a:rPr lang="en-US" dirty="0" err="1"/>
              <a:t>têm</a:t>
            </a:r>
            <a:r>
              <a:rPr lang="en-US" dirty="0"/>
              <a:t>; </a:t>
            </a:r>
            <a:r>
              <a:rPr lang="en-US" dirty="0" err="1"/>
              <a:t>matam</a:t>
            </a:r>
            <a:r>
              <a:rPr lang="en-US" dirty="0"/>
              <a:t> e </a:t>
            </a:r>
            <a:r>
              <a:rPr lang="en-US" dirty="0" err="1"/>
              <a:t>sentem</a:t>
            </a:r>
            <a:r>
              <a:rPr lang="en-US" dirty="0"/>
              <a:t> </a:t>
            </a:r>
            <a:r>
              <a:rPr lang="en-US" dirty="0" err="1"/>
              <a:t>inveja</a:t>
            </a:r>
            <a:r>
              <a:rPr lang="en-US" dirty="0"/>
              <a:t>, mas nada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obter</a:t>
            </a:r>
            <a:r>
              <a:rPr lang="en-US" dirty="0"/>
              <a:t>; </a:t>
            </a:r>
            <a:r>
              <a:rPr lang="en-US" dirty="0" err="1"/>
              <a:t>vivem</a:t>
            </a:r>
            <a:r>
              <a:rPr lang="en-US" dirty="0"/>
              <a:t> a </a:t>
            </a:r>
            <a:r>
              <a:rPr lang="en-US" dirty="0" err="1"/>
              <a:t>lutar</a:t>
            </a:r>
            <a:r>
              <a:rPr lang="en-US" dirty="0"/>
              <a:t> e a </a:t>
            </a:r>
            <a:r>
              <a:rPr lang="en-US" dirty="0" err="1"/>
              <a:t>fazer</a:t>
            </a:r>
            <a:r>
              <a:rPr lang="en-US" dirty="0"/>
              <a:t> </a:t>
            </a:r>
            <a:r>
              <a:rPr lang="en-US" dirty="0" err="1"/>
              <a:t>guerras</a:t>
            </a:r>
            <a:r>
              <a:rPr lang="en-US" dirty="0"/>
              <a:t>. Nada </a:t>
            </a:r>
            <a:r>
              <a:rPr lang="en-US" dirty="0" err="1"/>
              <a:t>têm</a:t>
            </a:r>
            <a:r>
              <a:rPr lang="en-US" dirty="0"/>
              <a:t>,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pedem</a:t>
            </a:r>
            <a:r>
              <a:rPr lang="en-US" dirty="0"/>
              <a:t>; </a:t>
            </a:r>
            <a:r>
              <a:rPr lang="en-US" dirty="0" err="1"/>
              <a:t>pedem</a:t>
            </a:r>
            <a:r>
              <a:rPr lang="en-US" dirty="0"/>
              <a:t> e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recebem</a:t>
            </a:r>
            <a:r>
              <a:rPr lang="en-US" dirty="0"/>
              <a:t>,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pedem</a:t>
            </a:r>
            <a:r>
              <a:rPr lang="en-US" dirty="0"/>
              <a:t> mal, para </a:t>
            </a:r>
            <a:r>
              <a:rPr lang="en-US" dirty="0" err="1"/>
              <a:t>esbanjarem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prazeres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Tiago 4.1-3</a:t>
            </a:r>
          </a:p>
        </p:txBody>
      </p:sp>
    </p:spTree>
    <p:extLst>
      <p:ext uri="{BB962C8B-B14F-4D97-AF65-F5344CB8AC3E}">
        <p14:creationId xmlns:p14="http://schemas.microsoft.com/office/powerpoint/2010/main" val="3963537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E1033-1F9F-716D-3036-82B560EE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que </a:t>
            </a:r>
            <a:r>
              <a:rPr lang="en-US" dirty="0" err="1"/>
              <a:t>ponto</a:t>
            </a:r>
            <a:r>
              <a:rPr lang="en-US" dirty="0"/>
              <a:t> </a:t>
            </a:r>
            <a:r>
              <a:rPr lang="en-US" dirty="0" err="1"/>
              <a:t>chega</a:t>
            </a:r>
            <a:r>
              <a:rPr lang="en-US" dirty="0"/>
              <a:t> </a:t>
            </a:r>
            <a:r>
              <a:rPr lang="en-US" dirty="0" err="1"/>
              <a:t>nossa</a:t>
            </a:r>
            <a:r>
              <a:rPr lang="en-US" dirty="0"/>
              <a:t> </a:t>
            </a:r>
            <a:r>
              <a:rPr lang="en-US" dirty="0" err="1"/>
              <a:t>murmuração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B6279-C498-379E-0CBB-56F0C29D7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Murmuramos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as </a:t>
            </a:r>
            <a:r>
              <a:rPr lang="en-US" dirty="0" err="1"/>
              <a:t>coisas</a:t>
            </a:r>
            <a:r>
              <a:rPr lang="en-US" dirty="0"/>
              <a:t> que antes </a:t>
            </a:r>
            <a:r>
              <a:rPr lang="en-US" dirty="0" err="1"/>
              <a:t>murmuramos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falta</a:t>
            </a:r>
            <a:r>
              <a:rPr lang="en-US" dirty="0"/>
              <a:t> delas.</a:t>
            </a:r>
          </a:p>
          <a:p>
            <a:r>
              <a:rPr lang="en-US" dirty="0" err="1"/>
              <a:t>Murmuramos</a:t>
            </a:r>
            <a:r>
              <a:rPr lang="en-US" dirty="0"/>
              <a:t> </a:t>
            </a:r>
            <a:r>
              <a:rPr lang="en-US" dirty="0" err="1"/>
              <a:t>diante</a:t>
            </a:r>
            <a:r>
              <a:rPr lang="en-US" dirty="0"/>
              <a:t> de </a:t>
            </a:r>
            <a:r>
              <a:rPr lang="en-US" dirty="0" err="1"/>
              <a:t>grandes</a:t>
            </a:r>
            <a:r>
              <a:rPr lang="en-US" dirty="0"/>
              <a:t> </a:t>
            </a:r>
            <a:r>
              <a:rPr lang="en-US" dirty="0" err="1"/>
              <a:t>bênçãos</a:t>
            </a:r>
            <a:r>
              <a:rPr lang="en-US" dirty="0"/>
              <a:t> de Deus</a:t>
            </a:r>
          </a:p>
          <a:p>
            <a:r>
              <a:rPr lang="en-US" dirty="0" err="1"/>
              <a:t>Murmuramos</a:t>
            </a:r>
            <a:r>
              <a:rPr lang="en-US" dirty="0"/>
              <a:t> </a:t>
            </a:r>
            <a:r>
              <a:rPr lang="en-US" dirty="0" err="1"/>
              <a:t>enquanto</a:t>
            </a:r>
            <a:r>
              <a:rPr lang="en-US" dirty="0"/>
              <a:t> outros </a:t>
            </a:r>
            <a:r>
              <a:rPr lang="en-US" dirty="0" err="1"/>
              <a:t>passam</a:t>
            </a:r>
            <a:r>
              <a:rPr lang="en-US" dirty="0"/>
              <a:t> </a:t>
            </a:r>
            <a:r>
              <a:rPr lang="en-US" dirty="0" err="1"/>
              <a:t>situações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difíceis</a:t>
            </a:r>
            <a:endParaRPr lang="en-US" dirty="0"/>
          </a:p>
          <a:p>
            <a:r>
              <a:rPr lang="en-US" dirty="0" err="1"/>
              <a:t>Murmuramos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coisas</a:t>
            </a:r>
            <a:r>
              <a:rPr lang="en-US" dirty="0"/>
              <a:t> </a:t>
            </a:r>
            <a:r>
              <a:rPr lang="en-US" dirty="0" err="1"/>
              <a:t>mesquinhas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4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5293C-E404-B9E2-62ED-7D118BCB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loucura</a:t>
            </a:r>
            <a:r>
              <a:rPr lang="en-US" dirty="0"/>
              <a:t> da </a:t>
            </a:r>
            <a:r>
              <a:rPr lang="en-US" dirty="0" err="1"/>
              <a:t>murmuração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F631B-DCBD-81E9-D596-EB966C36A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Só </a:t>
            </a:r>
            <a:r>
              <a:rPr lang="en-US" dirty="0" err="1"/>
              <a:t>lhe</a:t>
            </a:r>
            <a:r>
              <a:rPr lang="en-US" dirty="0"/>
              <a:t> </a:t>
            </a:r>
            <a:r>
              <a:rPr lang="en-US" dirty="0" err="1"/>
              <a:t>faz</a:t>
            </a:r>
            <a:r>
              <a:rPr lang="en-US" dirty="0"/>
              <a:t> </a:t>
            </a:r>
            <a:r>
              <a:rPr lang="en-US" dirty="0" err="1"/>
              <a:t>sentir</a:t>
            </a:r>
            <a:r>
              <a:rPr lang="en-US" dirty="0"/>
              <a:t> </a:t>
            </a:r>
            <a:r>
              <a:rPr lang="en-US" dirty="0" err="1"/>
              <a:t>pior</a:t>
            </a:r>
            <a:endParaRPr lang="en-US" dirty="0"/>
          </a:p>
          <a:p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 as </a:t>
            </a:r>
            <a:r>
              <a:rPr lang="en-US" dirty="0" err="1"/>
              <a:t>circunstâncias</a:t>
            </a:r>
            <a:endParaRPr lang="en-US" dirty="0"/>
          </a:p>
          <a:p>
            <a:r>
              <a:rPr lang="en-US" dirty="0"/>
              <a:t>Contagia outros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redor</a:t>
            </a:r>
            <a:endParaRPr lang="en-US" dirty="0"/>
          </a:p>
          <a:p>
            <a:r>
              <a:rPr lang="en-US" dirty="0" err="1"/>
              <a:t>Lhe</a:t>
            </a:r>
            <a:r>
              <a:rPr lang="en-US" dirty="0"/>
              <a:t> </a:t>
            </a:r>
            <a:r>
              <a:rPr lang="en-US" dirty="0" err="1"/>
              <a:t>faz</a:t>
            </a:r>
            <a:r>
              <a:rPr lang="en-US" dirty="0"/>
              <a:t> </a:t>
            </a:r>
            <a:r>
              <a:rPr lang="en-US" dirty="0" err="1"/>
              <a:t>péssima</a:t>
            </a:r>
            <a:r>
              <a:rPr lang="en-US" dirty="0"/>
              <a:t> </a:t>
            </a:r>
            <a:r>
              <a:rPr lang="en-US" dirty="0" err="1"/>
              <a:t>companhia</a:t>
            </a:r>
            <a:r>
              <a:rPr lang="en-US" dirty="0"/>
              <a:t> para outros  </a:t>
            </a:r>
          </a:p>
          <a:p>
            <a:r>
              <a:rPr lang="en-US" dirty="0" err="1"/>
              <a:t>Compromete</a:t>
            </a:r>
            <a:r>
              <a:rPr lang="en-US" dirty="0"/>
              <a:t>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testemunho</a:t>
            </a:r>
            <a:endParaRPr lang="en-US" dirty="0"/>
          </a:p>
          <a:p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totalmente</a:t>
            </a:r>
            <a:r>
              <a:rPr lang="en-US" dirty="0"/>
              <a:t> </a:t>
            </a:r>
            <a:r>
              <a:rPr lang="en-US" dirty="0" err="1"/>
              <a:t>improdutivo</a:t>
            </a:r>
            <a:r>
              <a:rPr lang="en-US" dirty="0"/>
              <a:t>!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58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CD2D-6CC2-2DF0-396B-4C8E67F93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</a:t>
            </a:r>
            <a:r>
              <a:rPr lang="en-US" dirty="0" err="1"/>
              <a:t>Mentiras</a:t>
            </a:r>
            <a:r>
              <a:rPr lang="en-US" dirty="0"/>
              <a:t> de </a:t>
            </a:r>
            <a:r>
              <a:rPr lang="en-US" dirty="0" err="1"/>
              <a:t>Satanás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6F476-E060-0E54-41F3-E3A219750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Somente</a:t>
            </a:r>
            <a:r>
              <a:rPr lang="en-US" dirty="0"/>
              <a:t> um tonto </a:t>
            </a:r>
            <a:r>
              <a:rPr lang="en-US" dirty="0" err="1"/>
              <a:t>aceitaria</a:t>
            </a:r>
            <a:r>
              <a:rPr lang="en-US" dirty="0"/>
              <a:t> </a:t>
            </a:r>
            <a:r>
              <a:rPr lang="en-US" dirty="0" err="1"/>
              <a:t>tão</a:t>
            </a:r>
            <a:r>
              <a:rPr lang="en-US" dirty="0"/>
              <a:t> </a:t>
            </a:r>
            <a:r>
              <a:rPr lang="en-US" dirty="0" err="1"/>
              <a:t>pouco</a:t>
            </a:r>
            <a:r>
              <a:rPr lang="en-US" dirty="0"/>
              <a:t> (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tratamento</a:t>
            </a:r>
            <a:r>
              <a:rPr lang="en-US" dirty="0"/>
              <a:t>).”</a:t>
            </a:r>
          </a:p>
          <a:p>
            <a:r>
              <a:rPr lang="en-US" dirty="0"/>
              <a:t>“Deus </a:t>
            </a:r>
            <a:r>
              <a:rPr lang="en-US" dirty="0" err="1"/>
              <a:t>falhou</a:t>
            </a:r>
            <a:r>
              <a:rPr lang="en-US" dirty="0"/>
              <a:t>;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hora de </a:t>
            </a:r>
            <a:r>
              <a:rPr lang="en-US" dirty="0" err="1"/>
              <a:t>você</a:t>
            </a:r>
            <a:r>
              <a:rPr lang="en-US" dirty="0"/>
              <a:t> </a:t>
            </a:r>
            <a:r>
              <a:rPr lang="en-US" dirty="0" err="1"/>
              <a:t>cuidar</a:t>
            </a:r>
            <a:r>
              <a:rPr lang="en-US" dirty="0"/>
              <a:t> de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mesmo</a:t>
            </a:r>
            <a:r>
              <a:rPr lang="en-US" dirty="0"/>
              <a:t>.”</a:t>
            </a:r>
          </a:p>
          <a:p>
            <a:r>
              <a:rPr lang="en-US" dirty="0"/>
              <a:t>“Deus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quer</a:t>
            </a:r>
            <a:r>
              <a:rPr lang="en-US" dirty="0"/>
              <a:t> que </a:t>
            </a:r>
            <a:r>
              <a:rPr lang="en-US" dirty="0" err="1"/>
              <a:t>você</a:t>
            </a:r>
            <a:r>
              <a:rPr lang="en-US" dirty="0"/>
              <a:t> </a:t>
            </a:r>
            <a:r>
              <a:rPr lang="en-US" dirty="0" err="1"/>
              <a:t>suba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”  </a:t>
            </a:r>
          </a:p>
          <a:p>
            <a:r>
              <a:rPr lang="en-US" dirty="0"/>
              <a:t>“Deus </a:t>
            </a:r>
            <a:r>
              <a:rPr lang="en-US" dirty="0" err="1"/>
              <a:t>não</a:t>
            </a:r>
            <a:r>
              <a:rPr lang="en-US" dirty="0"/>
              <a:t> se </a:t>
            </a:r>
            <a:r>
              <a:rPr lang="en-US" dirty="0" err="1"/>
              <a:t>importa</a:t>
            </a:r>
            <a:r>
              <a:rPr lang="en-US" dirty="0"/>
              <a:t> com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felicidade</a:t>
            </a:r>
            <a:r>
              <a:rPr lang="en-US" dirty="0"/>
              <a:t>.” </a:t>
            </a:r>
          </a:p>
          <a:p>
            <a:r>
              <a:rPr lang="en-US" dirty="0"/>
              <a:t>“</a:t>
            </a:r>
            <a:r>
              <a:rPr lang="en-US" dirty="0" err="1"/>
              <a:t>Você</a:t>
            </a:r>
            <a:r>
              <a:rPr lang="en-US" dirty="0"/>
              <a:t> </a:t>
            </a:r>
            <a:r>
              <a:rPr lang="en-US" dirty="0" err="1"/>
              <a:t>merece</a:t>
            </a:r>
            <a:r>
              <a:rPr lang="en-US" dirty="0"/>
              <a:t> </a:t>
            </a:r>
            <a:r>
              <a:rPr lang="en-US" dirty="0" err="1"/>
              <a:t>melhor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tudo</a:t>
            </a:r>
            <a:r>
              <a:rPr lang="en-US" dirty="0"/>
              <a:t> que </a:t>
            </a:r>
            <a:r>
              <a:rPr lang="en-US" dirty="0" err="1"/>
              <a:t>você</a:t>
            </a:r>
            <a:r>
              <a:rPr lang="en-US" dirty="0"/>
              <a:t> </a:t>
            </a:r>
            <a:r>
              <a:rPr lang="en-US" dirty="0" err="1"/>
              <a:t>faz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4403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A4B3C-ACF2-E5D1-1E03-5B6E9A72E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que </a:t>
            </a:r>
            <a:r>
              <a:rPr lang="en-US" dirty="0" err="1"/>
              <a:t>Significa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Filhos</a:t>
            </a:r>
            <a:r>
              <a:rPr lang="en-US" dirty="0"/>
              <a:t> de Deus </a:t>
            </a:r>
            <a:r>
              <a:rPr lang="en-US" dirty="0" err="1"/>
              <a:t>Murmuram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6EE46-3B61-A5F2-4E51-95D0DDF54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Nosso</a:t>
            </a:r>
            <a:r>
              <a:rPr lang="en-US" dirty="0"/>
              <a:t> Pai </a:t>
            </a:r>
            <a:r>
              <a:rPr lang="en-US" dirty="0" err="1"/>
              <a:t>não</a:t>
            </a:r>
            <a:r>
              <a:rPr lang="en-US" dirty="0"/>
              <a:t> sabe o que </a:t>
            </a:r>
            <a:r>
              <a:rPr lang="en-US" dirty="0" err="1"/>
              <a:t>faz</a:t>
            </a:r>
            <a:endParaRPr lang="en-US" dirty="0"/>
          </a:p>
          <a:p>
            <a:r>
              <a:rPr lang="en-US" dirty="0" err="1"/>
              <a:t>Nosso</a:t>
            </a:r>
            <a:r>
              <a:rPr lang="en-US" dirty="0"/>
              <a:t> Pai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bom</a:t>
            </a:r>
            <a:endParaRPr lang="en-US" dirty="0"/>
          </a:p>
          <a:p>
            <a:r>
              <a:rPr lang="en-US" dirty="0" err="1"/>
              <a:t>Obedecer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Pai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desgostoso</a:t>
            </a:r>
            <a:endParaRPr lang="en-US" dirty="0"/>
          </a:p>
          <a:p>
            <a:r>
              <a:rPr lang="en-US" dirty="0"/>
              <a:t>O </a:t>
            </a:r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Filho de Deus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negativo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20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A463E-DE18-F073-BF87-4EA589245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Sobre</a:t>
            </a:r>
            <a:r>
              <a:rPr lang="en-US" dirty="0"/>
              <a:t> o </a:t>
            </a:r>
            <a:r>
              <a:rPr lang="en-US" dirty="0" err="1"/>
              <a:t>quê</a:t>
            </a:r>
            <a:r>
              <a:rPr lang="en-US" dirty="0"/>
              <a:t> </a:t>
            </a:r>
            <a:r>
              <a:rPr lang="en-US" dirty="0" err="1"/>
              <a:t>você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murmurado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A5E5A-67C1-60C3-C733-4BCD9B664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Emprego</a:t>
            </a:r>
            <a:endParaRPr lang="en-US" dirty="0"/>
          </a:p>
          <a:p>
            <a:r>
              <a:rPr lang="en-US" dirty="0"/>
              <a:t>Renda</a:t>
            </a:r>
          </a:p>
          <a:p>
            <a:r>
              <a:rPr lang="en-US" dirty="0"/>
              <a:t>Casa</a:t>
            </a:r>
          </a:p>
          <a:p>
            <a:r>
              <a:rPr lang="en-US" dirty="0"/>
              <a:t>Carro</a:t>
            </a:r>
          </a:p>
          <a:p>
            <a:r>
              <a:rPr lang="en-US" dirty="0" err="1"/>
              <a:t>Esposa</a:t>
            </a:r>
            <a:endParaRPr lang="en-US" dirty="0"/>
          </a:p>
          <a:p>
            <a:r>
              <a:rPr lang="en-US" dirty="0" err="1"/>
              <a:t>Filhos</a:t>
            </a:r>
            <a:endParaRPr lang="en-US" dirty="0"/>
          </a:p>
          <a:p>
            <a:r>
              <a:rPr lang="en-US" dirty="0" err="1"/>
              <a:t>Celular</a:t>
            </a:r>
            <a:endParaRPr lang="en-US" dirty="0"/>
          </a:p>
          <a:p>
            <a:r>
              <a:rPr lang="en-US" dirty="0" err="1"/>
              <a:t>Roupa</a:t>
            </a:r>
            <a:endParaRPr lang="en-US" dirty="0"/>
          </a:p>
          <a:p>
            <a:r>
              <a:rPr lang="en-US" dirty="0"/>
              <a:t>Corpo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E4B20-143F-EE71-6C41-6B52E7AF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Quando </a:t>
            </a:r>
            <a:r>
              <a:rPr lang="en-US" dirty="0" err="1"/>
              <a:t>começo</a:t>
            </a:r>
            <a:r>
              <a:rPr lang="en-US" dirty="0"/>
              <a:t> a </a:t>
            </a:r>
            <a:r>
              <a:rPr lang="en-US" dirty="0" err="1"/>
              <a:t>murmurar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F4D72-8975-4E97-71FB-B1F69FC48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Lembre</a:t>
            </a:r>
            <a:r>
              <a:rPr lang="en-US" dirty="0"/>
              <a:t>-se que </a:t>
            </a:r>
            <a:r>
              <a:rPr lang="en-US" dirty="0" err="1"/>
              <a:t>somente</a:t>
            </a:r>
            <a:r>
              <a:rPr lang="en-US" dirty="0"/>
              <a:t> Deus </a:t>
            </a:r>
            <a:r>
              <a:rPr lang="en-US" dirty="0" err="1"/>
              <a:t>satisfaz</a:t>
            </a:r>
            <a:r>
              <a:rPr lang="en-US" dirty="0"/>
              <a:t> a </a:t>
            </a:r>
            <a:r>
              <a:rPr lang="en-US" dirty="0" err="1"/>
              <a:t>nossa</a:t>
            </a:r>
            <a:r>
              <a:rPr lang="en-US" dirty="0"/>
              <a:t> alma</a:t>
            </a:r>
          </a:p>
          <a:p>
            <a:r>
              <a:rPr lang="en-US" dirty="0" err="1"/>
              <a:t>Lembre</a:t>
            </a:r>
            <a:r>
              <a:rPr lang="en-US" dirty="0"/>
              <a:t>-se da </a:t>
            </a:r>
            <a:r>
              <a:rPr lang="en-US" dirty="0" err="1"/>
              <a:t>bondade</a:t>
            </a:r>
            <a:r>
              <a:rPr lang="en-US" dirty="0"/>
              <a:t>, </a:t>
            </a:r>
            <a:r>
              <a:rPr lang="en-US" dirty="0" err="1"/>
              <a:t>fidelidade</a:t>
            </a:r>
            <a:r>
              <a:rPr lang="en-US" dirty="0"/>
              <a:t>, </a:t>
            </a:r>
            <a:r>
              <a:rPr lang="en-US" dirty="0" err="1"/>
              <a:t>justiça</a:t>
            </a:r>
            <a:r>
              <a:rPr lang="en-US" dirty="0"/>
              <a:t>, </a:t>
            </a:r>
            <a:r>
              <a:rPr lang="en-US" dirty="0" err="1"/>
              <a:t>sabedoria</a:t>
            </a:r>
            <a:r>
              <a:rPr lang="en-US" dirty="0"/>
              <a:t> e </a:t>
            </a:r>
            <a:r>
              <a:rPr lang="en-US" dirty="0" err="1"/>
              <a:t>soberania</a:t>
            </a:r>
            <a:r>
              <a:rPr lang="en-US" dirty="0"/>
              <a:t> de Deus</a:t>
            </a:r>
          </a:p>
          <a:p>
            <a:r>
              <a:rPr lang="en-US" dirty="0" err="1"/>
              <a:t>Lembre</a:t>
            </a:r>
            <a:r>
              <a:rPr lang="en-US" dirty="0"/>
              <a:t>-se da </a:t>
            </a:r>
            <a:r>
              <a:rPr lang="en-US" dirty="0" err="1"/>
              <a:t>história</a:t>
            </a:r>
            <a:r>
              <a:rPr lang="en-US" dirty="0"/>
              <a:t> da </a:t>
            </a:r>
            <a:r>
              <a:rPr lang="en-US" dirty="0" err="1"/>
              <a:t>graça</a:t>
            </a:r>
            <a:r>
              <a:rPr lang="en-US" dirty="0"/>
              <a:t> de Deus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: </a:t>
            </a:r>
            <a:r>
              <a:rPr lang="en-US" dirty="0" err="1"/>
              <a:t>redimido</a:t>
            </a:r>
            <a:r>
              <a:rPr lang="en-US" dirty="0"/>
              <a:t>, </a:t>
            </a:r>
            <a:r>
              <a:rPr lang="en-US" dirty="0" err="1"/>
              <a:t>favorecido</a:t>
            </a:r>
            <a:r>
              <a:rPr lang="en-US" dirty="0"/>
              <a:t>, </a:t>
            </a:r>
            <a:r>
              <a:rPr lang="en-US" dirty="0" err="1"/>
              <a:t>glorificado</a:t>
            </a:r>
            <a:r>
              <a:rPr lang="en-US" dirty="0"/>
              <a:t>. </a:t>
            </a:r>
          </a:p>
          <a:p>
            <a:r>
              <a:rPr lang="en-US" dirty="0"/>
              <a:t>Determine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coração</a:t>
            </a:r>
            <a:r>
              <a:rPr lang="en-US" dirty="0"/>
              <a:t> </a:t>
            </a:r>
            <a:r>
              <a:rPr lang="en-US" dirty="0" err="1"/>
              <a:t>obedecer</a:t>
            </a:r>
            <a:r>
              <a:rPr lang="en-US" dirty="0"/>
              <a:t> a Deus </a:t>
            </a:r>
            <a:r>
              <a:rPr lang="en-US" dirty="0" err="1"/>
              <a:t>naquela</a:t>
            </a:r>
            <a:r>
              <a:rPr lang="en-US" dirty="0"/>
              <a:t> </a:t>
            </a:r>
            <a:r>
              <a:rPr lang="en-US" dirty="0" err="1"/>
              <a:t>circunstância</a:t>
            </a:r>
            <a:endParaRPr lang="en-US" dirty="0"/>
          </a:p>
          <a:p>
            <a:r>
              <a:rPr lang="en-US" dirty="0"/>
              <a:t>Leve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desejo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pedido</a:t>
            </a:r>
            <a:r>
              <a:rPr lang="en-US" dirty="0"/>
              <a:t> a Deus</a:t>
            </a:r>
          </a:p>
          <a:p>
            <a:r>
              <a:rPr lang="en-US" dirty="0" err="1"/>
              <a:t>Agradeça</a:t>
            </a:r>
            <a:r>
              <a:rPr lang="en-US" dirty="0"/>
              <a:t> a Deus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56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7BCA02-40A0-5C67-1751-C9A03C806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Salmo 84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0D3DE0-6001-551E-8B11-11F4F8D5F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412669"/>
            <a:ext cx="5181600" cy="5445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1 </a:t>
            </a:r>
            <a:r>
              <a:rPr lang="en-US" sz="2000" dirty="0" err="1"/>
              <a:t>Quão</a:t>
            </a:r>
            <a:r>
              <a:rPr lang="en-US" sz="2000" dirty="0"/>
              <a:t> </a:t>
            </a:r>
            <a:r>
              <a:rPr lang="en-US" sz="2000" dirty="0" err="1"/>
              <a:t>amáveis</a:t>
            </a:r>
            <a:r>
              <a:rPr lang="en-US" sz="2000" dirty="0"/>
              <a:t> </a:t>
            </a:r>
            <a:r>
              <a:rPr lang="en-US" sz="2000" dirty="0" err="1"/>
              <a:t>são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teus</a:t>
            </a:r>
            <a:r>
              <a:rPr lang="en-US" sz="2000" dirty="0"/>
              <a:t> </a:t>
            </a:r>
            <a:r>
              <a:rPr lang="en-US" sz="2000" dirty="0" err="1"/>
              <a:t>tabernáculos</a:t>
            </a:r>
            <a:r>
              <a:rPr lang="en-US" sz="2000" dirty="0"/>
              <a:t>, Senhor dos </a:t>
            </a:r>
            <a:r>
              <a:rPr lang="en-US" sz="2000" dirty="0" err="1"/>
              <a:t>Exércitos</a:t>
            </a:r>
            <a:r>
              <a:rPr lang="en-US" sz="2000" dirty="0"/>
              <a:t>!</a:t>
            </a:r>
          </a:p>
          <a:p>
            <a:pPr marL="0" indent="0">
              <a:buNone/>
            </a:pPr>
            <a:r>
              <a:rPr lang="en-US" sz="2000" dirty="0"/>
              <a:t>2 A </a:t>
            </a:r>
            <a:r>
              <a:rPr lang="en-US" sz="2000" dirty="0" err="1"/>
              <a:t>minha</a:t>
            </a:r>
            <a:r>
              <a:rPr lang="en-US" sz="2000" dirty="0"/>
              <a:t> alma </a:t>
            </a:r>
            <a:r>
              <a:rPr lang="en-US" sz="2000" dirty="0" err="1"/>
              <a:t>suspira</a:t>
            </a:r>
            <a:r>
              <a:rPr lang="en-US" sz="2000" dirty="0"/>
              <a:t> e </a:t>
            </a:r>
            <a:r>
              <a:rPr lang="en-US" sz="2000" dirty="0" err="1"/>
              <a:t>desfalece</a:t>
            </a:r>
            <a:r>
              <a:rPr lang="en-US" sz="2000" dirty="0"/>
              <a:t> </a:t>
            </a:r>
            <a:r>
              <a:rPr lang="en-US" sz="2000" dirty="0" err="1"/>
              <a:t>pelos</a:t>
            </a:r>
            <a:r>
              <a:rPr lang="en-US" sz="2000" dirty="0"/>
              <a:t> </a:t>
            </a:r>
            <a:r>
              <a:rPr lang="en-US" sz="2000" dirty="0" err="1"/>
              <a:t>átrios</a:t>
            </a:r>
            <a:r>
              <a:rPr lang="en-US" sz="2000" dirty="0"/>
              <a:t> do Senhor; o meu </a:t>
            </a:r>
            <a:r>
              <a:rPr lang="en-US" sz="2000" dirty="0" err="1"/>
              <a:t>coração</a:t>
            </a:r>
            <a:r>
              <a:rPr lang="en-US" sz="2000" dirty="0"/>
              <a:t> e a </a:t>
            </a:r>
            <a:r>
              <a:rPr lang="en-US" sz="2000" dirty="0" err="1"/>
              <a:t>minha</a:t>
            </a:r>
            <a:r>
              <a:rPr lang="en-US" sz="2000" dirty="0"/>
              <a:t> carne </a:t>
            </a:r>
            <a:r>
              <a:rPr lang="en-US" sz="2000" dirty="0" err="1"/>
              <a:t>exultam</a:t>
            </a:r>
            <a:r>
              <a:rPr lang="en-US" sz="2000" dirty="0"/>
              <a:t> </a:t>
            </a:r>
            <a:r>
              <a:rPr lang="en-US" sz="2000" dirty="0" err="1"/>
              <a:t>pelo</a:t>
            </a:r>
            <a:r>
              <a:rPr lang="en-US" sz="2000" dirty="0"/>
              <a:t> Deus vivo!</a:t>
            </a:r>
          </a:p>
          <a:p>
            <a:pPr marL="0" indent="0">
              <a:buNone/>
            </a:pPr>
            <a:r>
              <a:rPr lang="en-US" sz="2000" dirty="0"/>
              <a:t>3 O </a:t>
            </a:r>
            <a:r>
              <a:rPr lang="en-US" sz="2000" dirty="0" err="1"/>
              <a:t>pardal</a:t>
            </a:r>
            <a:r>
              <a:rPr lang="en-US" sz="2000" dirty="0"/>
              <a:t> </a:t>
            </a:r>
            <a:r>
              <a:rPr lang="en-US" sz="2000" dirty="0" err="1"/>
              <a:t>encontrou</a:t>
            </a:r>
            <a:r>
              <a:rPr lang="en-US" sz="2000" dirty="0"/>
              <a:t> casa, e a </a:t>
            </a:r>
            <a:r>
              <a:rPr lang="en-US" sz="2000" dirty="0" err="1"/>
              <a:t>andorinha</a:t>
            </a:r>
            <a:r>
              <a:rPr lang="en-US" sz="2000" dirty="0"/>
              <a:t>, </a:t>
            </a:r>
            <a:r>
              <a:rPr lang="en-US" sz="2000" dirty="0" err="1"/>
              <a:t>ninho</a:t>
            </a:r>
            <a:r>
              <a:rPr lang="en-US" sz="2000" dirty="0"/>
              <a:t> para </a:t>
            </a:r>
            <a:r>
              <a:rPr lang="en-US" sz="2000" dirty="0" err="1"/>
              <a:t>si</a:t>
            </a:r>
            <a:r>
              <a:rPr lang="en-US" sz="2000" dirty="0"/>
              <a:t>, </a:t>
            </a:r>
            <a:r>
              <a:rPr lang="en-US" sz="2000" dirty="0" err="1"/>
              <a:t>onde</a:t>
            </a:r>
            <a:r>
              <a:rPr lang="en-US" sz="2000" dirty="0"/>
              <a:t> </a:t>
            </a:r>
            <a:r>
              <a:rPr lang="en-US" sz="2000" dirty="0" err="1"/>
              <a:t>acolha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seus</a:t>
            </a:r>
            <a:r>
              <a:rPr lang="en-US" sz="2000" dirty="0"/>
              <a:t> </a:t>
            </a:r>
            <a:r>
              <a:rPr lang="en-US" sz="2000" dirty="0" err="1"/>
              <a:t>filhotes</a:t>
            </a:r>
            <a:r>
              <a:rPr lang="en-US" sz="2000" dirty="0"/>
              <a:t>, </a:t>
            </a:r>
            <a:r>
              <a:rPr lang="en-US" sz="2000" dirty="0" err="1"/>
              <a:t>perto</a:t>
            </a:r>
            <a:r>
              <a:rPr lang="en-US" sz="2000" dirty="0"/>
              <a:t> dos </a:t>
            </a:r>
            <a:r>
              <a:rPr lang="en-US" sz="2000" dirty="0" err="1"/>
              <a:t>teus</a:t>
            </a:r>
            <a:r>
              <a:rPr lang="en-US" sz="2000" dirty="0"/>
              <a:t> </a:t>
            </a:r>
            <a:r>
              <a:rPr lang="en-US" sz="2000" dirty="0" err="1"/>
              <a:t>altares</a:t>
            </a:r>
            <a:r>
              <a:rPr lang="en-US" sz="2000" dirty="0"/>
              <a:t>, Senhor dos </a:t>
            </a:r>
            <a:r>
              <a:rPr lang="en-US" sz="2000" dirty="0" err="1"/>
              <a:t>Exércitos</a:t>
            </a:r>
            <a:r>
              <a:rPr lang="en-US" sz="2000" dirty="0"/>
              <a:t>, Rei meu e Deus meu!</a:t>
            </a:r>
          </a:p>
          <a:p>
            <a:pPr marL="0" indent="0">
              <a:buNone/>
            </a:pPr>
            <a:r>
              <a:rPr lang="en-US" sz="2000" dirty="0"/>
              <a:t>4 Bem-</a:t>
            </a:r>
            <a:r>
              <a:rPr lang="en-US" sz="2000" dirty="0" err="1"/>
              <a:t>aventurados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que </a:t>
            </a:r>
            <a:r>
              <a:rPr lang="en-US" sz="2000" dirty="0" err="1"/>
              <a:t>habitam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tua</a:t>
            </a:r>
            <a:r>
              <a:rPr lang="en-US" sz="2000" dirty="0"/>
              <a:t> casa; </a:t>
            </a:r>
            <a:r>
              <a:rPr lang="en-US" sz="2000" dirty="0" err="1"/>
              <a:t>louvam-te</a:t>
            </a:r>
            <a:r>
              <a:rPr lang="en-US" sz="2000" dirty="0"/>
              <a:t> </a:t>
            </a:r>
            <a:r>
              <a:rPr lang="en-US" sz="2000" dirty="0" err="1"/>
              <a:t>perpetuamente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5 Bem-</a:t>
            </a:r>
            <a:r>
              <a:rPr lang="en-US" sz="2000" dirty="0" err="1"/>
              <a:t>aventurado</a:t>
            </a:r>
            <a:r>
              <a:rPr lang="en-US" sz="2000" dirty="0"/>
              <a:t> </a:t>
            </a:r>
            <a:r>
              <a:rPr lang="en-US" sz="2000" dirty="0" err="1"/>
              <a:t>é</a:t>
            </a:r>
            <a:r>
              <a:rPr lang="en-US" sz="2000" dirty="0"/>
              <a:t> </a:t>
            </a:r>
            <a:r>
              <a:rPr lang="en-US" sz="2000" dirty="0" err="1"/>
              <a:t>aquele</a:t>
            </a:r>
            <a:r>
              <a:rPr lang="en-US" sz="2000" dirty="0"/>
              <a:t> </a:t>
            </a:r>
            <a:r>
              <a:rPr lang="en-US" sz="2000" dirty="0" err="1"/>
              <a:t>cuja</a:t>
            </a:r>
            <a:r>
              <a:rPr lang="en-US" sz="2000" dirty="0"/>
              <a:t> </a:t>
            </a:r>
            <a:r>
              <a:rPr lang="en-US" sz="2000" dirty="0" err="1"/>
              <a:t>força</a:t>
            </a:r>
            <a:r>
              <a:rPr lang="en-US" sz="2000" dirty="0"/>
              <a:t> </a:t>
            </a:r>
            <a:r>
              <a:rPr lang="en-US" sz="2000" dirty="0" err="1"/>
              <a:t>está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ti</a:t>
            </a:r>
            <a:r>
              <a:rPr lang="en-US" sz="2000" dirty="0"/>
              <a:t>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cujo</a:t>
            </a:r>
            <a:r>
              <a:rPr lang="en-US" sz="2000" dirty="0"/>
              <a:t> </a:t>
            </a:r>
            <a:r>
              <a:rPr lang="en-US" sz="2000" dirty="0" err="1"/>
              <a:t>coração</a:t>
            </a:r>
            <a:r>
              <a:rPr lang="en-US" sz="2000" dirty="0"/>
              <a:t> se </a:t>
            </a:r>
            <a:r>
              <a:rPr lang="en-US" sz="2000" dirty="0" err="1"/>
              <a:t>encontram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caminhos</a:t>
            </a:r>
            <a:r>
              <a:rPr lang="en-US" sz="2000" dirty="0"/>
              <a:t> </a:t>
            </a:r>
            <a:r>
              <a:rPr lang="en-US" sz="2000" dirty="0" err="1"/>
              <a:t>aplanados</a:t>
            </a:r>
            <a:r>
              <a:rPr lang="en-US" sz="2000" dirty="0"/>
              <a:t>!</a:t>
            </a:r>
          </a:p>
          <a:p>
            <a:pPr marL="0" indent="0">
              <a:buNone/>
            </a:pPr>
            <a:r>
              <a:rPr lang="en-US" sz="2000" dirty="0"/>
              <a:t>6 Quando </a:t>
            </a:r>
            <a:r>
              <a:rPr lang="en-US" sz="2000" dirty="0" err="1"/>
              <a:t>passa</a:t>
            </a:r>
            <a:r>
              <a:rPr lang="en-US" sz="2000" dirty="0"/>
              <a:t> </a:t>
            </a:r>
            <a:r>
              <a:rPr lang="en-US" sz="2000" dirty="0" err="1"/>
              <a:t>pelo</a:t>
            </a:r>
            <a:r>
              <a:rPr lang="en-US" sz="2000" dirty="0"/>
              <a:t> vale </a:t>
            </a:r>
            <a:r>
              <a:rPr lang="en-US" sz="2000" dirty="0" err="1"/>
              <a:t>árido</a:t>
            </a:r>
            <a:r>
              <a:rPr lang="en-US" sz="2000" dirty="0"/>
              <a:t>, </a:t>
            </a:r>
            <a:r>
              <a:rPr lang="en-US" sz="2000" dirty="0" err="1"/>
              <a:t>faz</a:t>
            </a:r>
            <a:r>
              <a:rPr lang="en-US" sz="2000" dirty="0"/>
              <a:t> dele um </a:t>
            </a:r>
            <a:r>
              <a:rPr lang="en-US" sz="2000" dirty="0" err="1"/>
              <a:t>manancial</a:t>
            </a:r>
            <a:r>
              <a:rPr lang="en-US" sz="2000" dirty="0"/>
              <a:t>; de </a:t>
            </a:r>
            <a:r>
              <a:rPr lang="en-US" sz="2000" dirty="0" err="1"/>
              <a:t>bênçãos</a:t>
            </a:r>
            <a:r>
              <a:rPr lang="en-US" sz="2000" dirty="0"/>
              <a:t> o </a:t>
            </a:r>
            <a:r>
              <a:rPr lang="en-US" sz="2000" dirty="0" err="1"/>
              <a:t>cobre</a:t>
            </a:r>
            <a:r>
              <a:rPr lang="en-US" sz="2000" dirty="0"/>
              <a:t> a </a:t>
            </a:r>
            <a:r>
              <a:rPr lang="en-US" sz="2000" dirty="0" err="1"/>
              <a:t>primeira</a:t>
            </a:r>
            <a:r>
              <a:rPr lang="en-US" sz="2000" dirty="0"/>
              <a:t> </a:t>
            </a:r>
            <a:r>
              <a:rPr lang="en-US" sz="2000" dirty="0" err="1"/>
              <a:t>chuva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0DAB1-F5E3-54F4-EF9C-23AB0E183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412669"/>
            <a:ext cx="5181600" cy="5445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7 </a:t>
            </a:r>
            <a:r>
              <a:rPr lang="en-US" sz="2000" dirty="0" err="1"/>
              <a:t>Vão</a:t>
            </a:r>
            <a:r>
              <a:rPr lang="en-US" sz="2000" dirty="0"/>
              <a:t> </a:t>
            </a:r>
            <a:r>
              <a:rPr lang="en-US" sz="2000" dirty="0" err="1"/>
              <a:t>indo</a:t>
            </a:r>
            <a:r>
              <a:rPr lang="en-US" sz="2000" dirty="0"/>
              <a:t> de </a:t>
            </a:r>
            <a:r>
              <a:rPr lang="en-US" sz="2000" dirty="0" err="1"/>
              <a:t>força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força</a:t>
            </a:r>
            <a:r>
              <a:rPr lang="en-US" sz="2000" dirty="0"/>
              <a:t>; </a:t>
            </a:r>
            <a:r>
              <a:rPr lang="en-US" sz="2000" dirty="0" err="1"/>
              <a:t>cada</a:t>
            </a:r>
            <a:r>
              <a:rPr lang="en-US" sz="2000" dirty="0"/>
              <a:t> um deles </a:t>
            </a:r>
            <a:r>
              <a:rPr lang="en-US" sz="2000" dirty="0" err="1"/>
              <a:t>aparece</a:t>
            </a:r>
            <a:r>
              <a:rPr lang="en-US" sz="2000" dirty="0"/>
              <a:t> </a:t>
            </a:r>
            <a:r>
              <a:rPr lang="en-US" sz="2000" dirty="0" err="1"/>
              <a:t>diante</a:t>
            </a:r>
            <a:r>
              <a:rPr lang="en-US" sz="2000" dirty="0"/>
              <a:t> de Deus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Sião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r>
              <a:rPr lang="en-US" sz="2000" dirty="0"/>
              <a:t>8 Senhor, Deus dos </a:t>
            </a:r>
            <a:r>
              <a:rPr lang="en-US" sz="2000" dirty="0" err="1"/>
              <a:t>Exércitos</a:t>
            </a:r>
            <a:r>
              <a:rPr lang="en-US" sz="2000" dirty="0"/>
              <a:t>, </a:t>
            </a:r>
            <a:r>
              <a:rPr lang="en-US" sz="2000" dirty="0" err="1"/>
              <a:t>escuta</a:t>
            </a:r>
            <a:r>
              <a:rPr lang="en-US" sz="2000" dirty="0"/>
              <a:t> a </a:t>
            </a:r>
            <a:r>
              <a:rPr lang="en-US" sz="2000" dirty="0" err="1"/>
              <a:t>minha</a:t>
            </a:r>
            <a:r>
              <a:rPr lang="en-US" sz="2000" dirty="0"/>
              <a:t> </a:t>
            </a:r>
            <a:r>
              <a:rPr lang="en-US" sz="2000" dirty="0" err="1"/>
              <a:t>oração</a:t>
            </a:r>
            <a:r>
              <a:rPr lang="en-US" sz="2000" dirty="0"/>
              <a:t>; </a:t>
            </a:r>
            <a:r>
              <a:rPr lang="en-US" sz="2000" dirty="0" err="1"/>
              <a:t>ouve</a:t>
            </a:r>
            <a:r>
              <a:rPr lang="en-US" sz="2000" dirty="0"/>
              <a:t>-me, </a:t>
            </a:r>
            <a:r>
              <a:rPr lang="en-US" sz="2000" dirty="0" err="1"/>
              <a:t>ó</a:t>
            </a:r>
            <a:r>
              <a:rPr lang="en-US" sz="2000" dirty="0"/>
              <a:t> Deus de Jacó!</a:t>
            </a:r>
          </a:p>
          <a:p>
            <a:pPr marL="0" indent="0">
              <a:buNone/>
            </a:pPr>
            <a:r>
              <a:rPr lang="en-US" sz="2000" dirty="0"/>
              <a:t>9 Olha, </a:t>
            </a:r>
            <a:r>
              <a:rPr lang="en-US" sz="2000" dirty="0" err="1"/>
              <a:t>ó</a:t>
            </a:r>
            <a:r>
              <a:rPr lang="en-US" sz="2000" dirty="0"/>
              <a:t> Deus, escudo </a:t>
            </a:r>
            <a:r>
              <a:rPr lang="en-US" sz="2000" dirty="0" err="1"/>
              <a:t>nosso</a:t>
            </a:r>
            <a:r>
              <a:rPr lang="en-US" sz="2000" dirty="0"/>
              <a:t>, e </a:t>
            </a:r>
            <a:r>
              <a:rPr lang="en-US" sz="2000" dirty="0" err="1"/>
              <a:t>contempla</a:t>
            </a:r>
            <a:r>
              <a:rPr lang="en-US" sz="2000" dirty="0"/>
              <a:t> o </a:t>
            </a:r>
            <a:r>
              <a:rPr lang="en-US" sz="2000" dirty="0" err="1"/>
              <a:t>rosto</a:t>
            </a:r>
            <a:r>
              <a:rPr lang="en-US" sz="2000" dirty="0"/>
              <a:t> do </a:t>
            </a:r>
            <a:r>
              <a:rPr lang="en-US" sz="2000" dirty="0" err="1"/>
              <a:t>teu</a:t>
            </a:r>
            <a:r>
              <a:rPr lang="en-US" sz="2000" dirty="0"/>
              <a:t> </a:t>
            </a:r>
            <a:r>
              <a:rPr lang="en-US" sz="2000" dirty="0" err="1"/>
              <a:t>ungido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10 Pois um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nos</a:t>
            </a:r>
            <a:r>
              <a:rPr lang="en-US" sz="2000" dirty="0"/>
              <a:t> </a:t>
            </a:r>
            <a:r>
              <a:rPr lang="en-US" sz="2000" dirty="0" err="1"/>
              <a:t>teus</a:t>
            </a:r>
            <a:r>
              <a:rPr lang="en-US" sz="2000" dirty="0"/>
              <a:t> </a:t>
            </a:r>
            <a:r>
              <a:rPr lang="en-US" sz="2000" dirty="0" err="1"/>
              <a:t>átrios</a:t>
            </a:r>
            <a:r>
              <a:rPr lang="en-US" sz="2000" dirty="0"/>
              <a:t> vale </a:t>
            </a:r>
            <a:r>
              <a:rPr lang="en-US" sz="2000" dirty="0" err="1"/>
              <a:t>mais</a:t>
            </a:r>
            <a:r>
              <a:rPr lang="en-US" sz="2000" dirty="0"/>
              <a:t> que mil; </a:t>
            </a:r>
            <a:r>
              <a:rPr lang="en-US" sz="2000" dirty="0" err="1"/>
              <a:t>prefiro</a:t>
            </a:r>
            <a:r>
              <a:rPr lang="en-US" sz="2000" dirty="0"/>
              <a:t> </a:t>
            </a:r>
            <a:r>
              <a:rPr lang="en-US" sz="2000" dirty="0" err="1"/>
              <a:t>estar</a:t>
            </a:r>
            <a:r>
              <a:rPr lang="en-US" sz="2000" dirty="0"/>
              <a:t> à porta da casa do meu Deus a </a:t>
            </a:r>
            <a:r>
              <a:rPr lang="en-US" sz="2000" dirty="0" err="1"/>
              <a:t>permanecer</a:t>
            </a:r>
            <a:r>
              <a:rPr lang="en-US" sz="2000" dirty="0"/>
              <a:t> </a:t>
            </a:r>
            <a:r>
              <a:rPr lang="en-US" sz="2000" dirty="0" err="1"/>
              <a:t>nas</a:t>
            </a:r>
            <a:r>
              <a:rPr lang="en-US" sz="2000" dirty="0"/>
              <a:t> </a:t>
            </a:r>
            <a:r>
              <a:rPr lang="en-US" sz="2000" dirty="0" err="1"/>
              <a:t>tendas</a:t>
            </a:r>
            <a:r>
              <a:rPr lang="en-US" sz="2000" dirty="0"/>
              <a:t> da </a:t>
            </a:r>
            <a:r>
              <a:rPr lang="en-US" sz="2000" dirty="0" err="1"/>
              <a:t>perversidade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11 </a:t>
            </a:r>
            <a:r>
              <a:rPr lang="en-US" sz="2000" dirty="0" err="1"/>
              <a:t>Porque</a:t>
            </a:r>
            <a:r>
              <a:rPr lang="en-US" sz="2000" dirty="0"/>
              <a:t> o Senhor Deus </a:t>
            </a:r>
            <a:r>
              <a:rPr lang="en-US" sz="2000" dirty="0" err="1"/>
              <a:t>é</a:t>
            </a:r>
            <a:r>
              <a:rPr lang="en-US" sz="2000" dirty="0"/>
              <a:t> sol e escudo; o Senhor </a:t>
            </a:r>
            <a:r>
              <a:rPr lang="en-US" sz="2000" dirty="0" err="1"/>
              <a:t>dá</a:t>
            </a:r>
            <a:r>
              <a:rPr lang="en-US" sz="2000" dirty="0"/>
              <a:t> </a:t>
            </a:r>
            <a:r>
              <a:rPr lang="en-US" sz="2000" dirty="0" err="1"/>
              <a:t>graça</a:t>
            </a:r>
            <a:r>
              <a:rPr lang="en-US" sz="2000" dirty="0"/>
              <a:t> e </a:t>
            </a:r>
            <a:r>
              <a:rPr lang="en-US" sz="2000" dirty="0" err="1"/>
              <a:t>glória</a:t>
            </a:r>
            <a:r>
              <a:rPr lang="en-US" sz="2000" dirty="0"/>
              <a:t>; </a:t>
            </a:r>
            <a:r>
              <a:rPr lang="en-US" sz="2000" dirty="0" err="1"/>
              <a:t>não</a:t>
            </a:r>
            <a:r>
              <a:rPr lang="en-US" sz="2000" dirty="0"/>
              <a:t> </a:t>
            </a:r>
            <a:r>
              <a:rPr lang="en-US" sz="2000" dirty="0" err="1"/>
              <a:t>recusa</a:t>
            </a:r>
            <a:r>
              <a:rPr lang="en-US" sz="2000" dirty="0"/>
              <a:t> </a:t>
            </a:r>
            <a:r>
              <a:rPr lang="en-US" sz="2000" dirty="0" err="1"/>
              <a:t>nenhum</a:t>
            </a:r>
            <a:r>
              <a:rPr lang="en-US" sz="2000" dirty="0"/>
              <a:t> </a:t>
            </a:r>
            <a:r>
              <a:rPr lang="en-US" sz="2000" dirty="0" err="1"/>
              <a:t>bem</a:t>
            </a:r>
            <a:r>
              <a:rPr lang="en-US" sz="2000" dirty="0"/>
              <a:t> </a:t>
            </a:r>
            <a:r>
              <a:rPr lang="en-US" sz="2000" dirty="0" err="1"/>
              <a:t>aos</a:t>
            </a:r>
            <a:r>
              <a:rPr lang="en-US" sz="2000" dirty="0"/>
              <a:t> que </a:t>
            </a:r>
            <a:r>
              <a:rPr lang="en-US" sz="2000" dirty="0" err="1"/>
              <a:t>andam</a:t>
            </a:r>
            <a:r>
              <a:rPr lang="en-US" sz="2000" dirty="0"/>
              <a:t> </a:t>
            </a:r>
            <a:r>
              <a:rPr lang="en-US" sz="2000" dirty="0" err="1"/>
              <a:t>retamente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12 </a:t>
            </a:r>
            <a:r>
              <a:rPr lang="en-US" sz="2000" dirty="0" err="1"/>
              <a:t>Ó</a:t>
            </a:r>
            <a:r>
              <a:rPr lang="en-US" sz="2000" dirty="0"/>
              <a:t> Senhor dos </a:t>
            </a:r>
            <a:r>
              <a:rPr lang="en-US" sz="2000" dirty="0" err="1"/>
              <a:t>Exércitos</a:t>
            </a:r>
            <a:r>
              <a:rPr lang="en-US" sz="2000" dirty="0"/>
              <a:t>, </a:t>
            </a:r>
            <a:r>
              <a:rPr lang="en-US" sz="2000" dirty="0" err="1"/>
              <a:t>feliz</a:t>
            </a:r>
            <a:r>
              <a:rPr lang="en-US" sz="2000" dirty="0"/>
              <a:t> </a:t>
            </a:r>
            <a:r>
              <a:rPr lang="en-US" sz="2000" dirty="0" err="1"/>
              <a:t>é</a:t>
            </a:r>
            <a:r>
              <a:rPr lang="en-US" sz="2000" dirty="0"/>
              <a:t> </a:t>
            </a:r>
            <a:r>
              <a:rPr lang="en-US" sz="2000" dirty="0" err="1"/>
              <a:t>aquele</a:t>
            </a:r>
            <a:r>
              <a:rPr lang="en-US" sz="2000" dirty="0"/>
              <a:t> que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ti</a:t>
            </a:r>
            <a:r>
              <a:rPr lang="en-US" sz="2000" dirty="0"/>
              <a:t> </a:t>
            </a:r>
            <a:r>
              <a:rPr lang="en-US" sz="2000" dirty="0" err="1"/>
              <a:t>confia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28011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3995E8-6A26-FB8C-30F6-2D4BFBC3C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Recursos Recomendados</a:t>
            </a:r>
          </a:p>
        </p:txBody>
      </p:sp>
      <p:pic>
        <p:nvPicPr>
          <p:cNvPr id="5" name="Content Placeholder 4" descr="A cover of a book&#10;&#10;AI-generated content may be incorrect.">
            <a:extLst>
              <a:ext uri="{FF2B5EF4-FFF2-40B4-BE49-F238E27FC236}">
                <a16:creationId xmlns:a16="http://schemas.microsoft.com/office/drawing/2014/main" id="{6FEE3D71-7F31-A986-C898-D573CDE90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5217" y="1062394"/>
            <a:ext cx="3147413" cy="4732952"/>
          </a:xfrm>
          <a:prstGeom prst="rect">
            <a:avLst/>
          </a:prstGeom>
        </p:spPr>
      </p:pic>
      <p:pic>
        <p:nvPicPr>
          <p:cNvPr id="7" name="Picture 6" descr="A book cover with a person's foot&#10;&#10;AI-generated content may be incorrect.">
            <a:extLst>
              <a:ext uri="{FF2B5EF4-FFF2-40B4-BE49-F238E27FC236}">
                <a16:creationId xmlns:a16="http://schemas.microsoft.com/office/drawing/2014/main" id="{4EED5D34-C529-47EA-CFF8-B6050DB86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414" y="964708"/>
            <a:ext cx="3141973" cy="492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0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95B7F-DEE1-E78A-9494-60527A5C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Filipenses</a:t>
            </a:r>
            <a:r>
              <a:rPr lang="en-US" dirty="0"/>
              <a:t> 4.4-7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EC0CB2-D4A7-1D93-12C2-EDA540332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4 </a:t>
            </a:r>
            <a:r>
              <a:rPr lang="en-US" dirty="0" err="1"/>
              <a:t>Alegrem</a:t>
            </a:r>
            <a:r>
              <a:rPr lang="en-US" dirty="0"/>
              <a:t>-se sempre no Senhor; </a:t>
            </a:r>
            <a:r>
              <a:rPr lang="en-US" dirty="0" err="1"/>
              <a:t>outra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digo</a:t>
            </a:r>
            <a:r>
              <a:rPr lang="en-US" dirty="0"/>
              <a:t>: </a:t>
            </a:r>
            <a:r>
              <a:rPr lang="en-US" dirty="0" err="1"/>
              <a:t>alegrem</a:t>
            </a:r>
            <a:r>
              <a:rPr lang="en-US" dirty="0"/>
              <a:t>-se!</a:t>
            </a:r>
          </a:p>
          <a:p>
            <a:pPr marL="0" indent="0">
              <a:buNone/>
            </a:pPr>
            <a:r>
              <a:rPr lang="en-US" dirty="0"/>
              <a:t>5 Que a </a:t>
            </a:r>
            <a:r>
              <a:rPr lang="en-US" dirty="0" err="1"/>
              <a:t>moderação</a:t>
            </a:r>
            <a:r>
              <a:rPr lang="en-US" dirty="0"/>
              <a:t> de </a:t>
            </a:r>
            <a:r>
              <a:rPr lang="en-US" dirty="0" err="1"/>
              <a:t>vocês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 </a:t>
            </a:r>
            <a:r>
              <a:rPr lang="en-US" dirty="0" err="1"/>
              <a:t>conhecida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. Perto </a:t>
            </a:r>
            <a:r>
              <a:rPr lang="en-US" dirty="0" err="1"/>
              <a:t>está</a:t>
            </a:r>
            <a:r>
              <a:rPr lang="en-US" dirty="0"/>
              <a:t> o Senhor. 6 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fiquem</a:t>
            </a:r>
            <a:r>
              <a:rPr lang="en-US" dirty="0"/>
              <a:t> </a:t>
            </a:r>
            <a:r>
              <a:rPr lang="en-US" dirty="0" err="1"/>
              <a:t>preocupados</a:t>
            </a:r>
            <a:r>
              <a:rPr lang="en-US" dirty="0"/>
              <a:t> com </a:t>
            </a:r>
            <a:r>
              <a:rPr lang="en-US" dirty="0" err="1"/>
              <a:t>coisa</a:t>
            </a:r>
            <a:r>
              <a:rPr lang="en-US" dirty="0"/>
              <a:t> </a:t>
            </a:r>
            <a:r>
              <a:rPr lang="en-US" dirty="0" err="1"/>
              <a:t>alguma</a:t>
            </a:r>
            <a:r>
              <a:rPr lang="en-US" dirty="0"/>
              <a:t>, mas,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tudo</a:t>
            </a:r>
            <a:r>
              <a:rPr lang="en-US" dirty="0"/>
              <a:t>, </a:t>
            </a:r>
            <a:r>
              <a:rPr lang="en-US" dirty="0" err="1"/>
              <a:t>sejam</a:t>
            </a:r>
            <a:r>
              <a:rPr lang="en-US" dirty="0"/>
              <a:t> </a:t>
            </a:r>
            <a:r>
              <a:rPr lang="en-US" dirty="0" err="1"/>
              <a:t>conhecidos</a:t>
            </a:r>
            <a:r>
              <a:rPr lang="en-US" dirty="0"/>
              <a:t> </a:t>
            </a:r>
            <a:r>
              <a:rPr lang="en-US" dirty="0" err="1"/>
              <a:t>diante</a:t>
            </a:r>
            <a:r>
              <a:rPr lang="en-US" dirty="0"/>
              <a:t> de Deus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pedidos</a:t>
            </a:r>
            <a:r>
              <a:rPr lang="en-US" dirty="0"/>
              <a:t> de </a:t>
            </a:r>
            <a:r>
              <a:rPr lang="en-US" dirty="0" err="1"/>
              <a:t>vocês</a:t>
            </a:r>
            <a:r>
              <a:rPr lang="en-US" dirty="0"/>
              <a:t>, pela </a:t>
            </a:r>
            <a:r>
              <a:rPr lang="en-US" dirty="0" err="1"/>
              <a:t>oração</a:t>
            </a:r>
            <a:r>
              <a:rPr lang="en-US" dirty="0"/>
              <a:t> e pela </a:t>
            </a:r>
            <a:r>
              <a:rPr lang="en-US" dirty="0" err="1"/>
              <a:t>súplica</a:t>
            </a:r>
            <a:r>
              <a:rPr lang="en-US" dirty="0"/>
              <a:t>, com </a:t>
            </a:r>
            <a:r>
              <a:rPr lang="en-US" dirty="0" err="1"/>
              <a:t>ações</a:t>
            </a:r>
            <a:r>
              <a:rPr lang="en-US" dirty="0"/>
              <a:t> de </a:t>
            </a:r>
            <a:r>
              <a:rPr lang="en-US" dirty="0" err="1"/>
              <a:t>graças</a:t>
            </a:r>
            <a:r>
              <a:rPr lang="en-US" dirty="0"/>
              <a:t>. 7 E a </a:t>
            </a:r>
            <a:r>
              <a:rPr lang="en-US" dirty="0" err="1"/>
              <a:t>paz</a:t>
            </a:r>
            <a:r>
              <a:rPr lang="en-US" dirty="0"/>
              <a:t> de Deus, que </a:t>
            </a:r>
            <a:r>
              <a:rPr lang="en-US" dirty="0" err="1"/>
              <a:t>excede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</a:t>
            </a:r>
            <a:r>
              <a:rPr lang="en-US" dirty="0" err="1"/>
              <a:t>entendimento</a:t>
            </a:r>
            <a:r>
              <a:rPr lang="en-US" dirty="0"/>
              <a:t>, </a:t>
            </a:r>
            <a:r>
              <a:rPr lang="en-US" dirty="0" err="1"/>
              <a:t>guardará</a:t>
            </a:r>
            <a:r>
              <a:rPr lang="en-US" dirty="0"/>
              <a:t> o </a:t>
            </a:r>
            <a:r>
              <a:rPr lang="en-US" dirty="0" err="1"/>
              <a:t>coração</a:t>
            </a:r>
            <a:r>
              <a:rPr lang="en-US" dirty="0"/>
              <a:t> e a </a:t>
            </a:r>
            <a:r>
              <a:rPr lang="en-US" dirty="0" err="1"/>
              <a:t>mente</a:t>
            </a:r>
            <a:r>
              <a:rPr lang="en-US" dirty="0"/>
              <a:t> de </a:t>
            </a:r>
            <a:r>
              <a:rPr lang="en-US" dirty="0" err="1"/>
              <a:t>vocês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Cristo Jesus.</a:t>
            </a:r>
          </a:p>
        </p:txBody>
      </p:sp>
    </p:spTree>
    <p:extLst>
      <p:ext uri="{BB962C8B-B14F-4D97-AF65-F5344CB8AC3E}">
        <p14:creationId xmlns:p14="http://schemas.microsoft.com/office/powerpoint/2010/main" val="3853419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8418B-1231-957D-D78A-51A6EC6B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“Fonte </a:t>
            </a:r>
            <a:r>
              <a:rPr lang="en-US" dirty="0" err="1"/>
              <a:t>És</a:t>
            </a:r>
            <a:r>
              <a:rPr lang="en-US" dirty="0"/>
              <a:t> Tu De Toda </a:t>
            </a:r>
            <a:r>
              <a:rPr lang="en-US" dirty="0" err="1"/>
              <a:t>Bênção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2FF84-167B-FC91-63DE-DFF21FA7C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Sofrimentos</a:t>
            </a:r>
            <a:r>
              <a:rPr lang="en-US" dirty="0"/>
              <a:t> </a:t>
            </a:r>
            <a:r>
              <a:rPr lang="en-US" dirty="0" err="1"/>
              <a:t>legítimos</a:t>
            </a:r>
            <a:r>
              <a:rPr lang="en-US" dirty="0"/>
              <a:t> </a:t>
            </a:r>
            <a:r>
              <a:rPr lang="en-US" dirty="0" err="1"/>
              <a:t>desta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atentam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fato</a:t>
            </a:r>
            <a:r>
              <a:rPr lang="en-US" dirty="0"/>
              <a:t> que </a:t>
            </a:r>
            <a:r>
              <a:rPr lang="en-US" dirty="0" err="1"/>
              <a:t>ainda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estamos</a:t>
            </a:r>
            <a:r>
              <a:rPr lang="en-US" dirty="0"/>
              <a:t> no total </a:t>
            </a:r>
            <a:r>
              <a:rPr lang="en-US" dirty="0" err="1"/>
              <a:t>desfrute</a:t>
            </a:r>
            <a:r>
              <a:rPr lang="en-US" dirty="0"/>
              <a:t> da </a:t>
            </a:r>
            <a:r>
              <a:rPr lang="en-US" dirty="0" err="1"/>
              <a:t>bendita</a:t>
            </a:r>
            <a:r>
              <a:rPr lang="en-US" dirty="0"/>
              <a:t> </a:t>
            </a:r>
            <a:r>
              <a:rPr lang="en-US" dirty="0" err="1"/>
              <a:t>presença</a:t>
            </a:r>
            <a:r>
              <a:rPr lang="en-US" dirty="0"/>
              <a:t> de Deus.</a:t>
            </a:r>
          </a:p>
          <a:p>
            <a:r>
              <a:rPr lang="en-US" dirty="0"/>
              <a:t>A </a:t>
            </a:r>
            <a:r>
              <a:rPr lang="en-US" dirty="0" err="1"/>
              <a:t>razão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sofremos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Deus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, mas </a:t>
            </a:r>
            <a:r>
              <a:rPr lang="en-US" dirty="0" err="1"/>
              <a:t>porque</a:t>
            </a:r>
            <a:r>
              <a:rPr lang="en-US" dirty="0"/>
              <a:t> Deus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bom</a:t>
            </a:r>
            <a:r>
              <a:rPr lang="en-US" dirty="0"/>
              <a:t> mas </a:t>
            </a:r>
            <a:r>
              <a:rPr lang="en-US" dirty="0" err="1"/>
              <a:t>ainda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temos</a:t>
            </a:r>
            <a:r>
              <a:rPr lang="en-US" dirty="0"/>
              <a:t> Ele </a:t>
            </a:r>
            <a:r>
              <a:rPr lang="en-US" dirty="0" err="1"/>
              <a:t>plenamente</a:t>
            </a:r>
            <a:r>
              <a:rPr lang="en-US" dirty="0"/>
              <a:t>. </a:t>
            </a:r>
          </a:p>
          <a:p>
            <a:r>
              <a:rPr lang="en-US" dirty="0" err="1"/>
              <a:t>Enquanto</a:t>
            </a:r>
            <a:r>
              <a:rPr lang="en-US" dirty="0"/>
              <a:t> </a:t>
            </a:r>
            <a:r>
              <a:rPr lang="en-US" dirty="0" err="1"/>
              <a:t>aguardamos</a:t>
            </a:r>
            <a:r>
              <a:rPr lang="en-US" dirty="0"/>
              <a:t> a </a:t>
            </a:r>
            <a:r>
              <a:rPr lang="en-US" dirty="0" err="1"/>
              <a:t>glória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Ou </a:t>
            </a:r>
            <a:r>
              <a:rPr lang="en-US" dirty="0" err="1"/>
              <a:t>nossas</a:t>
            </a:r>
            <a:r>
              <a:rPr lang="en-US" dirty="0"/>
              <a:t> </a:t>
            </a:r>
            <a:r>
              <a:rPr lang="en-US" dirty="0" err="1"/>
              <a:t>vidas</a:t>
            </a:r>
            <a:r>
              <a:rPr lang="en-US" dirty="0"/>
              <a:t> </a:t>
            </a:r>
            <a:r>
              <a:rPr lang="en-US" dirty="0" err="1"/>
              <a:t>testemunham</a:t>
            </a:r>
            <a:r>
              <a:rPr lang="en-US" dirty="0"/>
              <a:t> que </a:t>
            </a:r>
            <a:r>
              <a:rPr lang="en-US" dirty="0" err="1"/>
              <a:t>anseiamos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desfrutar</a:t>
            </a:r>
            <a:r>
              <a:rPr lang="en-US" dirty="0"/>
              <a:t> do </a:t>
            </a:r>
            <a:r>
              <a:rPr lang="en-US" dirty="0" err="1"/>
              <a:t>máximo</a:t>
            </a:r>
            <a:r>
              <a:rPr lang="en-US" dirty="0"/>
              <a:t> de Deus que Podemos </a:t>
            </a:r>
            <a:r>
              <a:rPr lang="en-US" dirty="0" err="1"/>
              <a:t>desfrutar</a:t>
            </a:r>
            <a:endParaRPr lang="en-US" dirty="0"/>
          </a:p>
          <a:p>
            <a:pPr lvl="1"/>
            <a:r>
              <a:rPr lang="en-US" dirty="0"/>
              <a:t>Ou </a:t>
            </a:r>
            <a:r>
              <a:rPr lang="en-US" dirty="0" err="1"/>
              <a:t>nossas</a:t>
            </a:r>
            <a:r>
              <a:rPr lang="en-US" dirty="0"/>
              <a:t> </a:t>
            </a:r>
            <a:r>
              <a:rPr lang="en-US" dirty="0" err="1"/>
              <a:t>vidas</a:t>
            </a:r>
            <a:r>
              <a:rPr lang="en-US" dirty="0"/>
              <a:t> </a:t>
            </a:r>
            <a:r>
              <a:rPr lang="en-US" dirty="0" err="1"/>
              <a:t>testemunham</a:t>
            </a:r>
            <a:r>
              <a:rPr lang="en-US" dirty="0"/>
              <a:t> que Deus </a:t>
            </a:r>
            <a:r>
              <a:rPr lang="en-US" dirty="0" err="1"/>
              <a:t>só</a:t>
            </a:r>
            <a:r>
              <a:rPr lang="en-US" dirty="0"/>
              <a:t> </a:t>
            </a:r>
            <a:r>
              <a:rPr lang="en-US" dirty="0" err="1"/>
              <a:t>merece</a:t>
            </a:r>
            <a:r>
              <a:rPr lang="en-US" dirty="0"/>
              <a:t> ser </a:t>
            </a:r>
            <a:r>
              <a:rPr lang="en-US" dirty="0" err="1"/>
              <a:t>adorado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que Ele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 e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quem</a:t>
            </a:r>
            <a:r>
              <a:rPr lang="en-US" dirty="0"/>
              <a:t> Ele </a:t>
            </a:r>
            <a:r>
              <a:rPr lang="en-US" dirty="0" err="1"/>
              <a:t>é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416926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1DF4D4-FA1A-5B88-A47A-08F9DF10F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558" y="1517703"/>
            <a:ext cx="5998840" cy="382259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“</a:t>
            </a:r>
            <a:r>
              <a:rPr lang="en-US" sz="4000" b="1" dirty="0" err="1"/>
              <a:t>Fizeste-nos</a:t>
            </a:r>
            <a:r>
              <a:rPr lang="en-US" sz="4000" b="1" dirty="0"/>
              <a:t>, Senhor, para Ti, e o </a:t>
            </a:r>
            <a:r>
              <a:rPr lang="en-US" sz="4000" b="1" dirty="0" err="1"/>
              <a:t>nosso</a:t>
            </a:r>
            <a:r>
              <a:rPr lang="en-US" sz="4000" b="1" dirty="0"/>
              <a:t> </a:t>
            </a:r>
            <a:r>
              <a:rPr lang="en-US" sz="4000" b="1" dirty="0" err="1"/>
              <a:t>coração</a:t>
            </a:r>
            <a:r>
              <a:rPr lang="en-US" sz="4000" b="1" dirty="0"/>
              <a:t> </a:t>
            </a:r>
            <a:r>
              <a:rPr lang="en-US" sz="4000" b="1" dirty="0" err="1"/>
              <a:t>anda</a:t>
            </a:r>
            <a:r>
              <a:rPr lang="en-US" sz="4000" b="1" dirty="0"/>
              <a:t> </a:t>
            </a:r>
            <a:r>
              <a:rPr lang="en-US" sz="4000" b="1" dirty="0" err="1"/>
              <a:t>inquieto</a:t>
            </a:r>
            <a:r>
              <a:rPr lang="en-US" sz="4000" b="1" dirty="0"/>
              <a:t> </a:t>
            </a:r>
            <a:r>
              <a:rPr lang="en-US" sz="4000" b="1" dirty="0" err="1"/>
              <a:t>enquanto</a:t>
            </a:r>
            <a:r>
              <a:rPr lang="en-US" sz="4000" b="1" dirty="0"/>
              <a:t> </a:t>
            </a:r>
            <a:r>
              <a:rPr lang="en-US" sz="4000" b="1" dirty="0" err="1"/>
              <a:t>não</a:t>
            </a:r>
            <a:r>
              <a:rPr lang="en-US" sz="4000" b="1" dirty="0"/>
              <a:t> </a:t>
            </a:r>
            <a:r>
              <a:rPr lang="en-US" sz="4000" b="1" dirty="0" err="1"/>
              <a:t>descansar</a:t>
            </a:r>
            <a:r>
              <a:rPr lang="en-US" sz="4000" b="1" dirty="0"/>
              <a:t> </a:t>
            </a:r>
            <a:r>
              <a:rPr lang="en-US" sz="4000" b="1" dirty="0" err="1"/>
              <a:t>em</a:t>
            </a:r>
            <a:r>
              <a:rPr lang="en-US" sz="4000" b="1" dirty="0"/>
              <a:t> Ti.”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Agostinho de </a:t>
            </a:r>
            <a:r>
              <a:rPr lang="en-US" sz="4000" b="1" dirty="0" err="1"/>
              <a:t>Hipona</a:t>
            </a:r>
            <a:r>
              <a:rPr lang="en-US" sz="4000" b="1" dirty="0"/>
              <a:t> </a:t>
            </a:r>
            <a:endParaRPr lang="en-US" sz="4000" dirty="0"/>
          </a:p>
        </p:txBody>
      </p:sp>
      <p:pic>
        <p:nvPicPr>
          <p:cNvPr id="6" name="Picture 5" descr="A person with his hands together in front of his eyes&#10;&#10;AI-generated content may be incorrect.">
            <a:extLst>
              <a:ext uri="{FF2B5EF4-FFF2-40B4-BE49-F238E27FC236}">
                <a16:creationId xmlns:a16="http://schemas.microsoft.com/office/drawing/2014/main" id="{9DDC9567-6590-A9F8-6B3C-1CD5C8F8A6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8316"/>
          <a:stretch>
            <a:fillRect/>
          </a:stretch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0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9168D-C80A-BCAA-2682-C82EB816C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Vamos </a:t>
            </a:r>
            <a:r>
              <a:rPr lang="en-US" dirty="0" err="1"/>
              <a:t>observar</a:t>
            </a:r>
            <a:r>
              <a:rPr lang="en-US" dirty="0"/>
              <a:t> o </a:t>
            </a:r>
            <a:r>
              <a:rPr lang="en-US" dirty="0" err="1"/>
              <a:t>texto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AD92D-7C4E-A59C-6D53-81C2507B3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Façam</a:t>
            </a:r>
            <a:r>
              <a:rPr lang="en-US" dirty="0"/>
              <a:t> </a:t>
            </a:r>
            <a:r>
              <a:rPr lang="en-US" dirty="0" err="1"/>
              <a:t>tudo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murmurações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discussões</a:t>
            </a:r>
            <a:r>
              <a:rPr lang="en-US" dirty="0"/>
              <a:t>, para que </a:t>
            </a:r>
            <a:r>
              <a:rPr lang="en-US" dirty="0" err="1"/>
              <a:t>sejam</a:t>
            </a:r>
            <a:r>
              <a:rPr lang="en-US" dirty="0"/>
              <a:t> </a:t>
            </a:r>
            <a:r>
              <a:rPr lang="en-US" dirty="0" err="1"/>
              <a:t>irrepreensíveis</a:t>
            </a:r>
            <a:r>
              <a:rPr lang="en-US" dirty="0"/>
              <a:t> e puros, </a:t>
            </a:r>
            <a:r>
              <a:rPr lang="en-US" dirty="0" err="1"/>
              <a:t>filhos</a:t>
            </a:r>
            <a:r>
              <a:rPr lang="en-US" dirty="0"/>
              <a:t> de Deus </a:t>
            </a:r>
            <a:r>
              <a:rPr lang="en-US" dirty="0" err="1"/>
              <a:t>inculpáveis</a:t>
            </a:r>
            <a:r>
              <a:rPr lang="en-US" dirty="0"/>
              <a:t> no </a:t>
            </a:r>
            <a:r>
              <a:rPr lang="en-US" dirty="0" err="1"/>
              <a:t>meio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geração</a:t>
            </a:r>
            <a:r>
              <a:rPr lang="en-US" dirty="0"/>
              <a:t> </a:t>
            </a:r>
            <a:r>
              <a:rPr lang="en-US" dirty="0" err="1"/>
              <a:t>pervertida</a:t>
            </a:r>
            <a:r>
              <a:rPr lang="en-US" dirty="0"/>
              <a:t> e </a:t>
            </a:r>
            <a:r>
              <a:rPr lang="en-US" dirty="0" err="1"/>
              <a:t>corrupta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qual </a:t>
            </a:r>
            <a:r>
              <a:rPr lang="en-US" dirty="0" err="1"/>
              <a:t>vocês</a:t>
            </a:r>
            <a:r>
              <a:rPr lang="en-US" dirty="0"/>
              <a:t> </a:t>
            </a:r>
            <a:r>
              <a:rPr lang="en-US" dirty="0" err="1"/>
              <a:t>brilham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luzeiros</a:t>
            </a:r>
            <a:r>
              <a:rPr lang="en-US" dirty="0"/>
              <a:t> no </a:t>
            </a:r>
            <a:r>
              <a:rPr lang="en-US" dirty="0" err="1"/>
              <a:t>mundo</a:t>
            </a:r>
            <a:r>
              <a:rPr lang="en-US" dirty="0"/>
              <a:t>, </a:t>
            </a:r>
            <a:r>
              <a:rPr lang="en-US" dirty="0" err="1"/>
              <a:t>preservando</a:t>
            </a:r>
            <a:r>
              <a:rPr lang="en-US" dirty="0"/>
              <a:t> a </a:t>
            </a:r>
            <a:r>
              <a:rPr lang="en-US" dirty="0" err="1"/>
              <a:t>palavra</a:t>
            </a:r>
            <a:r>
              <a:rPr lang="en-US" dirty="0"/>
              <a:t> da </a:t>
            </a:r>
            <a:r>
              <a:rPr lang="en-US" dirty="0" err="1"/>
              <a:t>vida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Filipenses</a:t>
            </a:r>
            <a:r>
              <a:rPr lang="en-US" dirty="0"/>
              <a:t> 2.14-16a</a:t>
            </a:r>
          </a:p>
        </p:txBody>
      </p:sp>
    </p:spTree>
    <p:extLst>
      <p:ext uri="{BB962C8B-B14F-4D97-AF65-F5344CB8AC3E}">
        <p14:creationId xmlns:p14="http://schemas.microsoft.com/office/powerpoint/2010/main" val="2912969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AA973-1AE0-992C-6D03-56B6FA780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ED8A6-42C4-FCF7-CDB7-57271762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Vamos </a:t>
            </a:r>
            <a:r>
              <a:rPr lang="en-US" dirty="0" err="1"/>
              <a:t>observar</a:t>
            </a:r>
            <a:r>
              <a:rPr lang="en-US" dirty="0"/>
              <a:t> o </a:t>
            </a:r>
            <a:r>
              <a:rPr lang="en-US" dirty="0" err="1"/>
              <a:t>texto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E7F62-23DF-ACD6-C8F1-4CCEA9814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Façam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tudo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murmurações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discussões</a:t>
            </a:r>
            <a:r>
              <a:rPr lang="en-US" dirty="0"/>
              <a:t>, para que </a:t>
            </a:r>
            <a:r>
              <a:rPr lang="en-US" dirty="0" err="1"/>
              <a:t>sejam</a:t>
            </a:r>
            <a:r>
              <a:rPr lang="en-US" dirty="0"/>
              <a:t> </a:t>
            </a:r>
            <a:r>
              <a:rPr lang="en-US" dirty="0" err="1"/>
              <a:t>irrepreensíveis</a:t>
            </a:r>
            <a:r>
              <a:rPr lang="en-US" dirty="0"/>
              <a:t> e puros, </a:t>
            </a:r>
            <a:r>
              <a:rPr lang="en-US" dirty="0" err="1"/>
              <a:t>filhos</a:t>
            </a:r>
            <a:r>
              <a:rPr lang="en-US" dirty="0"/>
              <a:t> de Deus </a:t>
            </a:r>
            <a:r>
              <a:rPr lang="en-US" dirty="0" err="1"/>
              <a:t>inculpáveis</a:t>
            </a:r>
            <a:r>
              <a:rPr lang="en-US" dirty="0"/>
              <a:t> no </a:t>
            </a:r>
            <a:r>
              <a:rPr lang="en-US" dirty="0" err="1"/>
              <a:t>meio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geração</a:t>
            </a:r>
            <a:r>
              <a:rPr lang="en-US" dirty="0"/>
              <a:t> </a:t>
            </a:r>
            <a:r>
              <a:rPr lang="en-US" dirty="0" err="1"/>
              <a:t>pervertida</a:t>
            </a:r>
            <a:r>
              <a:rPr lang="en-US" dirty="0"/>
              <a:t> e </a:t>
            </a:r>
            <a:r>
              <a:rPr lang="en-US" dirty="0" err="1"/>
              <a:t>corrupta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qual </a:t>
            </a:r>
            <a:r>
              <a:rPr lang="en-US" dirty="0" err="1"/>
              <a:t>vocês</a:t>
            </a:r>
            <a:r>
              <a:rPr lang="en-US" dirty="0"/>
              <a:t> </a:t>
            </a:r>
            <a:r>
              <a:rPr lang="en-US" dirty="0" err="1"/>
              <a:t>brilham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luzeiros</a:t>
            </a:r>
            <a:r>
              <a:rPr lang="en-US" dirty="0"/>
              <a:t> no </a:t>
            </a:r>
            <a:r>
              <a:rPr lang="en-US" dirty="0" err="1"/>
              <a:t>mundo</a:t>
            </a:r>
            <a:r>
              <a:rPr lang="en-US" dirty="0"/>
              <a:t>, </a:t>
            </a:r>
            <a:r>
              <a:rPr lang="en-US" dirty="0" err="1"/>
              <a:t>preservando</a:t>
            </a:r>
            <a:r>
              <a:rPr lang="en-US" dirty="0"/>
              <a:t> a </a:t>
            </a:r>
            <a:r>
              <a:rPr lang="en-US" dirty="0" err="1"/>
              <a:t>palavra</a:t>
            </a:r>
            <a:r>
              <a:rPr lang="en-US" dirty="0"/>
              <a:t> da </a:t>
            </a:r>
            <a:r>
              <a:rPr lang="en-US" dirty="0" err="1"/>
              <a:t>vida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Filipenses</a:t>
            </a:r>
            <a:r>
              <a:rPr lang="en-US" dirty="0"/>
              <a:t> 2.14-16a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250CF0-FA96-2E80-CEAD-80BF97E09AB8}"/>
              </a:ext>
            </a:extLst>
          </p:cNvPr>
          <p:cNvSpPr txBox="1"/>
          <p:nvPr/>
        </p:nvSpPr>
        <p:spPr>
          <a:xfrm>
            <a:off x="368708" y="4001294"/>
            <a:ext cx="79346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Temos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ordem</a:t>
            </a:r>
            <a:r>
              <a:rPr lang="en-US" dirty="0"/>
              <a:t> a </a:t>
            </a:r>
            <a:r>
              <a:rPr lang="en-US" dirty="0" err="1"/>
              <a:t>cumprir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dirty="0" err="1"/>
              <a:t>Tudo</a:t>
            </a:r>
            <a:r>
              <a:rPr lang="en-US" dirty="0"/>
              <a:t>” </a:t>
            </a:r>
            <a:r>
              <a:rPr lang="en-US" dirty="0" err="1"/>
              <a:t>está</a:t>
            </a:r>
            <a:r>
              <a:rPr lang="en-US" dirty="0"/>
              <a:t> no </a:t>
            </a:r>
            <a:r>
              <a:rPr lang="en-US" dirty="0" err="1"/>
              <a:t>contexto</a:t>
            </a:r>
            <a:r>
              <a:rPr lang="en-US" dirty="0"/>
              <a:t> de </a:t>
            </a:r>
            <a:r>
              <a:rPr lang="en-US" dirty="0" err="1"/>
              <a:t>obediência</a:t>
            </a:r>
            <a:r>
              <a:rPr lang="en-US" dirty="0"/>
              <a:t>, </a:t>
            </a:r>
            <a:r>
              <a:rPr lang="en-US" dirty="0" err="1"/>
              <a:t>humildade</a:t>
            </a:r>
            <a:r>
              <a:rPr lang="en-US" dirty="0"/>
              <a:t> e amor fraternal </a:t>
            </a:r>
            <a:r>
              <a:rPr lang="en-US" dirty="0" err="1"/>
              <a:t>segundo</a:t>
            </a:r>
            <a:r>
              <a:rPr lang="en-US" dirty="0"/>
              <a:t> a </a:t>
            </a:r>
            <a:r>
              <a:rPr lang="en-US" dirty="0" err="1"/>
              <a:t>capacitação</a:t>
            </a:r>
            <a:r>
              <a:rPr lang="en-US" dirty="0"/>
              <a:t> de Deus 2.1-13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Murmuração</a:t>
            </a:r>
            <a:r>
              <a:rPr lang="en-US" dirty="0"/>
              <a:t> (</a:t>
            </a:r>
            <a:r>
              <a:rPr lang="el-GR" dirty="0"/>
              <a:t>γογγυσμός</a:t>
            </a:r>
            <a:r>
              <a:rPr lang="en-US" dirty="0"/>
              <a:t> /</a:t>
            </a:r>
            <a:r>
              <a:rPr lang="el-GR" dirty="0"/>
              <a:t> </a:t>
            </a:r>
            <a:r>
              <a:rPr lang="en-US" dirty="0" err="1"/>
              <a:t>gongysmós</a:t>
            </a:r>
            <a:r>
              <a:rPr lang="en-US" dirty="0"/>
              <a:t>): </a:t>
            </a:r>
            <a:r>
              <a:rPr lang="en-US" dirty="0" err="1"/>
              <a:t>Resmungar</a:t>
            </a:r>
            <a:r>
              <a:rPr lang="en-US" dirty="0"/>
              <a:t>, se </a:t>
            </a:r>
            <a:r>
              <a:rPr lang="en-US" dirty="0" err="1"/>
              <a:t>queixar</a:t>
            </a:r>
            <a:r>
              <a:rPr lang="en-US" dirty="0"/>
              <a:t>. </a:t>
            </a:r>
            <a:r>
              <a:rPr lang="en-US" dirty="0" err="1"/>
              <a:t>Usado</a:t>
            </a:r>
            <a:r>
              <a:rPr lang="en-US" dirty="0"/>
              <a:t> no Antigo </a:t>
            </a:r>
            <a:r>
              <a:rPr lang="en-US" dirty="0" err="1"/>
              <a:t>Testamento</a:t>
            </a:r>
            <a:r>
              <a:rPr lang="en-US" dirty="0"/>
              <a:t> para a </a:t>
            </a:r>
            <a:r>
              <a:rPr lang="en-US" dirty="0" err="1"/>
              <a:t>murmuração</a:t>
            </a:r>
            <a:r>
              <a:rPr lang="en-US" dirty="0"/>
              <a:t> dos </a:t>
            </a:r>
            <a:r>
              <a:rPr lang="en-US" dirty="0" err="1"/>
              <a:t>Israelitas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Êxodo</a:t>
            </a:r>
            <a:r>
              <a:rPr lang="en-US" dirty="0"/>
              <a:t> 16.</a:t>
            </a:r>
          </a:p>
        </p:txBody>
      </p:sp>
    </p:spTree>
    <p:extLst>
      <p:ext uri="{BB962C8B-B14F-4D97-AF65-F5344CB8AC3E}">
        <p14:creationId xmlns:p14="http://schemas.microsoft.com/office/powerpoint/2010/main" val="310454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5DF30-0F7F-433B-0A02-7C32B91A5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FD861-1EE7-38F1-DC89-82893759B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Vamos </a:t>
            </a:r>
            <a:r>
              <a:rPr lang="en-US" dirty="0" err="1"/>
              <a:t>observar</a:t>
            </a:r>
            <a:r>
              <a:rPr lang="en-US" dirty="0"/>
              <a:t> o </a:t>
            </a:r>
            <a:r>
              <a:rPr lang="en-US" dirty="0" err="1"/>
              <a:t>texto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35C68-683E-4F26-70FE-B6AC13EAE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Façam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tudo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murmurações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discussões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para que </a:t>
            </a:r>
            <a:r>
              <a:rPr lang="en-US" dirty="0" err="1">
                <a:solidFill>
                  <a:srgbClr val="00B050"/>
                </a:solidFill>
              </a:rPr>
              <a:t>sejam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/>
              <a:t>irrepreensíveis</a:t>
            </a:r>
            <a:r>
              <a:rPr lang="en-US" dirty="0"/>
              <a:t> e puros, </a:t>
            </a:r>
            <a:r>
              <a:rPr lang="en-US" dirty="0" err="1"/>
              <a:t>filhos</a:t>
            </a:r>
            <a:r>
              <a:rPr lang="en-US" dirty="0"/>
              <a:t> de Deus </a:t>
            </a:r>
            <a:r>
              <a:rPr lang="en-US" dirty="0" err="1"/>
              <a:t>inculpáveis</a:t>
            </a:r>
            <a:r>
              <a:rPr lang="en-US" dirty="0"/>
              <a:t> no </a:t>
            </a:r>
            <a:r>
              <a:rPr lang="en-US" dirty="0" err="1"/>
              <a:t>meio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geração</a:t>
            </a:r>
            <a:r>
              <a:rPr lang="en-US" dirty="0"/>
              <a:t> </a:t>
            </a:r>
            <a:r>
              <a:rPr lang="en-US" dirty="0" err="1"/>
              <a:t>pervertida</a:t>
            </a:r>
            <a:r>
              <a:rPr lang="en-US" dirty="0"/>
              <a:t> e </a:t>
            </a:r>
            <a:r>
              <a:rPr lang="en-US" dirty="0" err="1"/>
              <a:t>corrupta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qual </a:t>
            </a:r>
            <a:r>
              <a:rPr lang="en-US" dirty="0" err="1"/>
              <a:t>vocês</a:t>
            </a:r>
            <a:r>
              <a:rPr lang="en-US" dirty="0"/>
              <a:t> </a:t>
            </a:r>
            <a:r>
              <a:rPr lang="en-US" dirty="0" err="1"/>
              <a:t>brilham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luzeiros</a:t>
            </a:r>
            <a:r>
              <a:rPr lang="en-US" dirty="0"/>
              <a:t> no </a:t>
            </a:r>
            <a:r>
              <a:rPr lang="en-US" dirty="0" err="1"/>
              <a:t>mundo</a:t>
            </a:r>
            <a:r>
              <a:rPr lang="en-US" dirty="0"/>
              <a:t>, </a:t>
            </a:r>
            <a:r>
              <a:rPr lang="en-US" dirty="0" err="1"/>
              <a:t>preservando</a:t>
            </a:r>
            <a:r>
              <a:rPr lang="en-US" dirty="0"/>
              <a:t> a </a:t>
            </a:r>
            <a:r>
              <a:rPr lang="en-US" dirty="0" err="1"/>
              <a:t>palavra</a:t>
            </a:r>
            <a:r>
              <a:rPr lang="en-US" dirty="0"/>
              <a:t> da </a:t>
            </a:r>
            <a:r>
              <a:rPr lang="en-US" dirty="0" err="1"/>
              <a:t>vida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Filipenses</a:t>
            </a:r>
            <a:r>
              <a:rPr lang="en-US" dirty="0"/>
              <a:t> 2.14-16a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7A280B-F9EE-4985-49C7-9AF8B3EEF94C}"/>
              </a:ext>
            </a:extLst>
          </p:cNvPr>
          <p:cNvSpPr txBox="1"/>
          <p:nvPr/>
        </p:nvSpPr>
        <p:spPr>
          <a:xfrm>
            <a:off x="353960" y="4001294"/>
            <a:ext cx="7890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Temos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ordem</a:t>
            </a:r>
            <a:r>
              <a:rPr lang="en-US" dirty="0"/>
              <a:t> a </a:t>
            </a:r>
            <a:r>
              <a:rPr lang="en-US" dirty="0" err="1"/>
              <a:t>cumprir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dirty="0" err="1"/>
              <a:t>Tudo</a:t>
            </a:r>
            <a:r>
              <a:rPr lang="en-US" dirty="0"/>
              <a:t>” </a:t>
            </a:r>
            <a:r>
              <a:rPr lang="en-US" dirty="0" err="1"/>
              <a:t>está</a:t>
            </a:r>
            <a:r>
              <a:rPr lang="en-US" dirty="0"/>
              <a:t> no </a:t>
            </a:r>
            <a:r>
              <a:rPr lang="en-US" dirty="0" err="1"/>
              <a:t>contexto</a:t>
            </a:r>
            <a:r>
              <a:rPr lang="en-US" dirty="0"/>
              <a:t> de </a:t>
            </a:r>
            <a:r>
              <a:rPr lang="en-US" dirty="0" err="1"/>
              <a:t>obediência</a:t>
            </a:r>
            <a:r>
              <a:rPr lang="en-US" dirty="0"/>
              <a:t>, </a:t>
            </a:r>
            <a:r>
              <a:rPr lang="en-US" dirty="0" err="1"/>
              <a:t>humildade</a:t>
            </a:r>
            <a:r>
              <a:rPr lang="en-US" dirty="0"/>
              <a:t> e amor fraternal </a:t>
            </a:r>
            <a:r>
              <a:rPr lang="en-US" dirty="0" err="1"/>
              <a:t>segundo</a:t>
            </a:r>
            <a:r>
              <a:rPr lang="en-US" dirty="0"/>
              <a:t> a </a:t>
            </a:r>
            <a:r>
              <a:rPr lang="en-US" dirty="0" err="1"/>
              <a:t>capacitação</a:t>
            </a:r>
            <a:r>
              <a:rPr lang="en-US" dirty="0"/>
              <a:t> de Deus 2.1-13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Murmuração</a:t>
            </a:r>
            <a:r>
              <a:rPr lang="en-US" dirty="0"/>
              <a:t> (</a:t>
            </a:r>
            <a:r>
              <a:rPr lang="el-GR" dirty="0"/>
              <a:t>γογγυσμός</a:t>
            </a:r>
            <a:r>
              <a:rPr lang="en-US" dirty="0"/>
              <a:t> /</a:t>
            </a:r>
            <a:r>
              <a:rPr lang="el-GR" dirty="0"/>
              <a:t> </a:t>
            </a:r>
            <a:r>
              <a:rPr lang="en-US" dirty="0" err="1"/>
              <a:t>gongysmós</a:t>
            </a:r>
            <a:r>
              <a:rPr lang="en-US" dirty="0"/>
              <a:t>): </a:t>
            </a:r>
            <a:r>
              <a:rPr lang="en-US" dirty="0" err="1"/>
              <a:t>Resmungar</a:t>
            </a:r>
            <a:r>
              <a:rPr lang="en-US" dirty="0"/>
              <a:t>, se </a:t>
            </a:r>
            <a:r>
              <a:rPr lang="en-US" dirty="0" err="1"/>
              <a:t>queixar</a:t>
            </a:r>
            <a:r>
              <a:rPr lang="en-US" dirty="0"/>
              <a:t>. </a:t>
            </a:r>
            <a:r>
              <a:rPr lang="en-US" dirty="0" err="1"/>
              <a:t>Usado</a:t>
            </a:r>
            <a:r>
              <a:rPr lang="en-US" dirty="0"/>
              <a:t> no Antigo </a:t>
            </a:r>
            <a:r>
              <a:rPr lang="en-US" dirty="0" err="1"/>
              <a:t>Testamento</a:t>
            </a:r>
            <a:r>
              <a:rPr lang="en-US" dirty="0"/>
              <a:t> para a </a:t>
            </a:r>
            <a:r>
              <a:rPr lang="en-US" dirty="0" err="1"/>
              <a:t>murmuração</a:t>
            </a:r>
            <a:r>
              <a:rPr lang="en-US" dirty="0"/>
              <a:t> dos </a:t>
            </a:r>
            <a:r>
              <a:rPr lang="en-US" dirty="0" err="1"/>
              <a:t>Israelitas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Êxodo</a:t>
            </a:r>
            <a:r>
              <a:rPr lang="en-US" dirty="0"/>
              <a:t> 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Há</a:t>
            </a:r>
            <a:r>
              <a:rPr lang="en-US" dirty="0"/>
              <a:t> um </a:t>
            </a:r>
            <a:r>
              <a:rPr lang="en-US" dirty="0" err="1"/>
              <a:t>propósito</a:t>
            </a:r>
            <a:r>
              <a:rPr lang="en-US" dirty="0"/>
              <a:t> / </a:t>
            </a:r>
            <a:r>
              <a:rPr lang="en-US" dirty="0" err="1"/>
              <a:t>efeito</a:t>
            </a:r>
            <a:r>
              <a:rPr lang="en-US" dirty="0"/>
              <a:t> </a:t>
            </a:r>
            <a:r>
              <a:rPr lang="en-US" dirty="0" err="1"/>
              <a:t>desejado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365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1BD69-C17D-EBE5-D41C-24429C814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049C3-1657-8F36-41A8-ED2CB0F2C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Vamos </a:t>
            </a:r>
            <a:r>
              <a:rPr lang="en-US" dirty="0" err="1"/>
              <a:t>observar</a:t>
            </a:r>
            <a:r>
              <a:rPr lang="en-US" dirty="0"/>
              <a:t> o </a:t>
            </a:r>
            <a:r>
              <a:rPr lang="en-US" dirty="0" err="1"/>
              <a:t>texto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D362-F646-4F4F-3730-A7AA85B91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Façam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tudo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murmurações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discussões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para que </a:t>
            </a:r>
            <a:r>
              <a:rPr lang="en-US" dirty="0" err="1">
                <a:solidFill>
                  <a:srgbClr val="00B050"/>
                </a:solidFill>
              </a:rPr>
              <a:t>sejam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irrepreensíveis</a:t>
            </a:r>
            <a:r>
              <a:rPr lang="en-US" dirty="0">
                <a:highlight>
                  <a:srgbClr val="FFFF00"/>
                </a:highlight>
              </a:rPr>
              <a:t> e puros</a:t>
            </a:r>
            <a:r>
              <a:rPr lang="en-US" dirty="0"/>
              <a:t>, </a:t>
            </a:r>
            <a:r>
              <a:rPr lang="en-US" dirty="0" err="1">
                <a:highlight>
                  <a:srgbClr val="FFFF00"/>
                </a:highlight>
              </a:rPr>
              <a:t>filhos</a:t>
            </a:r>
            <a:r>
              <a:rPr lang="en-US" dirty="0">
                <a:highlight>
                  <a:srgbClr val="FFFF00"/>
                </a:highlight>
              </a:rPr>
              <a:t> de Deus </a:t>
            </a:r>
            <a:r>
              <a:rPr lang="en-US" dirty="0" err="1">
                <a:highlight>
                  <a:srgbClr val="FFFF00"/>
                </a:highlight>
              </a:rPr>
              <a:t>inculpáveis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>
                <a:highlight>
                  <a:srgbClr val="00FFFF"/>
                </a:highlight>
              </a:rPr>
              <a:t>no </a:t>
            </a:r>
            <a:r>
              <a:rPr lang="en-US" dirty="0" err="1">
                <a:highlight>
                  <a:srgbClr val="00FFFF"/>
                </a:highlight>
              </a:rPr>
              <a:t>meio</a:t>
            </a:r>
            <a:r>
              <a:rPr lang="en-US" dirty="0">
                <a:highlight>
                  <a:srgbClr val="00FFFF"/>
                </a:highlight>
              </a:rPr>
              <a:t> de </a:t>
            </a:r>
            <a:r>
              <a:rPr lang="en-US" dirty="0" err="1">
                <a:highlight>
                  <a:srgbClr val="00FFFF"/>
                </a:highlight>
              </a:rPr>
              <a:t>uma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geração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pervertida</a:t>
            </a:r>
            <a:r>
              <a:rPr lang="en-US" dirty="0">
                <a:highlight>
                  <a:srgbClr val="00FFFF"/>
                </a:highlight>
              </a:rPr>
              <a:t> e </a:t>
            </a:r>
            <a:r>
              <a:rPr lang="en-US" dirty="0" err="1">
                <a:highlight>
                  <a:srgbClr val="00FFFF"/>
                </a:highlight>
              </a:rPr>
              <a:t>corrupta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qual </a:t>
            </a:r>
            <a:r>
              <a:rPr lang="en-US" dirty="0" err="1">
                <a:highlight>
                  <a:srgbClr val="FFFF00"/>
                </a:highlight>
              </a:rPr>
              <a:t>vocês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brilham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como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luzeiros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>
                <a:highlight>
                  <a:srgbClr val="00FFFF"/>
                </a:highlight>
              </a:rPr>
              <a:t>no </a:t>
            </a:r>
            <a:r>
              <a:rPr lang="en-US" dirty="0" err="1">
                <a:highlight>
                  <a:srgbClr val="00FFFF"/>
                </a:highlight>
              </a:rPr>
              <a:t>mundo</a:t>
            </a:r>
            <a:r>
              <a:rPr lang="en-US" dirty="0"/>
              <a:t>, </a:t>
            </a:r>
            <a:r>
              <a:rPr lang="en-US" dirty="0" err="1">
                <a:highlight>
                  <a:srgbClr val="FFFF00"/>
                </a:highlight>
              </a:rPr>
              <a:t>preservando</a:t>
            </a:r>
            <a:r>
              <a:rPr lang="en-US" dirty="0">
                <a:highlight>
                  <a:srgbClr val="FFFF00"/>
                </a:highlight>
              </a:rPr>
              <a:t> a </a:t>
            </a:r>
            <a:r>
              <a:rPr lang="en-US" dirty="0" err="1">
                <a:highlight>
                  <a:srgbClr val="FFFF00"/>
                </a:highlight>
              </a:rPr>
              <a:t>palavra</a:t>
            </a:r>
            <a:r>
              <a:rPr lang="en-US" dirty="0">
                <a:highlight>
                  <a:srgbClr val="FFFF00"/>
                </a:highlight>
              </a:rPr>
              <a:t> da </a:t>
            </a:r>
            <a:r>
              <a:rPr lang="en-US" dirty="0" err="1">
                <a:highlight>
                  <a:srgbClr val="FFFF00"/>
                </a:highlight>
              </a:rPr>
              <a:t>vida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Filipenses</a:t>
            </a:r>
            <a:r>
              <a:rPr lang="en-US" dirty="0"/>
              <a:t> 2.14-16a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4EA6F8-D6FC-0D18-4B96-5E42F94C3A9D}"/>
              </a:ext>
            </a:extLst>
          </p:cNvPr>
          <p:cNvSpPr txBox="1"/>
          <p:nvPr/>
        </p:nvSpPr>
        <p:spPr>
          <a:xfrm>
            <a:off x="353960" y="4003576"/>
            <a:ext cx="79346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Temos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ordem</a:t>
            </a:r>
            <a:r>
              <a:rPr lang="en-US" dirty="0"/>
              <a:t> a </a:t>
            </a:r>
            <a:r>
              <a:rPr lang="en-US" dirty="0" err="1"/>
              <a:t>cumprir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dirty="0" err="1"/>
              <a:t>Tudo</a:t>
            </a:r>
            <a:r>
              <a:rPr lang="en-US" dirty="0"/>
              <a:t>” </a:t>
            </a:r>
            <a:r>
              <a:rPr lang="en-US" dirty="0" err="1"/>
              <a:t>está</a:t>
            </a:r>
            <a:r>
              <a:rPr lang="en-US" dirty="0"/>
              <a:t> no </a:t>
            </a:r>
            <a:r>
              <a:rPr lang="en-US" dirty="0" err="1"/>
              <a:t>contexto</a:t>
            </a:r>
            <a:r>
              <a:rPr lang="en-US" dirty="0"/>
              <a:t> de </a:t>
            </a:r>
            <a:r>
              <a:rPr lang="en-US" dirty="0" err="1"/>
              <a:t>obediência</a:t>
            </a:r>
            <a:r>
              <a:rPr lang="en-US" dirty="0"/>
              <a:t>, </a:t>
            </a:r>
            <a:r>
              <a:rPr lang="en-US" dirty="0" err="1"/>
              <a:t>humildade</a:t>
            </a:r>
            <a:r>
              <a:rPr lang="en-US" dirty="0"/>
              <a:t> e amor fraternal </a:t>
            </a:r>
            <a:r>
              <a:rPr lang="en-US" dirty="0" err="1"/>
              <a:t>segundo</a:t>
            </a:r>
            <a:r>
              <a:rPr lang="en-US" dirty="0"/>
              <a:t> a </a:t>
            </a:r>
            <a:r>
              <a:rPr lang="en-US" dirty="0" err="1"/>
              <a:t>capacitação</a:t>
            </a:r>
            <a:r>
              <a:rPr lang="en-US" dirty="0"/>
              <a:t> de Deus 2.1-13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Murmuração</a:t>
            </a:r>
            <a:r>
              <a:rPr lang="en-US" dirty="0"/>
              <a:t> (</a:t>
            </a:r>
            <a:r>
              <a:rPr lang="el-GR" dirty="0"/>
              <a:t>γογγυσμός</a:t>
            </a:r>
            <a:r>
              <a:rPr lang="en-US" dirty="0"/>
              <a:t> /</a:t>
            </a:r>
            <a:r>
              <a:rPr lang="el-GR" dirty="0"/>
              <a:t> </a:t>
            </a:r>
            <a:r>
              <a:rPr lang="en-US" dirty="0" err="1"/>
              <a:t>gongysmós</a:t>
            </a:r>
            <a:r>
              <a:rPr lang="en-US" dirty="0"/>
              <a:t>): </a:t>
            </a:r>
            <a:r>
              <a:rPr lang="en-US" dirty="0" err="1"/>
              <a:t>Resmungar</a:t>
            </a:r>
            <a:r>
              <a:rPr lang="en-US" dirty="0"/>
              <a:t>, se </a:t>
            </a:r>
            <a:r>
              <a:rPr lang="en-US" dirty="0" err="1"/>
              <a:t>queixar</a:t>
            </a:r>
            <a:r>
              <a:rPr lang="en-US" dirty="0"/>
              <a:t>. </a:t>
            </a:r>
            <a:r>
              <a:rPr lang="en-US" dirty="0" err="1"/>
              <a:t>Usado</a:t>
            </a:r>
            <a:r>
              <a:rPr lang="en-US" dirty="0"/>
              <a:t> no Antigo </a:t>
            </a:r>
            <a:r>
              <a:rPr lang="en-US" dirty="0" err="1"/>
              <a:t>Testamento</a:t>
            </a:r>
            <a:r>
              <a:rPr lang="en-US" dirty="0"/>
              <a:t> para a </a:t>
            </a:r>
            <a:r>
              <a:rPr lang="en-US" dirty="0" err="1"/>
              <a:t>murmuração</a:t>
            </a:r>
            <a:r>
              <a:rPr lang="en-US" dirty="0"/>
              <a:t> dos </a:t>
            </a:r>
            <a:r>
              <a:rPr lang="en-US" dirty="0" err="1"/>
              <a:t>Israelitas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Êxodo</a:t>
            </a:r>
            <a:r>
              <a:rPr lang="en-US" dirty="0"/>
              <a:t> 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Há</a:t>
            </a:r>
            <a:r>
              <a:rPr lang="en-US" dirty="0"/>
              <a:t> um </a:t>
            </a:r>
            <a:r>
              <a:rPr lang="en-US" dirty="0" err="1"/>
              <a:t>propósito</a:t>
            </a:r>
            <a:r>
              <a:rPr lang="en-US" dirty="0"/>
              <a:t> / </a:t>
            </a:r>
            <a:r>
              <a:rPr lang="en-US" dirty="0" err="1"/>
              <a:t>efeito</a:t>
            </a:r>
            <a:r>
              <a:rPr lang="en-US" dirty="0"/>
              <a:t> </a:t>
            </a:r>
            <a:r>
              <a:rPr lang="en-US" dirty="0" err="1"/>
              <a:t>desejado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Testemunho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filhos</a:t>
            </a:r>
            <a:r>
              <a:rPr lang="en-US" dirty="0"/>
              <a:t> de Deus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Testemunho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portadores</a:t>
            </a:r>
            <a:r>
              <a:rPr lang="en-US" dirty="0"/>
              <a:t> da </a:t>
            </a:r>
            <a:r>
              <a:rPr lang="en-US" dirty="0" err="1"/>
              <a:t>Palavra</a:t>
            </a:r>
            <a:r>
              <a:rPr lang="en-US" dirty="0"/>
              <a:t> da Vida</a:t>
            </a:r>
          </a:p>
        </p:txBody>
      </p:sp>
    </p:spTree>
    <p:extLst>
      <p:ext uri="{BB962C8B-B14F-4D97-AF65-F5344CB8AC3E}">
        <p14:creationId xmlns:p14="http://schemas.microsoft.com/office/powerpoint/2010/main" val="850670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84BA4-91BF-CFF3-1486-B6E4300AF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Vamos observer o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4ADC2-9E25-CEF3-E2F4-4C89CF0B1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1 </a:t>
            </a:r>
            <a:r>
              <a:rPr lang="en-US" dirty="0" err="1"/>
              <a:t>Partiram</a:t>
            </a:r>
            <a:r>
              <a:rPr lang="en-US" dirty="0"/>
              <a:t> de Elim, e </a:t>
            </a:r>
            <a:r>
              <a:rPr lang="en-US" dirty="0" err="1"/>
              <a:t>toda</a:t>
            </a:r>
            <a:r>
              <a:rPr lang="en-US" dirty="0"/>
              <a:t> a </a:t>
            </a:r>
            <a:r>
              <a:rPr lang="en-US" dirty="0" err="1"/>
              <a:t>congregação</a:t>
            </a:r>
            <a:r>
              <a:rPr lang="en-US" dirty="0"/>
              <a:t> dos </a:t>
            </a:r>
            <a:r>
              <a:rPr lang="en-US" dirty="0" err="1"/>
              <a:t>filhos</a:t>
            </a:r>
            <a:r>
              <a:rPr lang="en-US" dirty="0"/>
              <a:t> de Israel </a:t>
            </a:r>
            <a:r>
              <a:rPr lang="en-US" dirty="0" err="1"/>
              <a:t>veio</a:t>
            </a:r>
            <a:r>
              <a:rPr lang="en-US" dirty="0"/>
              <a:t> para o </a:t>
            </a:r>
            <a:r>
              <a:rPr lang="en-US" dirty="0" err="1"/>
              <a:t>deserto</a:t>
            </a:r>
            <a:r>
              <a:rPr lang="en-US" dirty="0"/>
              <a:t> de Sim, que </a:t>
            </a:r>
            <a:r>
              <a:rPr lang="en-US" dirty="0" err="1"/>
              <a:t>está</a:t>
            </a:r>
            <a:r>
              <a:rPr lang="en-US" dirty="0"/>
              <a:t> entre Elim e Sinai, </a:t>
            </a:r>
            <a:r>
              <a:rPr lang="en-US" dirty="0" err="1"/>
              <a:t>aos</a:t>
            </a:r>
            <a:r>
              <a:rPr lang="en-US" dirty="0"/>
              <a:t> quinze </a:t>
            </a:r>
            <a:r>
              <a:rPr lang="en-US" dirty="0" err="1"/>
              <a:t>dias</a:t>
            </a:r>
            <a:r>
              <a:rPr lang="en-US" dirty="0"/>
              <a:t> do </a:t>
            </a:r>
            <a:r>
              <a:rPr lang="en-US" dirty="0" err="1"/>
              <a:t>segundo</a:t>
            </a:r>
            <a:r>
              <a:rPr lang="en-US" dirty="0"/>
              <a:t> </a:t>
            </a:r>
            <a:r>
              <a:rPr lang="en-US" dirty="0" err="1"/>
              <a:t>mês</a:t>
            </a:r>
            <a:r>
              <a:rPr lang="en-US" dirty="0"/>
              <a:t>, </a:t>
            </a:r>
            <a:r>
              <a:rPr lang="en-US" dirty="0" err="1"/>
              <a:t>depois</a:t>
            </a:r>
            <a:r>
              <a:rPr lang="en-US" dirty="0"/>
              <a:t> que </a:t>
            </a:r>
            <a:r>
              <a:rPr lang="en-US" dirty="0" err="1"/>
              <a:t>saíram</a:t>
            </a:r>
            <a:r>
              <a:rPr lang="en-US" dirty="0"/>
              <a:t> da terra do </a:t>
            </a:r>
            <a:r>
              <a:rPr lang="en-US" dirty="0" err="1"/>
              <a:t>Egito</a:t>
            </a:r>
            <a:r>
              <a:rPr lang="en-US" dirty="0"/>
              <a:t>. 2 Toda a </a:t>
            </a:r>
            <a:r>
              <a:rPr lang="en-US" dirty="0" err="1"/>
              <a:t>congregação</a:t>
            </a:r>
            <a:r>
              <a:rPr lang="en-US" dirty="0"/>
              <a:t> dos </a:t>
            </a:r>
            <a:r>
              <a:rPr lang="en-US" dirty="0" err="1"/>
              <a:t>filhos</a:t>
            </a:r>
            <a:r>
              <a:rPr lang="en-US" dirty="0"/>
              <a:t> de Israel </a:t>
            </a:r>
            <a:r>
              <a:rPr lang="en-US" dirty="0" err="1">
                <a:solidFill>
                  <a:srgbClr val="FF0000"/>
                </a:solidFill>
              </a:rPr>
              <a:t>murmurou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contra Moisés e Arão no </a:t>
            </a:r>
            <a:r>
              <a:rPr lang="en-US" dirty="0" err="1"/>
              <a:t>deserto</a:t>
            </a:r>
            <a:r>
              <a:rPr lang="en-US" dirty="0"/>
              <a:t>. 3 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filhos</a:t>
            </a:r>
            <a:r>
              <a:rPr lang="en-US" dirty="0"/>
              <a:t> de Israel </a:t>
            </a:r>
            <a:r>
              <a:rPr lang="en-US" dirty="0" err="1"/>
              <a:t>disseram</a:t>
            </a:r>
            <a:r>
              <a:rPr lang="en-US" dirty="0"/>
              <a:t> a Moisés e Arão:</a:t>
            </a:r>
          </a:p>
          <a:p>
            <a:pPr marL="0" indent="0">
              <a:buNone/>
            </a:pPr>
            <a:r>
              <a:rPr lang="en-US" dirty="0"/>
              <a:t>— </a:t>
            </a:r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dera</a:t>
            </a:r>
            <a:r>
              <a:rPr lang="en-US" dirty="0"/>
              <a:t> </a:t>
            </a:r>
            <a:r>
              <a:rPr lang="en-US" dirty="0" err="1"/>
              <a:t>tivéssemos</a:t>
            </a:r>
            <a:r>
              <a:rPr lang="en-US" dirty="0"/>
              <a:t> </a:t>
            </a:r>
            <a:r>
              <a:rPr lang="en-US" dirty="0" err="1"/>
              <a:t>morrido</a:t>
            </a:r>
            <a:r>
              <a:rPr lang="en-US" dirty="0"/>
              <a:t> pela </a:t>
            </a:r>
            <a:r>
              <a:rPr lang="en-US" dirty="0" err="1"/>
              <a:t>mão</a:t>
            </a:r>
            <a:r>
              <a:rPr lang="en-US" dirty="0"/>
              <a:t> do Senhor </a:t>
            </a:r>
            <a:r>
              <a:rPr lang="en-US" dirty="0" err="1"/>
              <a:t>na</a:t>
            </a:r>
            <a:r>
              <a:rPr lang="en-US" dirty="0"/>
              <a:t> terra do </a:t>
            </a:r>
            <a:r>
              <a:rPr lang="en-US" dirty="0" err="1"/>
              <a:t>Egito</a:t>
            </a:r>
            <a:r>
              <a:rPr lang="en-US" dirty="0"/>
              <a:t>,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estávamos</a:t>
            </a:r>
            <a:r>
              <a:rPr lang="en-US" dirty="0"/>
              <a:t> </a:t>
            </a:r>
            <a:r>
              <a:rPr lang="en-US" dirty="0" err="1"/>
              <a:t>sentados</a:t>
            </a:r>
            <a:r>
              <a:rPr lang="en-US" dirty="0"/>
              <a:t> junto </a:t>
            </a:r>
            <a:r>
              <a:rPr lang="en-US" dirty="0" err="1"/>
              <a:t>às</a:t>
            </a:r>
            <a:r>
              <a:rPr lang="en-US" dirty="0"/>
              <a:t> </a:t>
            </a:r>
            <a:r>
              <a:rPr lang="en-US" dirty="0" err="1"/>
              <a:t>panelas</a:t>
            </a:r>
            <a:r>
              <a:rPr lang="en-US" dirty="0"/>
              <a:t> de carne e </a:t>
            </a:r>
            <a:r>
              <a:rPr lang="en-US" dirty="0" err="1"/>
              <a:t>comíamos</a:t>
            </a:r>
            <a:r>
              <a:rPr lang="en-US" dirty="0"/>
              <a:t> </a:t>
            </a:r>
            <a:r>
              <a:rPr lang="en-US" dirty="0" err="1"/>
              <a:t>pão</a:t>
            </a:r>
            <a:r>
              <a:rPr lang="en-US" dirty="0"/>
              <a:t> à </a:t>
            </a:r>
            <a:r>
              <a:rPr lang="en-US" dirty="0" err="1"/>
              <a:t>vontade</a:t>
            </a:r>
            <a:r>
              <a:rPr lang="en-US" dirty="0"/>
              <a:t>! </a:t>
            </a:r>
            <a:r>
              <a:rPr lang="en-US" dirty="0">
                <a:solidFill>
                  <a:srgbClr val="FF0000"/>
                </a:solidFill>
              </a:rPr>
              <a:t>Pois </a:t>
            </a:r>
            <a:r>
              <a:rPr lang="en-US" dirty="0" err="1">
                <a:solidFill>
                  <a:srgbClr val="FF0000"/>
                </a:solidFill>
              </a:rPr>
              <a:t>vocês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trouxeram</a:t>
            </a:r>
            <a:r>
              <a:rPr lang="en-US" dirty="0">
                <a:solidFill>
                  <a:srgbClr val="FF0000"/>
                </a:solidFill>
              </a:rPr>
              <a:t> a </a:t>
            </a:r>
            <a:r>
              <a:rPr lang="en-US" dirty="0" err="1">
                <a:solidFill>
                  <a:srgbClr val="FF0000"/>
                </a:solidFill>
              </a:rPr>
              <a:t>este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deserto</a:t>
            </a:r>
            <a:r>
              <a:rPr lang="en-US" dirty="0">
                <a:solidFill>
                  <a:srgbClr val="FF0000"/>
                </a:solidFill>
              </a:rPr>
              <a:t> a </a:t>
            </a:r>
            <a:r>
              <a:rPr lang="en-US" dirty="0" err="1">
                <a:solidFill>
                  <a:srgbClr val="FF0000"/>
                </a:solidFill>
              </a:rPr>
              <a:t>fim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matarem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fome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toda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esta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multidão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4 </a:t>
            </a:r>
            <a:r>
              <a:rPr lang="en-US" dirty="0" err="1"/>
              <a:t>Então</a:t>
            </a:r>
            <a:r>
              <a:rPr lang="en-US" dirty="0"/>
              <a:t> o Senhor </a:t>
            </a:r>
            <a:r>
              <a:rPr lang="en-US" dirty="0" err="1"/>
              <a:t>disse</a:t>
            </a:r>
            <a:r>
              <a:rPr lang="en-US" dirty="0"/>
              <a:t> a Moisés:</a:t>
            </a:r>
          </a:p>
          <a:p>
            <a:pPr marL="0" indent="0">
              <a:buNone/>
            </a:pPr>
            <a:r>
              <a:rPr lang="en-US" dirty="0"/>
              <a:t>— Eis que </a:t>
            </a:r>
            <a:r>
              <a:rPr lang="en-US" dirty="0" err="1"/>
              <a:t>farei</a:t>
            </a:r>
            <a:r>
              <a:rPr lang="en-US" dirty="0"/>
              <a:t> </a:t>
            </a:r>
            <a:r>
              <a:rPr lang="en-US" dirty="0" err="1"/>
              <a:t>chover</a:t>
            </a:r>
            <a:r>
              <a:rPr lang="en-US" dirty="0"/>
              <a:t> do </a:t>
            </a:r>
            <a:r>
              <a:rPr lang="en-US" dirty="0" err="1"/>
              <a:t>céu</a:t>
            </a:r>
            <a:r>
              <a:rPr lang="en-US" dirty="0"/>
              <a:t> </a:t>
            </a:r>
            <a:r>
              <a:rPr lang="en-US" dirty="0" err="1"/>
              <a:t>pão</a:t>
            </a:r>
            <a:r>
              <a:rPr lang="en-US" dirty="0"/>
              <a:t> para </a:t>
            </a:r>
            <a:r>
              <a:rPr lang="en-US" dirty="0" err="1"/>
              <a:t>vocês</a:t>
            </a:r>
            <a:r>
              <a:rPr lang="en-US" dirty="0"/>
              <a:t>, e o </a:t>
            </a:r>
            <a:r>
              <a:rPr lang="en-US" dirty="0" err="1"/>
              <a:t>povo</a:t>
            </a:r>
            <a:r>
              <a:rPr lang="en-US" dirty="0"/>
              <a:t> </a:t>
            </a:r>
            <a:r>
              <a:rPr lang="en-US" dirty="0" err="1"/>
              <a:t>sairá</a:t>
            </a:r>
            <a:r>
              <a:rPr lang="en-US" dirty="0"/>
              <a:t> e </a:t>
            </a:r>
            <a:r>
              <a:rPr lang="en-US" dirty="0" err="1"/>
              <a:t>recolherá</a:t>
            </a:r>
            <a:r>
              <a:rPr lang="en-US" dirty="0"/>
              <a:t> </a:t>
            </a:r>
            <a:r>
              <a:rPr lang="en-US" dirty="0" err="1"/>
              <a:t>diariamente</a:t>
            </a:r>
            <a:r>
              <a:rPr lang="en-US" dirty="0"/>
              <a:t> a </a:t>
            </a:r>
            <a:r>
              <a:rPr lang="en-US" dirty="0" err="1"/>
              <a:t>porção</a:t>
            </a:r>
            <a:r>
              <a:rPr lang="en-US" dirty="0"/>
              <a:t> para </a:t>
            </a:r>
            <a:r>
              <a:rPr lang="en-US" dirty="0" err="1"/>
              <a:t>cada</a:t>
            </a:r>
            <a:r>
              <a:rPr lang="en-US" dirty="0"/>
              <a:t> dia. Eu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porei</a:t>
            </a:r>
            <a:r>
              <a:rPr lang="en-US" dirty="0"/>
              <a:t> à </a:t>
            </a:r>
            <a:r>
              <a:rPr lang="en-US" dirty="0" err="1"/>
              <a:t>prova</a:t>
            </a:r>
            <a:r>
              <a:rPr lang="en-US" dirty="0"/>
              <a:t> para </a:t>
            </a:r>
            <a:r>
              <a:rPr lang="en-US" dirty="0" err="1"/>
              <a:t>ver</a:t>
            </a:r>
            <a:r>
              <a:rPr lang="en-US" dirty="0"/>
              <a:t> se </a:t>
            </a:r>
            <a:r>
              <a:rPr lang="en-US" dirty="0" err="1"/>
              <a:t>andam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minha</a:t>
            </a:r>
            <a:r>
              <a:rPr lang="en-US" dirty="0"/>
              <a:t> lei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. 5 No sexto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prepararão</a:t>
            </a:r>
            <a:r>
              <a:rPr lang="en-US" dirty="0"/>
              <a:t> o que </a:t>
            </a:r>
            <a:r>
              <a:rPr lang="en-US" dirty="0" err="1"/>
              <a:t>recolherem</a:t>
            </a:r>
            <a:r>
              <a:rPr lang="en-US" dirty="0"/>
              <a:t>, e </a:t>
            </a:r>
            <a:r>
              <a:rPr lang="en-US" dirty="0" err="1"/>
              <a:t>será</a:t>
            </a:r>
            <a:r>
              <a:rPr lang="en-US" dirty="0"/>
              <a:t> o dobro do que </a:t>
            </a:r>
            <a:r>
              <a:rPr lang="en-US" dirty="0" err="1"/>
              <a:t>recolhem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outros </a:t>
            </a:r>
            <a:r>
              <a:rPr lang="en-US" dirty="0" err="1"/>
              <a:t>dias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6 </a:t>
            </a:r>
            <a:r>
              <a:rPr lang="en-US" dirty="0" err="1"/>
              <a:t>Então</a:t>
            </a:r>
            <a:r>
              <a:rPr lang="en-US" dirty="0"/>
              <a:t> Moisés e Arão </a:t>
            </a:r>
            <a:r>
              <a:rPr lang="en-US" dirty="0" err="1"/>
              <a:t>disseram</a:t>
            </a:r>
            <a:r>
              <a:rPr lang="en-US" dirty="0"/>
              <a:t> a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filhos</a:t>
            </a:r>
            <a:r>
              <a:rPr lang="en-US" dirty="0"/>
              <a:t> de Israel:</a:t>
            </a:r>
          </a:p>
          <a:p>
            <a:pPr marL="0" indent="0">
              <a:buNone/>
            </a:pPr>
            <a:r>
              <a:rPr lang="en-US" dirty="0"/>
              <a:t>— </a:t>
            </a:r>
            <a:r>
              <a:rPr lang="en-US" dirty="0" err="1"/>
              <a:t>Hoje</a:t>
            </a:r>
            <a:r>
              <a:rPr lang="en-US" dirty="0"/>
              <a:t> à </a:t>
            </a:r>
            <a:r>
              <a:rPr lang="en-US" dirty="0" err="1"/>
              <a:t>tarde</a:t>
            </a:r>
            <a:r>
              <a:rPr lang="en-US" dirty="0"/>
              <a:t> </a:t>
            </a:r>
            <a:r>
              <a:rPr lang="en-US" dirty="0" err="1"/>
              <a:t>vocês</a:t>
            </a:r>
            <a:r>
              <a:rPr lang="en-US" dirty="0"/>
              <a:t> </a:t>
            </a:r>
            <a:r>
              <a:rPr lang="en-US" dirty="0" err="1"/>
              <a:t>saberão</a:t>
            </a:r>
            <a:r>
              <a:rPr lang="en-US" dirty="0"/>
              <a:t> que </a:t>
            </a:r>
            <a:r>
              <a:rPr lang="en-US" dirty="0" err="1"/>
              <a:t>foi</a:t>
            </a:r>
            <a:r>
              <a:rPr lang="en-US" dirty="0"/>
              <a:t> o Senhor </a:t>
            </a:r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tirou</a:t>
            </a:r>
            <a:r>
              <a:rPr lang="en-US" dirty="0"/>
              <a:t> da terra do </a:t>
            </a:r>
            <a:r>
              <a:rPr lang="en-US" dirty="0" err="1"/>
              <a:t>Egito</a:t>
            </a:r>
            <a:r>
              <a:rPr lang="en-US" dirty="0"/>
              <a:t>, 7 e, pela </a:t>
            </a:r>
            <a:r>
              <a:rPr lang="en-US" dirty="0" err="1"/>
              <a:t>manhã</a:t>
            </a:r>
            <a:r>
              <a:rPr lang="en-US" dirty="0"/>
              <a:t>, </a:t>
            </a:r>
            <a:r>
              <a:rPr lang="en-US" dirty="0" err="1"/>
              <a:t>vocês</a:t>
            </a:r>
            <a:r>
              <a:rPr lang="en-US" dirty="0"/>
              <a:t> </a:t>
            </a:r>
            <a:r>
              <a:rPr lang="en-US" dirty="0" err="1"/>
              <a:t>verão</a:t>
            </a:r>
            <a:r>
              <a:rPr lang="en-US" dirty="0"/>
              <a:t> a </a:t>
            </a:r>
            <a:r>
              <a:rPr lang="en-US" dirty="0" err="1"/>
              <a:t>glória</a:t>
            </a:r>
            <a:r>
              <a:rPr lang="en-US" dirty="0"/>
              <a:t> do Senhor,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ouviu</a:t>
            </a:r>
            <a:r>
              <a:rPr lang="en-US" dirty="0"/>
              <a:t> as </a:t>
            </a:r>
            <a:r>
              <a:rPr lang="en-US" dirty="0" err="1">
                <a:solidFill>
                  <a:srgbClr val="FF0000"/>
                </a:solidFill>
              </a:rPr>
              <a:t>murmurações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vocês</a:t>
            </a:r>
            <a:r>
              <a:rPr lang="en-US" dirty="0">
                <a:solidFill>
                  <a:srgbClr val="FF0000"/>
                </a:solidFill>
              </a:rPr>
              <a:t> contra o Senhor</a:t>
            </a:r>
            <a:r>
              <a:rPr lang="en-US" dirty="0"/>
              <a:t>. Pois </a:t>
            </a:r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err="1"/>
              <a:t>somos</a:t>
            </a:r>
            <a:r>
              <a:rPr lang="en-US" dirty="0"/>
              <a:t> </a:t>
            </a:r>
            <a:r>
              <a:rPr lang="en-US" dirty="0" err="1"/>
              <a:t>nós</a:t>
            </a:r>
            <a:r>
              <a:rPr lang="en-US" dirty="0"/>
              <a:t>, para que </a:t>
            </a:r>
            <a:r>
              <a:rPr lang="en-US" dirty="0" err="1"/>
              <a:t>vocês</a:t>
            </a:r>
            <a:r>
              <a:rPr lang="en-US" dirty="0"/>
              <a:t> </a:t>
            </a:r>
            <a:r>
              <a:rPr lang="en-US" dirty="0" err="1"/>
              <a:t>fiquem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murmurando</a:t>
            </a:r>
            <a:r>
              <a:rPr lang="en-US" dirty="0">
                <a:solidFill>
                  <a:srgbClr val="FF0000"/>
                </a:solidFill>
              </a:rPr>
              <a:t> contra </a:t>
            </a:r>
            <a:r>
              <a:rPr lang="en-US" dirty="0" err="1">
                <a:solidFill>
                  <a:srgbClr val="FF0000"/>
                </a:solidFill>
              </a:rPr>
              <a:t>nós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 err="1"/>
              <a:t>Êxodo</a:t>
            </a:r>
            <a:r>
              <a:rPr lang="en-US" dirty="0"/>
              <a:t> 16.1-7</a:t>
            </a:r>
          </a:p>
        </p:txBody>
      </p:sp>
    </p:spTree>
    <p:extLst>
      <p:ext uri="{BB962C8B-B14F-4D97-AF65-F5344CB8AC3E}">
        <p14:creationId xmlns:p14="http://schemas.microsoft.com/office/powerpoint/2010/main" val="2067458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539AE-BA4B-AFF3-11B0-7603A048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Uma </a:t>
            </a:r>
            <a:r>
              <a:rPr lang="en-US" dirty="0" err="1"/>
              <a:t>alerta</a:t>
            </a:r>
            <a:r>
              <a:rPr lang="en-US" dirty="0"/>
              <a:t> para o </a:t>
            </a:r>
            <a:r>
              <a:rPr lang="en-US" dirty="0" err="1"/>
              <a:t>Cristão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0D7D3-1EE5-E9B0-F69F-2D6A1E405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5 Mas Deus </a:t>
            </a:r>
            <a:r>
              <a:rPr lang="en-US" dirty="0" err="1"/>
              <a:t>não</a:t>
            </a:r>
            <a:r>
              <a:rPr lang="en-US" dirty="0"/>
              <a:t> se </a:t>
            </a:r>
            <a:r>
              <a:rPr lang="en-US" dirty="0" err="1"/>
              <a:t>agradou</a:t>
            </a:r>
            <a:r>
              <a:rPr lang="en-US" dirty="0"/>
              <a:t> da </a:t>
            </a:r>
            <a:r>
              <a:rPr lang="en-US" dirty="0" err="1"/>
              <a:t>maioria</a:t>
            </a:r>
            <a:r>
              <a:rPr lang="en-US" dirty="0"/>
              <a:t> deles, </a:t>
            </a:r>
            <a:r>
              <a:rPr lang="en-US" dirty="0" err="1"/>
              <a:t>razão</a:t>
            </a:r>
            <a:r>
              <a:rPr lang="en-US" dirty="0"/>
              <a:t> pela qual </a:t>
            </a:r>
            <a:r>
              <a:rPr lang="en-US" dirty="0" err="1"/>
              <a:t>ficaram</a:t>
            </a:r>
            <a:r>
              <a:rPr lang="en-US" dirty="0"/>
              <a:t> </a:t>
            </a:r>
            <a:r>
              <a:rPr lang="en-US" dirty="0" err="1"/>
              <a:t>prostrados</a:t>
            </a:r>
            <a:r>
              <a:rPr lang="en-US" dirty="0"/>
              <a:t> no </a:t>
            </a:r>
            <a:r>
              <a:rPr lang="en-US" dirty="0" err="1"/>
              <a:t>deserto</a:t>
            </a:r>
            <a:r>
              <a:rPr lang="en-US" dirty="0"/>
              <a:t>. 6 Ora,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coisas</a:t>
            </a:r>
            <a:r>
              <a:rPr lang="en-US" dirty="0"/>
              <a:t> se </a:t>
            </a:r>
            <a:r>
              <a:rPr lang="en-US" dirty="0" err="1"/>
              <a:t>tornaram</a:t>
            </a:r>
            <a:r>
              <a:rPr lang="en-US" dirty="0"/>
              <a:t> </a:t>
            </a:r>
            <a:r>
              <a:rPr lang="en-US" dirty="0" err="1"/>
              <a:t>exemplos</a:t>
            </a:r>
            <a:r>
              <a:rPr lang="en-US" dirty="0"/>
              <a:t> para </a:t>
            </a:r>
            <a:r>
              <a:rPr lang="en-US" dirty="0" err="1"/>
              <a:t>nós</a:t>
            </a:r>
            <a:r>
              <a:rPr lang="en-US" dirty="0"/>
              <a:t>, a </a:t>
            </a:r>
            <a:r>
              <a:rPr lang="en-US" dirty="0" err="1"/>
              <a:t>fim</a:t>
            </a:r>
            <a:r>
              <a:rPr lang="en-US" dirty="0"/>
              <a:t> de que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cobicemos</a:t>
            </a:r>
            <a:r>
              <a:rPr lang="en-US" dirty="0"/>
              <a:t> as </a:t>
            </a:r>
            <a:r>
              <a:rPr lang="en-US" dirty="0" err="1"/>
              <a:t>coisas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eles</a:t>
            </a:r>
            <a:r>
              <a:rPr lang="en-US" dirty="0"/>
              <a:t> </a:t>
            </a:r>
            <a:r>
              <a:rPr lang="en-US" dirty="0" err="1"/>
              <a:t>cobiçaram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7 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sejam</a:t>
            </a:r>
            <a:r>
              <a:rPr lang="en-US" dirty="0"/>
              <a:t> </a:t>
            </a:r>
            <a:r>
              <a:rPr lang="en-US" dirty="0" err="1"/>
              <a:t>idólatras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alguns</a:t>
            </a:r>
            <a:r>
              <a:rPr lang="en-US" dirty="0"/>
              <a:t> deles </a:t>
            </a:r>
            <a:r>
              <a:rPr lang="en-US" dirty="0" err="1"/>
              <a:t>foram</a:t>
            </a:r>
            <a:r>
              <a:rPr lang="en-US" dirty="0"/>
              <a:t>, </a:t>
            </a:r>
            <a:r>
              <a:rPr lang="en-US" dirty="0" err="1"/>
              <a:t>conforme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escrito</a:t>
            </a:r>
            <a:r>
              <a:rPr lang="en-US" dirty="0"/>
              <a:t>: “O </a:t>
            </a:r>
            <a:r>
              <a:rPr lang="en-US" dirty="0" err="1"/>
              <a:t>povo</a:t>
            </a:r>
            <a:r>
              <a:rPr lang="en-US" dirty="0"/>
              <a:t> </a:t>
            </a:r>
            <a:r>
              <a:rPr lang="en-US" dirty="0" err="1"/>
              <a:t>assentou</a:t>
            </a:r>
            <a:r>
              <a:rPr lang="en-US" dirty="0"/>
              <a:t>-se para comer e </a:t>
            </a:r>
            <a:r>
              <a:rPr lang="en-US" dirty="0" err="1"/>
              <a:t>beber</a:t>
            </a:r>
            <a:r>
              <a:rPr lang="en-US" dirty="0"/>
              <a:t> e </a:t>
            </a:r>
            <a:r>
              <a:rPr lang="en-US" dirty="0" err="1"/>
              <a:t>levantou</a:t>
            </a:r>
            <a:r>
              <a:rPr lang="en-US" dirty="0"/>
              <a:t>-se para se </a:t>
            </a:r>
            <a:r>
              <a:rPr lang="en-US" dirty="0" err="1"/>
              <a:t>divertir</a:t>
            </a:r>
            <a:r>
              <a:rPr lang="en-US" dirty="0"/>
              <a:t>.” 8 E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pratiquemos</a:t>
            </a:r>
            <a:r>
              <a:rPr lang="en-US" dirty="0"/>
              <a:t> </a:t>
            </a:r>
            <a:r>
              <a:rPr lang="en-US" dirty="0" err="1"/>
              <a:t>imoralidade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alguns</a:t>
            </a:r>
            <a:r>
              <a:rPr lang="en-US" dirty="0"/>
              <a:t> deles o </a:t>
            </a:r>
            <a:r>
              <a:rPr lang="en-US" dirty="0" err="1"/>
              <a:t>fizeram</a:t>
            </a:r>
            <a:r>
              <a:rPr lang="en-US" dirty="0"/>
              <a:t> e </a:t>
            </a:r>
            <a:r>
              <a:rPr lang="en-US" dirty="0" err="1"/>
              <a:t>caíram</a:t>
            </a:r>
            <a:r>
              <a:rPr lang="en-US" dirty="0"/>
              <a:t> </a:t>
            </a:r>
            <a:r>
              <a:rPr lang="en-US" dirty="0" err="1"/>
              <a:t>mortos</a:t>
            </a:r>
            <a:r>
              <a:rPr lang="en-US" dirty="0"/>
              <a:t>, num </a:t>
            </a:r>
            <a:r>
              <a:rPr lang="en-US" dirty="0" err="1"/>
              <a:t>só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, </a:t>
            </a:r>
            <a:r>
              <a:rPr lang="en-US" dirty="0" err="1"/>
              <a:t>vinte</a:t>
            </a:r>
            <a:r>
              <a:rPr lang="en-US" dirty="0"/>
              <a:t> e </a:t>
            </a:r>
            <a:r>
              <a:rPr lang="en-US" dirty="0" err="1"/>
              <a:t>três</a:t>
            </a:r>
            <a:r>
              <a:rPr lang="en-US" dirty="0"/>
              <a:t> mil. 9 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ponhamos</a:t>
            </a:r>
            <a:r>
              <a:rPr lang="en-US" dirty="0"/>
              <a:t> Cristo à </a:t>
            </a:r>
            <a:r>
              <a:rPr lang="en-US" dirty="0" err="1"/>
              <a:t>prova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alguns</a:t>
            </a:r>
            <a:r>
              <a:rPr lang="en-US" dirty="0"/>
              <a:t> deles </a:t>
            </a:r>
            <a:r>
              <a:rPr lang="en-US" dirty="0" err="1"/>
              <a:t>fizeram</a:t>
            </a:r>
            <a:r>
              <a:rPr lang="en-US" dirty="0"/>
              <a:t> e </a:t>
            </a:r>
            <a:r>
              <a:rPr lang="en-US" dirty="0" err="1"/>
              <a:t>foram</a:t>
            </a:r>
            <a:r>
              <a:rPr lang="en-US" dirty="0"/>
              <a:t> </a:t>
            </a:r>
            <a:r>
              <a:rPr lang="en-US" dirty="0" err="1"/>
              <a:t>mortos</a:t>
            </a:r>
            <a:r>
              <a:rPr lang="en-US" dirty="0"/>
              <a:t> </a:t>
            </a:r>
            <a:r>
              <a:rPr lang="en-US" dirty="0" err="1"/>
              <a:t>pelas</a:t>
            </a:r>
            <a:r>
              <a:rPr lang="en-US" dirty="0"/>
              <a:t> </a:t>
            </a:r>
            <a:r>
              <a:rPr lang="en-US" dirty="0" err="1"/>
              <a:t>serpentes</a:t>
            </a:r>
            <a:r>
              <a:rPr lang="en-US" dirty="0"/>
              <a:t>. 10 </a:t>
            </a:r>
            <a:r>
              <a:rPr lang="en-US" dirty="0" err="1">
                <a:solidFill>
                  <a:srgbClr val="FF0000"/>
                </a:solidFill>
              </a:rPr>
              <a:t>Não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fiquem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murmurando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como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alguns</a:t>
            </a:r>
            <a:r>
              <a:rPr lang="en-US" dirty="0">
                <a:solidFill>
                  <a:srgbClr val="FF0000"/>
                </a:solidFill>
              </a:rPr>
              <a:t> deles </a:t>
            </a:r>
            <a:r>
              <a:rPr lang="en-US" dirty="0" err="1">
                <a:solidFill>
                  <a:srgbClr val="FF0000"/>
                </a:solidFill>
              </a:rPr>
              <a:t>murmuraram</a:t>
            </a:r>
            <a:r>
              <a:rPr lang="en-US" dirty="0"/>
              <a:t> e </a:t>
            </a:r>
            <a:r>
              <a:rPr lang="en-US" dirty="0" err="1"/>
              <a:t>foram</a:t>
            </a:r>
            <a:r>
              <a:rPr lang="en-US" dirty="0"/>
              <a:t> </a:t>
            </a:r>
            <a:r>
              <a:rPr lang="en-US" dirty="0" err="1"/>
              <a:t>destruídos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exterminador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11 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coisas</a:t>
            </a:r>
            <a:r>
              <a:rPr lang="en-US" dirty="0"/>
              <a:t> </a:t>
            </a:r>
            <a:r>
              <a:rPr lang="en-US" dirty="0" err="1"/>
              <a:t>aconteceram</a:t>
            </a:r>
            <a:r>
              <a:rPr lang="en-US" dirty="0"/>
              <a:t> com </a:t>
            </a:r>
            <a:r>
              <a:rPr lang="en-US" dirty="0" err="1"/>
              <a:t>eles</a:t>
            </a:r>
            <a:r>
              <a:rPr lang="en-US" dirty="0"/>
              <a:t> para </a:t>
            </a:r>
            <a:r>
              <a:rPr lang="en-US" dirty="0" err="1"/>
              <a:t>servir</a:t>
            </a:r>
            <a:r>
              <a:rPr lang="en-US" dirty="0"/>
              <a:t> de </a:t>
            </a:r>
            <a:r>
              <a:rPr lang="en-US" dirty="0" err="1"/>
              <a:t>exemplo</a:t>
            </a:r>
            <a:r>
              <a:rPr lang="en-US" dirty="0"/>
              <a:t> e </a:t>
            </a:r>
            <a:r>
              <a:rPr lang="en-US" dirty="0" err="1"/>
              <a:t>foram</a:t>
            </a:r>
            <a:r>
              <a:rPr lang="en-US" dirty="0"/>
              <a:t> </a:t>
            </a:r>
            <a:r>
              <a:rPr lang="en-US" dirty="0" err="1"/>
              <a:t>escritas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advertência</a:t>
            </a:r>
            <a:r>
              <a:rPr lang="en-US" dirty="0"/>
              <a:t> a </a:t>
            </a:r>
            <a:r>
              <a:rPr lang="en-US" dirty="0" err="1"/>
              <a:t>nós</a:t>
            </a:r>
            <a:r>
              <a:rPr lang="en-US" dirty="0"/>
              <a:t>, para </a:t>
            </a:r>
            <a:r>
              <a:rPr lang="en-US" dirty="0" err="1"/>
              <a:t>quem</a:t>
            </a:r>
            <a:r>
              <a:rPr lang="en-US" dirty="0"/>
              <a:t> o </a:t>
            </a:r>
            <a:r>
              <a:rPr lang="en-US" dirty="0" err="1"/>
              <a:t>fim</a:t>
            </a:r>
            <a:r>
              <a:rPr lang="en-US" dirty="0"/>
              <a:t> dos tempos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chegado</a:t>
            </a:r>
            <a:r>
              <a:rPr lang="en-US" dirty="0"/>
              <a:t>. 1 </a:t>
            </a:r>
            <a:r>
              <a:rPr lang="en-US" dirty="0" err="1"/>
              <a:t>Coríntios</a:t>
            </a:r>
            <a:r>
              <a:rPr lang="en-US" dirty="0"/>
              <a:t> 10.5-11</a:t>
            </a:r>
          </a:p>
        </p:txBody>
      </p:sp>
    </p:spTree>
    <p:extLst>
      <p:ext uri="{BB962C8B-B14F-4D97-AF65-F5344CB8AC3E}">
        <p14:creationId xmlns:p14="http://schemas.microsoft.com/office/powerpoint/2010/main" val="2211627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76948-149E-14D8-1DD9-46E20CE09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dirty="0" err="1">
                <a:solidFill>
                  <a:srgbClr val="FFFFFF"/>
                </a:solidFill>
              </a:rPr>
              <a:t>Murmuração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Ansiedade</a:t>
            </a:r>
            <a:r>
              <a:rPr lang="en-US" dirty="0">
                <a:solidFill>
                  <a:srgbClr val="FFFFFF"/>
                </a:solidFill>
              </a:rPr>
              <a:t> e Deus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3C9C1-705D-14A3-46A9-B265DE550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Eu murmuro contra pessoas ou situações, mas no fundo estou murmurando contra Deus. </a:t>
            </a:r>
          </a:p>
          <a:p>
            <a:r>
              <a:rPr lang="en-US" sz="2000"/>
              <a:t>Murmuração é a voz  de um coração ansioso que se recusa a descansar em Deus.</a:t>
            </a:r>
          </a:p>
          <a:p>
            <a:r>
              <a:rPr lang="en-US" sz="2000"/>
              <a:t>Murmuração questiona a bondade, a sabedoria e a justiça de Deus.</a:t>
            </a:r>
          </a:p>
          <a:p>
            <a:r>
              <a:rPr lang="en-US" sz="2000"/>
              <a:t>Murmuração se esqueceu da graça de Deus provada no passado e a graça de Deus prometida para o futuro. </a:t>
            </a:r>
          </a:p>
          <a:p>
            <a:pPr marL="0" indent="0">
              <a:buNone/>
            </a:pPr>
            <a:r>
              <a:rPr lang="en-US" sz="2000"/>
              <a:t>“Sabemos que todas as coisas cooperam para o bem daqueles que amam a Deus, daqueles que são chamados segundo o seu propósito.” Romanos 8.28</a:t>
            </a:r>
          </a:p>
        </p:txBody>
      </p:sp>
    </p:spTree>
    <p:extLst>
      <p:ext uri="{BB962C8B-B14F-4D97-AF65-F5344CB8AC3E}">
        <p14:creationId xmlns:p14="http://schemas.microsoft.com/office/powerpoint/2010/main" val="872542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1865</Words>
  <Application>Microsoft Macintosh PowerPoint</Application>
  <PresentationFormat>Widescreen</PresentationFormat>
  <Paragraphs>137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Murmuração: A Vóz da Ansiedade</vt:lpstr>
      <vt:lpstr>Recursos Recomendados</vt:lpstr>
      <vt:lpstr>Vamos observar o texto:</vt:lpstr>
      <vt:lpstr>Vamos observar o texto:</vt:lpstr>
      <vt:lpstr>Vamos observar o texto:</vt:lpstr>
      <vt:lpstr>Vamos observar o texto:</vt:lpstr>
      <vt:lpstr>Vamos observer o texto</vt:lpstr>
      <vt:lpstr>Uma alerta para o Cristão</vt:lpstr>
      <vt:lpstr>Murmuração, Ansiedade e Deus</vt:lpstr>
      <vt:lpstr>O que Murmurar NÃO é:</vt:lpstr>
      <vt:lpstr>A ansiedade é tempestade na alma; a murmuração é o barulho dos ventos. </vt:lpstr>
      <vt:lpstr>A Tempestade</vt:lpstr>
      <vt:lpstr>A que ponto chega nossa murmuração? </vt:lpstr>
      <vt:lpstr>A loucura da murmuração</vt:lpstr>
      <vt:lpstr>As Mentiras de Satanás</vt:lpstr>
      <vt:lpstr>O que Significa quando os Filhos de Deus Murmuram?</vt:lpstr>
      <vt:lpstr>Sobre o quê você tem murmurado?</vt:lpstr>
      <vt:lpstr>Quando começo a murmurar</vt:lpstr>
      <vt:lpstr>Salmo 84</vt:lpstr>
      <vt:lpstr>Filipenses 4.4-7</vt:lpstr>
      <vt:lpstr>“Fonte És Tu De Toda Bênção”</vt:lpstr>
      <vt:lpstr>“Fizeste-nos, Senhor, para Ti, e o nosso coração anda inquieto enquanto não descansar em Ti.”  Agostinho de Hipona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Davidson</dc:creator>
  <cp:lastModifiedBy>Jeremiah Davidson</cp:lastModifiedBy>
  <cp:revision>1</cp:revision>
  <dcterms:created xsi:type="dcterms:W3CDTF">2025-10-03T18:48:54Z</dcterms:created>
  <dcterms:modified xsi:type="dcterms:W3CDTF">2025-10-05T01:11:07Z</dcterms:modified>
</cp:coreProperties>
</file>