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F0F0F0"/>
              </a:solidFill>
              <a:prstDash val="solid"/>
              <a:miter lim="400000"/>
            </a:ln>
          </a:top>
          <a:bottom>
            <a:ln w="3175" cap="flat">
              <a:solidFill>
                <a:srgbClr val="F0F0F0"/>
              </a:solidFill>
              <a:prstDash val="solid"/>
              <a:miter lim="400000"/>
            </a:ln>
          </a:bottom>
          <a:insideH>
            <a:ln w="3175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/>
      <a:tcStyle>
        <a:tcBdr/>
        <a:fill>
          <a:solidFill>
            <a:srgbClr val="4E4E4E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0F0F0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F0F0F0"/>
              </a:solidFill>
              <a:prstDash val="solid"/>
              <a:miter lim="400000"/>
            </a:ln>
          </a:top>
          <a:bottom>
            <a:ln w="3175" cap="flat">
              <a:solidFill>
                <a:srgbClr val="F0F0F0"/>
              </a:solidFill>
              <a:prstDash val="solid"/>
              <a:miter lim="400000"/>
            </a:ln>
          </a:bottom>
          <a:insideH>
            <a:ln w="3175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6565">
              <a:alpha val="75000"/>
            </a:srgb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0F0F0"/>
              </a:solidFill>
              <a:prstDash val="solid"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/>
      <a:tcStyle>
        <a:tcBdr/>
        <a:fill>
          <a:solidFill>
            <a:srgbClr val="909090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3175" cap="flat">
              <a:solidFill>
                <a:srgbClr val="484745"/>
              </a:solidFill>
              <a:prstDash val="solid"/>
              <a:miter lim="400000"/>
            </a:ln>
          </a:left>
          <a:right>
            <a:ln w="3175" cap="flat">
              <a:solidFill>
                <a:srgbClr val="5E5D5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solidFill>
                <a:srgbClr val="5E5D5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3175" cap="flat">
              <a:solidFill>
                <a:srgbClr val="5E5D5B"/>
              </a:solidFill>
              <a:prstDash val="solid"/>
              <a:miter lim="400000"/>
            </a:ln>
          </a:top>
          <a:bottom>
            <a:ln w="3175" cap="flat">
              <a:solidFill>
                <a:srgbClr val="484745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3175" cap="flat">
              <a:solidFill>
                <a:srgbClr val="484745"/>
              </a:solidFill>
              <a:prstDash val="solid"/>
              <a:miter lim="400000"/>
            </a:ln>
          </a:top>
          <a:bottom>
            <a:ln w="3175" cap="flat">
              <a:solidFill>
                <a:srgbClr val="5E5D5B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D4D4D"/>
          </a:solidFill>
        </a:fill>
      </a:tcStyle>
    </a:wholeTbl>
    <a:band2H>
      <a:tcTxStyle/>
      <a:tcStyle>
        <a:tcBdr/>
        <a:fill>
          <a:solidFill>
            <a:srgbClr val="5A5A5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-1022247"/>
              <a:satOff val="34289"/>
              <a:lumOff val="-18384"/>
            </a:scheme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/>
          </a:solidFill>
        </a:fill>
      </a:tcStyle>
    </a:wholeTbl>
    <a:band2H>
      <a:tcTxStyle/>
      <a:tcStyle>
        <a:tcBdr/>
        <a:fill>
          <a:solidFill>
            <a:srgbClr val="7D7D7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C5C5B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2828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2A7A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96663"/>
              <a:satOff val="-16428"/>
              <a:lumOff val="3004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5D5D"/>
          </a:solidFill>
        </a:fill>
      </a:tcStyle>
    </a:wholeTbl>
    <a:band2H>
      <a:tcTxStyle/>
      <a:tcStyle>
        <a:tcBdr/>
        <a:fill>
          <a:solidFill>
            <a:srgbClr val="69696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8787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87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F0F0F0"/>
              </a:solidFill>
              <a:prstDash val="solid"/>
              <a:miter lim="400000"/>
            </a:ln>
          </a:top>
          <a:bottom>
            <a:ln w="3175" cap="flat">
              <a:solidFill>
                <a:srgbClr val="F0F0F0"/>
              </a:solidFill>
              <a:prstDash val="solid"/>
              <a:miter lim="400000"/>
            </a:ln>
          </a:bottom>
          <a:insideH>
            <a:ln w="3175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>
              <a:alpha val="10000"/>
            </a:srgbClr>
          </a:solidFill>
        </a:fill>
      </a:tcStyle>
    </a:wholeTbl>
    <a:band2H>
      <a:tcTxStyle/>
      <a:tcStyle>
        <a:tcBdr/>
        <a:fill>
          <a:solidFill>
            <a:srgbClr val="888888">
              <a:alpha val="1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0F0F0"/>
              </a:solidFill>
              <a:prstDash val="solid"/>
              <a:miter lim="400000"/>
            </a:ln>
          </a:right>
          <a:top>
            <a:ln w="3175" cap="flat">
              <a:solidFill>
                <a:srgbClr val="F0F0F0"/>
              </a:solidFill>
              <a:prstDash val="solid"/>
              <a:miter lim="400000"/>
            </a:ln>
          </a:top>
          <a:bottom>
            <a:ln w="3175" cap="flat">
              <a:solidFill>
                <a:srgbClr val="F0F0F0"/>
              </a:solidFill>
              <a:prstDash val="solid"/>
              <a:miter lim="400000"/>
            </a:ln>
          </a:bottom>
          <a:insideH>
            <a:ln w="3175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3175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08"/>
    <p:restoredTop sz="94704"/>
  </p:normalViewPr>
  <p:slideViewPr>
    <p:cSldViewPr snapToGrid="0">
      <p:cViewPr varScale="1">
        <p:scale>
          <a:sx n="47" d="100"/>
          <a:sy n="47" d="100"/>
        </p:scale>
        <p:origin x="19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4119562" y="3464718"/>
            <a:ext cx="16144876" cy="3571876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19562" y="7250906"/>
            <a:ext cx="16144876" cy="1214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02642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3200" b="1" i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4833937" y="6052542"/>
            <a:ext cx="14716126" cy="914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5000" b="1">
                <a:solidFill>
                  <a:srgbClr val="FFFFFF"/>
                </a:solidFill>
                <a:effectLst>
                  <a:outerShdw blurRad="50800" dist="25400" dir="5400000" rotWithShape="0">
                    <a:srgbClr val="020202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1905000" y="0"/>
            <a:ext cx="2056329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840567"/>
            <a:ext cx="10363200" cy="19600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181600"/>
            <a:ext cx="85344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7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485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488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875868"/>
            <a:ext cx="10363200" cy="1816100"/>
          </a:xfrm>
        </p:spPr>
        <p:txBody>
          <a:bodyPr anchor="t"/>
          <a:lstStyle>
            <a:lvl1pPr algn="l">
              <a:defRPr sz="533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875619"/>
            <a:ext cx="10363200" cy="2000250"/>
          </a:xfrm>
        </p:spPr>
        <p:txBody>
          <a:bodyPr anchor="b"/>
          <a:lstStyle>
            <a:lvl1pPr marL="0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1pPr>
            <a:lvl2pPr marL="60963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60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3pPr>
            <a:lvl4pPr marL="1828892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4pPr>
            <a:lvl5pPr marL="2438522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5pPr>
            <a:lvl6pPr marL="3048152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6pPr>
            <a:lvl7pPr marL="3657782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7pPr>
            <a:lvl8pPr marL="4267414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8pPr>
            <a:lvl9pPr marL="4877044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351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5384800" cy="6034618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6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33601"/>
            <a:ext cx="5384800" cy="6034618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6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92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2046818"/>
            <a:ext cx="5386918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6" b="1"/>
            </a:lvl2pPr>
            <a:lvl3pPr marL="1219260" indent="0">
              <a:buNone/>
              <a:defRPr sz="2400" b="1"/>
            </a:lvl3pPr>
            <a:lvl4pPr marL="1828892" indent="0">
              <a:buNone/>
              <a:defRPr sz="2134" b="1"/>
            </a:lvl4pPr>
            <a:lvl5pPr marL="2438522" indent="0">
              <a:buNone/>
              <a:defRPr sz="2134" b="1"/>
            </a:lvl5pPr>
            <a:lvl6pPr marL="3048152" indent="0">
              <a:buNone/>
              <a:defRPr sz="2134" b="1"/>
            </a:lvl6pPr>
            <a:lvl7pPr marL="3657782" indent="0">
              <a:buNone/>
              <a:defRPr sz="2134" b="1"/>
            </a:lvl7pPr>
            <a:lvl8pPr marL="4267414" indent="0">
              <a:buNone/>
              <a:defRPr sz="2134" b="1"/>
            </a:lvl8pPr>
            <a:lvl9pPr marL="4877044" indent="0">
              <a:buNone/>
              <a:defRPr sz="213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899834"/>
            <a:ext cx="5386918" cy="5268384"/>
          </a:xfrm>
        </p:spPr>
        <p:txBody>
          <a:bodyPr/>
          <a:lstStyle>
            <a:lvl1pPr>
              <a:defRPr sz="3200"/>
            </a:lvl1pPr>
            <a:lvl2pPr>
              <a:defRPr sz="2666"/>
            </a:lvl2pPr>
            <a:lvl3pPr>
              <a:defRPr sz="2400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2046818"/>
            <a:ext cx="5389034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6" b="1"/>
            </a:lvl2pPr>
            <a:lvl3pPr marL="1219260" indent="0">
              <a:buNone/>
              <a:defRPr sz="2400" b="1"/>
            </a:lvl3pPr>
            <a:lvl4pPr marL="1828892" indent="0">
              <a:buNone/>
              <a:defRPr sz="2134" b="1"/>
            </a:lvl4pPr>
            <a:lvl5pPr marL="2438522" indent="0">
              <a:buNone/>
              <a:defRPr sz="2134" b="1"/>
            </a:lvl5pPr>
            <a:lvl6pPr marL="3048152" indent="0">
              <a:buNone/>
              <a:defRPr sz="2134" b="1"/>
            </a:lvl6pPr>
            <a:lvl7pPr marL="3657782" indent="0">
              <a:buNone/>
              <a:defRPr sz="2134" b="1"/>
            </a:lvl7pPr>
            <a:lvl8pPr marL="4267414" indent="0">
              <a:buNone/>
              <a:defRPr sz="2134" b="1"/>
            </a:lvl8pPr>
            <a:lvl9pPr marL="4877044" indent="0">
              <a:buNone/>
              <a:defRPr sz="213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899834"/>
            <a:ext cx="5389034" cy="5268384"/>
          </a:xfrm>
        </p:spPr>
        <p:txBody>
          <a:bodyPr/>
          <a:lstStyle>
            <a:lvl1pPr>
              <a:defRPr sz="3200"/>
            </a:lvl1pPr>
            <a:lvl2pPr>
              <a:defRPr sz="2666"/>
            </a:lvl2pPr>
            <a:lvl3pPr>
              <a:defRPr sz="2400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0588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345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4601765" y="178593"/>
            <a:ext cx="15180470" cy="10125585"/>
          </a:xfrm>
          <a:prstGeom prst="rect">
            <a:avLst/>
          </a:prstGeom>
          <a:ln w="25400"/>
          <a:effectLst>
            <a:outerShdw blurRad="355600" dist="177800" dir="5400000" rotWithShape="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4119562" y="9679781"/>
            <a:ext cx="16144876" cy="151804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19562" y="11430000"/>
            <a:ext cx="16144876" cy="128587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01625"/>
            <a:ext cx="494513" cy="502641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4066"/>
            <a:ext cx="4011084" cy="1549400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364069"/>
            <a:ext cx="6815666" cy="7804150"/>
          </a:xfrm>
        </p:spPr>
        <p:txBody>
          <a:bodyPr/>
          <a:lstStyle>
            <a:lvl1pPr>
              <a:defRPr sz="4266"/>
            </a:lvl1pPr>
            <a:lvl2pPr>
              <a:defRPr sz="3734"/>
            </a:lvl2pPr>
            <a:lvl3pPr>
              <a:defRPr sz="3200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913469"/>
            <a:ext cx="4011084" cy="6254750"/>
          </a:xfrm>
        </p:spPr>
        <p:txBody>
          <a:bodyPr/>
          <a:lstStyle>
            <a:lvl1pPr marL="0" indent="0">
              <a:buNone/>
              <a:defRPr sz="1866"/>
            </a:lvl1pPr>
            <a:lvl2pPr marL="609630" indent="0">
              <a:buNone/>
              <a:defRPr sz="1600"/>
            </a:lvl2pPr>
            <a:lvl3pPr marL="1219260" indent="0">
              <a:buNone/>
              <a:defRPr sz="1334"/>
            </a:lvl3pPr>
            <a:lvl4pPr marL="1828892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2" indent="0">
              <a:buNone/>
              <a:defRPr sz="1200"/>
            </a:lvl7pPr>
            <a:lvl8pPr marL="4267414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817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6400801"/>
            <a:ext cx="7315200" cy="755650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817034"/>
            <a:ext cx="7315200" cy="5486400"/>
          </a:xfrm>
        </p:spPr>
        <p:txBody>
          <a:bodyPr/>
          <a:lstStyle>
            <a:lvl1pPr marL="0" indent="0">
              <a:buNone/>
              <a:defRPr sz="4266"/>
            </a:lvl1pPr>
            <a:lvl2pPr marL="609630" indent="0">
              <a:buNone/>
              <a:defRPr sz="3734"/>
            </a:lvl2pPr>
            <a:lvl3pPr marL="1219260" indent="0">
              <a:buNone/>
              <a:defRPr sz="3200"/>
            </a:lvl3pPr>
            <a:lvl4pPr marL="1828892" indent="0">
              <a:buNone/>
              <a:defRPr sz="2666"/>
            </a:lvl4pPr>
            <a:lvl5pPr marL="2438522" indent="0">
              <a:buNone/>
              <a:defRPr sz="2666"/>
            </a:lvl5pPr>
            <a:lvl6pPr marL="3048152" indent="0">
              <a:buNone/>
              <a:defRPr sz="2666"/>
            </a:lvl6pPr>
            <a:lvl7pPr marL="3657782" indent="0">
              <a:buNone/>
              <a:defRPr sz="2666"/>
            </a:lvl7pPr>
            <a:lvl8pPr marL="4267414" indent="0">
              <a:buNone/>
              <a:defRPr sz="2666"/>
            </a:lvl8pPr>
            <a:lvl9pPr marL="4877044" indent="0">
              <a:buNone/>
              <a:defRPr sz="266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7156451"/>
            <a:ext cx="7315200" cy="1073150"/>
          </a:xfrm>
        </p:spPr>
        <p:txBody>
          <a:bodyPr/>
          <a:lstStyle>
            <a:lvl1pPr marL="0" indent="0">
              <a:buNone/>
              <a:defRPr sz="1866"/>
            </a:lvl1pPr>
            <a:lvl2pPr marL="609630" indent="0">
              <a:buNone/>
              <a:defRPr sz="1600"/>
            </a:lvl2pPr>
            <a:lvl3pPr marL="1219260" indent="0">
              <a:buNone/>
              <a:defRPr sz="1334"/>
            </a:lvl3pPr>
            <a:lvl4pPr marL="1828892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2" indent="0">
              <a:buNone/>
              <a:defRPr sz="1200"/>
            </a:lvl7pPr>
            <a:lvl8pPr marL="4267414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3859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6778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66185"/>
            <a:ext cx="2743200" cy="78020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66185"/>
            <a:ext cx="8026400" cy="78020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03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4119562" y="4947046"/>
            <a:ext cx="16144876" cy="382190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02642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10263187" y="589359"/>
            <a:ext cx="13025525" cy="12162235"/>
          </a:xfrm>
          <a:prstGeom prst="rect">
            <a:avLst/>
          </a:prstGeom>
          <a:ln w="25400"/>
          <a:effectLst>
            <a:outerShdw blurRad="355600" dist="177800" dir="5400000" rotWithShape="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4119562" y="589359"/>
            <a:ext cx="7572376" cy="6465095"/>
          </a:xfrm>
          <a:prstGeom prst="rect">
            <a:avLst/>
          </a:prstGeom>
        </p:spPr>
        <p:txBody>
          <a:bodyPr anchor="b"/>
          <a:lstStyle>
            <a:lvl1pPr>
              <a:defRPr sz="72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19562" y="7375921"/>
            <a:ext cx="7572376" cy="5357814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02642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21"/>
          </p:nvPr>
        </p:nvSpPr>
        <p:spPr>
          <a:xfrm>
            <a:off x="11205185" y="2411558"/>
            <a:ext cx="11246128" cy="10500771"/>
          </a:xfrm>
          <a:prstGeom prst="rect">
            <a:avLst/>
          </a:prstGeom>
          <a:ln w="25400"/>
          <a:effectLst>
            <a:outerShdw blurRad="355600" dist="177800" dir="5400000" rotWithShape="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19562" y="3339703"/>
            <a:ext cx="7572376" cy="9572626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buClr>
                <a:srgbClr val="EBEBEB"/>
              </a:buClr>
              <a:defRPr sz="3800"/>
            </a:lvl1pPr>
            <a:lvl2pPr marL="808264" indent="-465364">
              <a:spcBef>
                <a:spcPts val="4500"/>
              </a:spcBef>
              <a:buClr>
                <a:srgbClr val="EBEBEB"/>
              </a:buClr>
              <a:defRPr sz="3800"/>
            </a:lvl2pPr>
            <a:lvl3pPr marL="1151164" indent="-465364">
              <a:spcBef>
                <a:spcPts val="4500"/>
              </a:spcBef>
              <a:buClr>
                <a:srgbClr val="EBEBEB"/>
              </a:buClr>
              <a:defRPr sz="3800"/>
            </a:lvl3pPr>
            <a:lvl4pPr marL="1494064" indent="-465364">
              <a:spcBef>
                <a:spcPts val="4500"/>
              </a:spcBef>
              <a:buClr>
                <a:srgbClr val="EBEBEB"/>
              </a:buClr>
              <a:defRPr sz="3800"/>
            </a:lvl4pPr>
            <a:lvl5pPr marL="1836964" indent="-465364">
              <a:spcBef>
                <a:spcPts val="4500"/>
              </a:spcBef>
              <a:buClr>
                <a:srgbClr val="EBEBEB"/>
              </a:buClr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4119562" y="1357312"/>
            <a:ext cx="16144876" cy="1100137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21"/>
          </p:nvPr>
        </p:nvSpPr>
        <p:spPr>
          <a:xfrm>
            <a:off x="11495484" y="6125765"/>
            <a:ext cx="9661923" cy="6903965"/>
          </a:xfrm>
          <a:prstGeom prst="rect">
            <a:avLst/>
          </a:prstGeom>
          <a:ln w="25400"/>
          <a:effectLst>
            <a:outerShdw blurRad="355600" dist="177800" dir="5400000" rotWithShape="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half" idx="22"/>
          </p:nvPr>
        </p:nvSpPr>
        <p:spPr>
          <a:xfrm>
            <a:off x="11370468" y="-428625"/>
            <a:ext cx="9072563" cy="9072562"/>
          </a:xfrm>
          <a:prstGeom prst="rect">
            <a:avLst/>
          </a:prstGeom>
          <a:ln w="25400"/>
          <a:effectLst>
            <a:outerShdw blurRad="355600" dist="177800" dir="5400000" rotWithShape="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>
            <a:off x="1887140" y="589359"/>
            <a:ext cx="13019485" cy="12154910"/>
          </a:xfrm>
          <a:prstGeom prst="rect">
            <a:avLst/>
          </a:prstGeom>
          <a:ln w="25400"/>
          <a:effectLst>
            <a:outerShdw blurRad="355600" dist="177800" dir="5400000" rotWithShape="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119562" y="285750"/>
            <a:ext cx="16144876" cy="3018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119562" y="3393281"/>
            <a:ext cx="16144876" cy="8947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27124"/>
            <a:ext cx="494513" cy="502642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 anchor="ctr">
            <a:spAutoFit/>
          </a:bodyPr>
          <a:lstStyle>
            <a:lvl1pPr>
              <a:defRPr sz="24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‹nº›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1" i="0" u="none" strike="noStrike" cap="none" spc="0" baseline="0"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1" i="0" u="none" strike="noStrike" cap="none" spc="0" baseline="0"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1" i="0" u="none" strike="noStrike" cap="none" spc="0" baseline="0"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1" i="0" u="none" strike="noStrike" cap="none" spc="0" baseline="0"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1" i="0" u="none" strike="noStrike" cap="none" spc="0" baseline="0"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1" i="0" u="none" strike="noStrike" cap="none" spc="0" baseline="0"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1" i="0" u="none" strike="noStrike" cap="none" spc="0" baseline="0"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1" i="0" u="none" strike="noStrike" cap="none" spc="0" baseline="0"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1" i="0" u="none" strike="noStrike" cap="none" spc="0" baseline="0"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549835" marR="0" indent="-549835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956235" marR="0" indent="-549835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1362635" marR="0" indent="-549835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1769035" marR="0" indent="-549835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2175435" marR="0" indent="-549835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2581835" marR="0" indent="-549835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2988235" marR="0" indent="-549835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3394635" marR="0" indent="-549835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3801035" marR="0" indent="-549835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66184"/>
            <a:ext cx="109728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133601"/>
            <a:ext cx="10972800" cy="6034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8475135"/>
            <a:ext cx="2844800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8475135"/>
            <a:ext cx="3860800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8475135"/>
            <a:ext cx="2844800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3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1219260" rtl="0" eaLnBrk="1" latinLnBrk="0" hangingPunct="1">
        <a:spcBef>
          <a:spcPct val="0"/>
        </a:spcBef>
        <a:buNone/>
        <a:defRPr sz="586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22" indent="-457222" algn="l" defTabSz="1219260" rtl="0" eaLnBrk="1" latinLnBrk="0" hangingPunct="1">
        <a:spcBef>
          <a:spcPct val="20000"/>
        </a:spcBef>
        <a:buFont typeface="Arial" pitchFamily="34" charset="0"/>
        <a:buChar char="•"/>
        <a:defRPr sz="4266" kern="1200">
          <a:solidFill>
            <a:schemeClr val="tx1"/>
          </a:solidFill>
          <a:latin typeface="+mn-lt"/>
          <a:ea typeface="+mn-ea"/>
          <a:cs typeface="+mn-cs"/>
        </a:defRPr>
      </a:lvl1pPr>
      <a:lvl2pPr marL="990650" indent="-381020" algn="l" defTabSz="1219260" rtl="0" eaLnBrk="1" latinLnBrk="0" hangingPunct="1">
        <a:spcBef>
          <a:spcPct val="20000"/>
        </a:spcBef>
        <a:buFont typeface="Arial" pitchFamily="34" charset="0"/>
        <a:buChar char="–"/>
        <a:defRPr sz="3734" kern="1200">
          <a:solidFill>
            <a:schemeClr val="tx1"/>
          </a:solidFill>
          <a:latin typeface="+mn-lt"/>
          <a:ea typeface="+mn-ea"/>
          <a:cs typeface="+mn-cs"/>
        </a:defRPr>
      </a:lvl2pPr>
      <a:lvl3pPr marL="1524076" indent="-304816" algn="l" defTabSz="121926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706" indent="-304816" algn="l" defTabSz="1219260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8" indent="-304816" algn="l" defTabSz="1219260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2968" indent="-304816" algn="l" defTabSz="1219260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2598" indent="-304816" algn="l" defTabSz="1219260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2228" indent="-304816" algn="l" defTabSz="1219260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1860" indent="-304816" algn="l" defTabSz="1219260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0" algn="l" defTabSz="12192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0" algn="l" defTabSz="12192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2" algn="l" defTabSz="12192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2" algn="l" defTabSz="12192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2" algn="l" defTabSz="12192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2" algn="l" defTabSz="12192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4" algn="l" defTabSz="12192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4" algn="l" defTabSz="12192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t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WhatsApp Image 2018-03-16 at 11.43.06.jpeg" descr="WhatsApp Image 2018-03-16 at 11.43.06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31240" b="31240"/>
          <a:stretch/>
        </p:blipFill>
        <p:spPr>
          <a:xfrm>
            <a:off x="1905128" y="0"/>
            <a:ext cx="20563033" cy="1371600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álatas 5.16-25"/>
          <p:cNvSpPr txBox="1">
            <a:spLocks noGrp="1"/>
          </p:cNvSpPr>
          <p:nvPr>
            <p:ph type="ctrTitle"/>
          </p:nvPr>
        </p:nvSpPr>
        <p:spPr>
          <a:xfrm>
            <a:off x="4119562" y="1947862"/>
            <a:ext cx="16144876" cy="3571876"/>
          </a:xfrm>
          <a:prstGeom prst="rect">
            <a:avLst/>
          </a:prstGeom>
        </p:spPr>
        <p:txBody>
          <a:bodyPr/>
          <a:lstStyle/>
          <a:p>
            <a:r>
              <a:t>Gálatas 5.16-25</a:t>
            </a:r>
          </a:p>
        </p:txBody>
      </p:sp>
      <p:sp>
        <p:nvSpPr>
          <p:cNvPr id="122" name="O Fruto do Espírito"/>
          <p:cNvSpPr txBox="1">
            <a:spLocks noGrp="1"/>
          </p:cNvSpPr>
          <p:nvPr>
            <p:ph type="subTitle" sz="quarter" idx="1"/>
          </p:nvPr>
        </p:nvSpPr>
        <p:spPr>
          <a:xfrm>
            <a:off x="4119562" y="6750158"/>
            <a:ext cx="16144876" cy="121443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649009">
              <a:defRPr sz="7110" b="1">
                <a:effectLst>
                  <a:outerShdw blurRad="40132" dist="20066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O Fruto do Espírito</a:t>
            </a:r>
          </a:p>
        </p:txBody>
      </p:sp>
      <p:pic>
        <p:nvPicPr>
          <p:cNvPr id="12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2970" y="9195017"/>
            <a:ext cx="6758060" cy="38318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34104" t="9486" r="74" b="8752"/>
          <a:stretch/>
        </p:blipFill>
        <p:spPr>
          <a:xfrm>
            <a:off x="12406311" y="1743076"/>
            <a:ext cx="10673757" cy="9944100"/>
          </a:xfrm>
          <a:prstGeom prst="rect">
            <a:avLst/>
          </a:prstGeom>
        </p:spPr>
      </p:pic>
      <p:sp>
        <p:nvSpPr>
          <p:cNvPr id="126" name="1. Há uma luta pelo controle da sua vida."/>
          <p:cNvSpPr txBox="1">
            <a:spLocks noGrp="1"/>
          </p:cNvSpPr>
          <p:nvPr>
            <p:ph type="title"/>
          </p:nvPr>
        </p:nvSpPr>
        <p:spPr>
          <a:xfrm>
            <a:off x="1303931" y="589359"/>
            <a:ext cx="10388007" cy="6465095"/>
          </a:xfrm>
          <a:prstGeom prst="rect">
            <a:avLst/>
          </a:prstGeom>
        </p:spPr>
        <p:txBody>
          <a:bodyPr/>
          <a:lstStyle>
            <a:lvl1pPr>
              <a:defRPr sz="9000"/>
            </a:lvl1pPr>
          </a:lstStyle>
          <a:p>
            <a:r>
              <a:t>1. Há uma luta pelo controle da sua vida.</a:t>
            </a:r>
          </a:p>
        </p:txBody>
      </p:sp>
      <p:sp>
        <p:nvSpPr>
          <p:cNvPr id="127" name="v. 16-18"/>
          <p:cNvSpPr txBox="1">
            <a:spLocks noGrp="1"/>
          </p:cNvSpPr>
          <p:nvPr>
            <p:ph type="body" sz="quarter" idx="1"/>
          </p:nvPr>
        </p:nvSpPr>
        <p:spPr>
          <a:xfrm>
            <a:off x="2711746" y="7413464"/>
            <a:ext cx="7572376" cy="5357814"/>
          </a:xfrm>
          <a:prstGeom prst="rect">
            <a:avLst/>
          </a:prstGeom>
        </p:spPr>
        <p:txBody>
          <a:bodyPr/>
          <a:lstStyle>
            <a:lvl1pPr>
              <a:defRPr sz="72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v. 16-18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8557" b="8557"/>
          <a:stretch>
            <a:fillRect/>
          </a:stretch>
        </p:blipFill>
        <p:spPr>
          <a:xfrm>
            <a:off x="4601765" y="1067257"/>
            <a:ext cx="15180470" cy="8358189"/>
          </a:xfrm>
          <a:prstGeom prst="rect">
            <a:avLst/>
          </a:prstGeom>
        </p:spPr>
      </p:pic>
      <p:sp>
        <p:nvSpPr>
          <p:cNvPr id="130" name="2. O controle do pecado leva à rejeição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07933">
              <a:defRPr sz="6660">
                <a:effectLst>
                  <a:outerShdw blurRad="37592" dist="18796" dir="5400000" rotWithShape="0">
                    <a:srgbClr val="000000"/>
                  </a:outerShdw>
                </a:effectLst>
              </a:defRPr>
            </a:lvl1pPr>
          </a:lstStyle>
          <a:p>
            <a:r>
              <a:t>2. O controle do pecado leva à rejeição.</a:t>
            </a:r>
          </a:p>
        </p:txBody>
      </p:sp>
      <p:sp>
        <p:nvSpPr>
          <p:cNvPr id="131" name="v. 19-21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72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v. 19-21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3. O controle do Espírito leva à liberdade."/>
          <p:cNvSpPr txBox="1">
            <a:spLocks noGrp="1"/>
          </p:cNvSpPr>
          <p:nvPr>
            <p:ph type="ctrTitle"/>
          </p:nvPr>
        </p:nvSpPr>
        <p:spPr>
          <a:xfrm>
            <a:off x="4119562" y="1947862"/>
            <a:ext cx="16144876" cy="3571876"/>
          </a:xfrm>
          <a:prstGeom prst="rect">
            <a:avLst/>
          </a:prstGeom>
        </p:spPr>
        <p:txBody>
          <a:bodyPr/>
          <a:lstStyle/>
          <a:p>
            <a:r>
              <a:t>3. O controle do Espírito leva à liberdade.</a:t>
            </a:r>
          </a:p>
        </p:txBody>
      </p:sp>
      <p:sp>
        <p:nvSpPr>
          <p:cNvPr id="134" name="v. 22-23"/>
          <p:cNvSpPr txBox="1">
            <a:spLocks noGrp="1"/>
          </p:cNvSpPr>
          <p:nvPr>
            <p:ph type="subTitle" sz="quarter" idx="1"/>
          </p:nvPr>
        </p:nvSpPr>
        <p:spPr>
          <a:xfrm>
            <a:off x="4119562" y="6750158"/>
            <a:ext cx="16144876" cy="121443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813315">
              <a:defRPr sz="7128" b="1">
                <a:effectLst>
                  <a:outerShdw blurRad="50292" dist="25146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v. 22-23</a:t>
            </a:r>
          </a:p>
        </p:txBody>
      </p:sp>
      <p:pic>
        <p:nvPicPr>
          <p:cNvPr id="13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2970" y="9195017"/>
            <a:ext cx="6758060" cy="38318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/>
          <a:stretch>
            <a:fillRect/>
          </a:stretch>
        </p:blipFill>
        <p:spPr>
          <a:xfrm>
            <a:off x="12486082" y="9024265"/>
            <a:ext cx="10376091" cy="3773124"/>
          </a:xfrm>
          <a:prstGeom prst="rect">
            <a:avLst/>
          </a:prstGeom>
        </p:spPr>
      </p:pic>
      <p:pic>
        <p:nvPicPr>
          <p:cNvPr id="138" name="Image" descr="Image"/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l="13955" t="292" r="211" b="292"/>
          <a:stretch>
            <a:fillRect/>
          </a:stretch>
        </p:blipFill>
        <p:spPr>
          <a:xfrm>
            <a:off x="12442031" y="589359"/>
            <a:ext cx="10442929" cy="8032092"/>
          </a:xfrm>
          <a:prstGeom prst="rect">
            <a:avLst/>
          </a:prstGeom>
        </p:spPr>
      </p:pic>
      <p:pic>
        <p:nvPicPr>
          <p:cNvPr id="139" name="Image" descr="Image"/>
          <p:cNvPicPr>
            <a:picLocks noGrp="1" noChangeAspect="1"/>
          </p:cNvPicPr>
          <p:nvPr>
            <p:ph type="pic" idx="23"/>
          </p:nvPr>
        </p:nvPicPr>
        <p:blipFill>
          <a:blip r:embed="rId4"/>
          <a:srcRect l="5638" r="27620"/>
          <a:stretch>
            <a:fillRect/>
          </a:stretch>
        </p:blipFill>
        <p:spPr>
          <a:xfrm>
            <a:off x="1197462" y="593123"/>
            <a:ext cx="10780226" cy="121547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1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 advAuto="0"/>
      <p:bldP spid="138" grpId="0" animBg="1" advAuto="0"/>
      <p:bldP spid="139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1058" b="1058"/>
          <a:stretch>
            <a:fillRect/>
          </a:stretch>
        </p:blipFill>
        <p:spPr>
          <a:xfrm>
            <a:off x="4601765" y="1067257"/>
            <a:ext cx="15180470" cy="8358189"/>
          </a:xfrm>
          <a:prstGeom prst="rect">
            <a:avLst/>
          </a:prstGeom>
        </p:spPr>
      </p:pic>
      <p:sp>
        <p:nvSpPr>
          <p:cNvPr id="142" name="4. Cristo nos libertou do controle do pecado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3995">
              <a:defRPr sz="5849">
                <a:effectLst>
                  <a:outerShdw blurRad="33020" dist="16510" dir="5400000" rotWithShape="0">
                    <a:srgbClr val="000000"/>
                  </a:outerShdw>
                </a:effectLst>
              </a:defRPr>
            </a:lvl1pPr>
          </a:lstStyle>
          <a:p>
            <a:r>
              <a:t>4. Cristo nos libertou do controle do pecado.</a:t>
            </a:r>
          </a:p>
        </p:txBody>
      </p:sp>
      <p:sp>
        <p:nvSpPr>
          <p:cNvPr id="143" name="v. 24-25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72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v. 24-25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“Somos livres para sermos controlados pelo Espírito e nunca pelo pecado.”"/>
          <p:cNvSpPr txBox="1">
            <a:spLocks noGrp="1"/>
          </p:cNvSpPr>
          <p:nvPr>
            <p:ph type="body" idx="22"/>
          </p:nvPr>
        </p:nvSpPr>
        <p:spPr>
          <a:xfrm>
            <a:off x="4833937" y="1748539"/>
            <a:ext cx="14716126" cy="574852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9000">
                <a:effectLst>
                  <a:outerShdw blurRad="50800" dist="25400" dir="5400000" rotWithShape="0">
                    <a:srgbClr val="000000"/>
                  </a:outerShdw>
                </a:effectLst>
              </a:defRPr>
            </a:lvl1pPr>
          </a:lstStyle>
          <a:p>
            <a:r>
              <a:t>“Somos livres para sermos controlados pelo Espírito e nunca pelo pecado.” </a:t>
            </a:r>
          </a:p>
        </p:txBody>
      </p:sp>
      <p:pic>
        <p:nvPicPr>
          <p:cNvPr id="14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2970" y="9195017"/>
            <a:ext cx="6758060" cy="38318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2">
  <a:themeElements>
    <a:clrScheme name="New_Template2">
      <a:dk1>
        <a:srgbClr val="C000EB"/>
      </a:dk1>
      <a:lt1>
        <a:srgbClr val="EBEBEB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EBEBEB"/>
            </a:solidFill>
            <a:effectLst>
              <a:outerShdw blurRad="50800" dist="25400" dir="5400000" rotWithShape="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New_Template2">
  <a:themeElements>
    <a:clrScheme name="New_Template2">
      <a:dk1>
        <a:srgbClr val="000000"/>
      </a:dk1>
      <a:lt1>
        <a:srgbClr val="FFFFFF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EBEBEB"/>
            </a:solidFill>
            <a:effectLst>
              <a:outerShdw blurRad="50800" dist="25400" dir="5400000" rotWithShape="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72</Words>
  <Application>Microsoft Office PowerPoint</Application>
  <PresentationFormat>Personalizar</PresentationFormat>
  <Paragraphs>11</Paragraphs>
  <Slides>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8</vt:i4>
      </vt:variant>
    </vt:vector>
  </HeadingPairs>
  <TitlesOfParts>
    <vt:vector size="14" baseType="lpstr">
      <vt:lpstr>Arial</vt:lpstr>
      <vt:lpstr>Calibri</vt:lpstr>
      <vt:lpstr>Helvetica Neue</vt:lpstr>
      <vt:lpstr>Helvetica Neue Medium</vt:lpstr>
      <vt:lpstr>New_Template2</vt:lpstr>
      <vt:lpstr>Office Theme</vt:lpstr>
      <vt:lpstr>Apresentação do PowerPoint</vt:lpstr>
      <vt:lpstr>Gálatas 5.16-25</vt:lpstr>
      <vt:lpstr>1. Há uma luta pelo controle da sua vida.</vt:lpstr>
      <vt:lpstr>2. O controle do pecado leva à rejeição.</vt:lpstr>
      <vt:lpstr>3. O controle do Espírito leva à liberdade.</vt:lpstr>
      <vt:lpstr>Apresentação do PowerPoint</vt:lpstr>
      <vt:lpstr>4. Cristo nos libertou do controle do pecado.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Gabriel Mendes</dc:creator>
  <cp:lastModifiedBy>Gabriel Mendes</cp:lastModifiedBy>
  <cp:revision>3</cp:revision>
  <dcterms:modified xsi:type="dcterms:W3CDTF">2025-10-26T18:03:01Z</dcterms:modified>
</cp:coreProperties>
</file>