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8288000" cy="10287000"/>
  <p:notesSz cx="6858000" cy="9144000"/>
  <p:embeddedFontLst>
    <p:embeddedFont>
      <p:font typeface="PT Serif Bold" charset="1" panose="020A0703040505020204"/>
      <p:regular r:id="rId45"/>
    </p:embeddedFont>
    <p:embeddedFont>
      <p:font typeface="PT Serif" charset="1" panose="020A0603040505020204"/>
      <p:regular r:id="rId46"/>
    </p:embeddedFont>
    <p:embeddedFont>
      <p:font typeface="PT Serif Italics" charset="1" panose="020A0603040505090204"/>
      <p:regular r:id="rId47"/>
    </p:embeddedFont>
    <p:embeddedFont>
      <p:font typeface="PT Serif Bold Italics" charset="1" panose="020A0703040505090204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823" y="3844290"/>
            <a:ext cx="16522354" cy="269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Natureza de Cristo nos</a:t>
            </a:r>
          </a:p>
          <a:p>
            <a:pPr algn="l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Concilios da Igreja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9333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apolinarismo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surgiu com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Apolinário de Laodiceia,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bispo bem-intencionado, mas teologicamente desequilibrado.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queria proteger a ideia de que Cri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to era De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us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v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deiro,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acabou diminuindo sua humanidade.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Apolinário afirmava que Jesus tinha um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corpo humano,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uma mente humana.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Segu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ele, a 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raci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(ou 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foi substituída pelo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Logos divino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Verbo eterno de Deus.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intenção de Apolinário era boa: ele queria garantir que Cristo fosse sem pecado. Mas, ao retirar de Jesus uma mente humana, ele transformou o Salvador em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“homem incompleto”.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 Cristo não assumiu uma 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humana,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Ele não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assumiu a 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talida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na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za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h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nã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umiu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redimiu tudo.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000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Resumo Final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Concílio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Constantinopla 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completou o que Niceia havia começado.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Niceia definiu a divindade do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Filho;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Constantinopla definiu a divindade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do Espírito Santo.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reafirmou que: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Pai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é Deus, não criado.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Filho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é Deus, gerado, não feito.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Espírito Santo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é Deus, procedente do Pai, igual em glória e majestade.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Com isso, a Igreja consolidou a doutrina da Trindade: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um só Deus em três pessoas coeternas e consubstanciais.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823" y="3854450"/>
            <a:ext cx="16522354" cy="26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50"/>
              </a:lnSpc>
            </a:pPr>
            <a:r>
              <a:rPr lang="en-US" sz="9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Concílio de Éfeso </a:t>
            </a:r>
          </a:p>
          <a:p>
            <a:pPr algn="l" marL="0" indent="0" lvl="0">
              <a:lnSpc>
                <a:spcPts val="10450"/>
              </a:lnSpc>
            </a:pPr>
            <a:r>
              <a:rPr lang="en-US" b="true" sz="9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(431 d.C.)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307" y="685829"/>
            <a:ext cx="16821385" cy="10229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Contexto Histórico</a:t>
            </a:r>
          </a:p>
          <a:p>
            <a:pPr algn="just">
              <a:lnSpc>
                <a:spcPts val="426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Após o Concílio de Constantinopla (381 d.C.),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Igreja havia definido claramente 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Trindade: Pai, Filho e Espírito Santo, três pessoas e um só Deus.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Porém, uma nova discussão surgiu: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como essas duas naturezas — divina e humana — existiam em Jesus Cristo?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Até então, todos confessavam que Jesus era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e homem,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como essa união acontecia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ainda não estava bem explicada.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Foi nesse cenário que surgiu uma forte controvérsia entre dois grandes líderes da época,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Nestório, patriarca de Constantinopla,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Cirilo, patriarca de Alexandria.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debate girava em torno de uma questão que parece simples, mas que escondia uma verdade profunda sobre a fé cristã: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Maria é mãe de quem?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Ela é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mãe de Deus (Theotokos)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ou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mãe apenas do homem Jesus (Christotokos)?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812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Personagens Principais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Nestório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Patriarca de Constantinopla. Ensinava que em Cristo havia duas pessoas distintas, uma divina e uma humana.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Cirilo de Alexandria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Patriarca de Alexandria. Defendeu a unidade da pessoa de Cristo e a maternidade divina de Maria.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Teodósio II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Imperador romano do Oriente, que convocou o concílio em Éfeso.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Celestino I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Papa de Roma, que apoiou Cirilo e enviou delegados para o concílio.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João de Antioquia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Bispo que apoiava Nestório, mas chegou atrasado ao concílio e acabou formando um sínodo paralelo.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9333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Nestório (Nestorianismo),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tentando proteger a santidade de Deus,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ensinava que Jesus Cristo era composto de duas pessoas separadas: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uma pessoa divina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(o Filho ete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rno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Deus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 uma pessoa humana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(o homem Jesus).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Segundo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Maria deu à luz somente o homem Jesus,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não o Deus eterno. Por isso, rejeitava o título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Theotokos (Mãe de Deus)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dizia que Maria deveria ser chamada apenas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Christotokos (Mãe de Cristo).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Na prática,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ensinamento de Nestório criava duas pessoas diferentes em Cristo,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como se houv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dois filhos: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 um Filho de Deus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de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Isso quebrava a unidade da pessoa de Jesus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v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ncarn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ção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inc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mplet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017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Perigo Teológico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 Cristo fosse dividido em duas pessoas, então: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eus não teria realmente morrido na cruz,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apenas o homem.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salvaçã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perderia seu valor infinito, porque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um simples homem não poderia redimir o mundo.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amor de Deus não seria pleno, pois Ele não teria realmente participado da nossa humanidade.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Para Cirilo, a maternidade de Maria não era sobre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origem da divindade de Cristo,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sobre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encarnação,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Deus eterno assumindo a natureza humana no ventre dela.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Portanto, chamá-la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Mãe de Deus (Theotokos)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era confessar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que aquele que nasceu dela é verdadeiramente Deus encarnado.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50111" y="2861704"/>
            <a:ext cx="16209189" cy="341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Aquele que não reconhece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Maria como Mãe de Deus, não comp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reende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 a encarnação.</a:t>
            </a:r>
          </a:p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Pois se ela não deu à luz a Deus feito homem, então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não foi Deus quem nos salvou.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8324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Resumo Final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Concílio de Éfeso (431 d.C.)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afirmou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Cristo é uma única pessoa,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onde coexistem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duas naturezas: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divina e humana,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sem separação.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Rejeitou a ideia de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declarou que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é verdadeiramente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Mãe de Deus,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não porque a divindade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tenha começado nela,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rque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próprio Deus eterno entrou no tempo e nasceu dela.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m, Éfeso preservou uma das verdades centrais do cristianismo: 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b="true" sz="3000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Filho eterno de Deus tornou-se verdadeiramente homem para nos tornar filhos de Deus.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823" y="3192462"/>
            <a:ext cx="16522354" cy="399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50"/>
              </a:lnSpc>
            </a:pPr>
            <a:r>
              <a:rPr lang="en-US" sz="9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Concílio de Calcedônia </a:t>
            </a:r>
          </a:p>
          <a:p>
            <a:pPr algn="l" marL="0" indent="0" lvl="0">
              <a:lnSpc>
                <a:spcPts val="10450"/>
              </a:lnSpc>
            </a:pPr>
            <a:r>
              <a:rPr lang="en-US" b="true" sz="9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(451 d.C.)</a:t>
            </a:r>
          </a:p>
          <a:p>
            <a:pPr algn="l" marL="0" indent="0" lvl="0">
              <a:lnSpc>
                <a:spcPts val="1045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45143" y="701964"/>
            <a:ext cx="7781296" cy="8883072"/>
          </a:xfrm>
          <a:custGeom>
            <a:avLst/>
            <a:gdLst/>
            <a:ahLst/>
            <a:cxnLst/>
            <a:rect r="r" b="b" t="t" l="l"/>
            <a:pathLst>
              <a:path h="8883072" w="7781296">
                <a:moveTo>
                  <a:pt x="0" y="0"/>
                </a:moveTo>
                <a:lnTo>
                  <a:pt x="7781296" y="0"/>
                </a:lnTo>
                <a:lnTo>
                  <a:pt x="7781296" y="8883072"/>
                </a:lnTo>
                <a:lnTo>
                  <a:pt x="0" y="8883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307" y="685829"/>
            <a:ext cx="16821385" cy="10648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Contexto Histórico</a:t>
            </a:r>
          </a:p>
          <a:p>
            <a:pPr algn="just">
              <a:lnSpc>
                <a:spcPts val="426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Depois do Concílio de Éfeso (431 d.C.),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Igreja reafirmou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Cristo é uma só pessoa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Maria é Mãe de Deus (Theotokos).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a discussão não acabou. Se o concílio anterior havia confirmado 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unidade da pessoa de Cristo,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agora a nova questão era: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Como se relacionam as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duas naturezas de Cristo?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divina e a humana dentro dessa única pessoa? Dois extremos começaram a surgir: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Alguns cristãos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dividiam demais as naturezas de Cristo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(como Nestório fizera).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Outros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misturavam demais,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afirmando que, depois da encarnação,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só existia uma natureza.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concílio foi convocado justamente para resolver essa nova controvérsia.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imperador Marciano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sua esposa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Pulquéria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ambos cristãos piedosos, chamaram o concílio na cidade de Calcedônia, perto de Constantinopla, com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presença de mais de 500 bispos,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maior número até então.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8962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Personagens Principais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Leão Magno (Papa Leão I)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Enviou o famoso Tomo a Flaviano, documento fundamental que explicava a união das naturezas em Cristo.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Flaviano de Constantinopla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Patriarca e defensor da fé ortodoxa; foi injustamente maltratado por hereges antes do concílio.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Eutiques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Arcediago de Constantinopla e autor da heresia monofisita.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Marciano e Pulquéria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Imperador e imperatriz bizantinos; promoveram o concílio buscando unidade doutrinária.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Dióscoro de Alexandria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Sucessor de Cirilo; defendeu o monofisismo e foi condenado no concílio.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017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monofisismo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(do grego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monos, “um só”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physis, “natureza”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) ensinava que, depois da encarnação, Cristo tinha apenas uma natureza — a divina.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princip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al proponente dessa ideia foi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Eutiques,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monge influente de Constantinopla.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egundo Eutiques, a natureza humana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t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eria sido absorvida pela divina,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como uma gota d’água lançada no oceano.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Assim, após a encarnação, Cristo seria apenas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com aparência humana,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não realmente homem como nós. A intenção de Eutiques era boa: ele queria proteger a divindade de Cristo.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Mas o efeito teológico era catastrófico, pois anulava 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realidade da encarnação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 o valor da redenção.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 Jesus não é plenamente homem,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Ele não pode nos representar diante de Deus;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se não é plenamente Deus,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Ele não pode salvar.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681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Perigo Teológico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monofisismo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distorce a própria 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sê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ia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rna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ção.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 a hum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anida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 de Cristo fo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“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g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lida”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di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v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ind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ade, então Ele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viveu realmente como h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omem, não sentiu fome, dor, tentação ou fraqueza humana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— e portanto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redimiu a humanidade por completo.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sa heresia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liminava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pont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que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ist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618741"/>
            <a:ext cx="16209189" cy="5106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Cada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natureza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realiza o que lhe é próprio em comunhão com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out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:</a:t>
            </a:r>
          </a:p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Verbo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opera o qu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é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d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 V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rbo,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 o co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p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re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liz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 que é do corpo;</a:t>
            </a:r>
          </a:p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um brilha pelos milagres, o outro sofre as injúrias.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000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Resumo Final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Concílio de Calcedônia (451)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estabeleceu a doutrina cristã clássica sobre Cristo: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Jesus é uma só pessoa, mas possui duas naturezas completas: divina e humana, que coexistem em perfeita união, sem mistura nem separação.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Com isso, a Igreja rejeitou tanto: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nestorianismo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(que dividia Cristo em duas pessoas),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quanto o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monofisismo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(que fundia 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naturezas em uma só).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partir de Calcedônia, a fé cristã ficou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rmem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alice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çada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verda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 que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se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fez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verdadeiramente homem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sem deix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ve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dei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ament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 Deus.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823" y="3192462"/>
            <a:ext cx="16522354" cy="399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50"/>
              </a:lnSpc>
            </a:pPr>
            <a:r>
              <a:rPr lang="en-US" b="true" sz="9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II Concílio de Constantinopla (553 d.C.)</a:t>
            </a:r>
          </a:p>
          <a:p>
            <a:pPr algn="l" marL="0" indent="0" lvl="0">
              <a:lnSpc>
                <a:spcPts val="10450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307" y="685829"/>
            <a:ext cx="16821385" cy="1232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Contexto Histórico</a:t>
            </a:r>
          </a:p>
          <a:p>
            <a:pPr algn="just">
              <a:lnSpc>
                <a:spcPts val="426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Concílio de Calcedônia (451 d.C.)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havia estabelecido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Cristo é uma só pessoa em duas naturezas, “sem confusão, sem mudança, sem divisão e sem separação”.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 definição tornou-se o centro da fé cristã ortodoxa. Porém, nem todos aceitaram Calcedônia. Muitos cristãos no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Egito, Síria e Armênia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acreditavam que o concílio havia enfraquecido a doutrina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Cirilo de Alexandria,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que ao dizer “duas naturezas”,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ele teria dividido Cristo.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Esses grupos ficaram conhecidos como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monofisitas (ou miafisitas),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começaram a se separar da Igreja imperial.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imperador Justiniano I,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profundamente religioso e influente, tentou r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econciliar os monofisitas com o restante da Igreja.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Para isso, ele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convocou um novo concílio em Constantinopla, em 553, com o objetivo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explicar novamente Calcedônia à luz da teologia de Cirilo, e eliminar textos que pudessem parecer nestorianos.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Assim nasceu 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II Concílio de Constantinopla, o 5º concílio ecumênico da Igreja,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 cerca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150 bispos,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quase todos do Oriente.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8914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Personagens Principais</a:t>
            </a:r>
          </a:p>
          <a:p>
            <a:pPr algn="just">
              <a:lnSpc>
                <a:spcPts val="4117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Justiniano I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Imperador bizantino; promoveu o concílio e desejava unir o império em uma só fé.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Papa Vigílio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Inicialmente resistiu às decisões do imperador, temendo que Calcedônia fosse reinterpretado; depois aceitou as conclusões.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Teodoro de Mopsuéstia, Teodoreto de Ciro e Ibas de Edessa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Três teólogos ligados ao nestorianismo, cujas obras foram condenadas no concílio (os “Três Capítulos”).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Cirilo de Alexandria (falecido)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Suas formulações cristológicas inspiraram a definição final do concílio.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Leão Magno (falecido)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Sua teologia em Calcedônia continuou sendo a base doutrinária.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1429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Os “Três Capítulos” (O Nestorianismo disfarçado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 escritos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três teólogos (Teodoro, Teodoreto e Ibas)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que, embora não fossem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ofici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almente hereges, continham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idéias próximas do nestorianismo.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Esses textos afirmavam, de fo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que em Jesus havia duas pessoas separadas,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que Maria não poderia 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ama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 Mãe de Deus.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imperador Justiniano percebeu que, para pacificar os monofisitas, era preciso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mostrar que o império rejeitava completamente o nestorianismo.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Assim, ele exigiu que o concí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den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rit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mo que os autores já estivess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rt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Com isso, o concílio reafirmou a doutrina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Éfeso e Calcedônia,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enfatizando que em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Cristo há uma única pessoa,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Filho eterno de Deus,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age tanto como Deus quanto como homem.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854450"/>
            <a:ext cx="16522354" cy="26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50"/>
              </a:lnSpc>
            </a:pPr>
            <a:r>
              <a:rPr lang="en-US" b="true" sz="9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Concílio de Constantinopla I (381 d.C.)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9752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Enqu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anto condenava os escritos nestorianos, o concílio também rejeitou os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monofisitas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que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dis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torciam a teologia de Cirilo.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monofisitas diziam que,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após a encarnação, Cristo tinha apenas uma natureza divina, e que falar em “duas naturezas” era dividir o Salvador.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concílio respondeu reafirmando que: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As duas naturezas de Cristo permanecem distintas,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inseparavelmente unidas.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Cristo encarnado é um só e o mesmo Filho,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que age de forma humana e divina em perfeita harmonia.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307" y="685829"/>
            <a:ext cx="16821385" cy="11067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Que o Concílio Decidiu</a:t>
            </a:r>
          </a:p>
          <a:p>
            <a:pPr algn="just">
              <a:lnSpc>
                <a:spcPts val="426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II Concílio de Constantinopla teve três objetivos principais: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Condenar os “Três Capítulos”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— todos os escritos e autores que davam margem ao nestorianismo.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Reafirmar o Concílio de Calcedônia,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especialmente sua definição de que Cristo é “um só e mesmo Filho em duas naturezas”.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Explicar Calcedônia à luz de Cirilo de Alexandria,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mostrando que “duas naturezas” não significava “duas pessoas”.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concílio foi um ato de equilíbrio: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Condenou o nestorianismo sem cair no monofisismo,  e defendeu Calcedônia sem deixar dúvidas sobre 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unidade da pessoa de Cristo.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8324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Resumo Final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II Concílio de Constantinopla (553 d.C.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) foi, em essência,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uma defesa de Calcedônia.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reafirmou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Cristo é uma só pessoa com duas naturezas,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buscou restaurar a comunhão entre as igrejas divididas pela controvérsia entre nestorianos e monofisitas.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Com isso, a Igreja manteve firme a confissão central da fé cristã: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Cristo é ao mesmo tempo plenamente Deus e plenamente homem, e a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sal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vação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é possív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 porque o próprio 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se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uniu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verdadeiramente à no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sa human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idad</a:t>
            </a: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1974" y="3192462"/>
            <a:ext cx="17973503" cy="399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50"/>
              </a:lnSpc>
            </a:pPr>
            <a:r>
              <a:rPr lang="en-US" sz="9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III Concílio de Constantinopla </a:t>
            </a:r>
          </a:p>
          <a:p>
            <a:pPr algn="l" marL="0" indent="0" lvl="0">
              <a:lnSpc>
                <a:spcPts val="10450"/>
              </a:lnSpc>
            </a:pPr>
            <a:r>
              <a:rPr lang="en-US" b="true" sz="9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(680–681 d.C.)</a:t>
            </a:r>
          </a:p>
          <a:p>
            <a:pPr algn="l" marL="0" indent="0" lvl="0">
              <a:lnSpc>
                <a:spcPts val="10450"/>
              </a:lnSpc>
            </a:pP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307" y="685829"/>
            <a:ext cx="16821385" cy="1232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Contexto Histórico</a:t>
            </a:r>
          </a:p>
          <a:p>
            <a:pPr algn="just">
              <a:lnSpc>
                <a:spcPts val="426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Depois do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II Concílio de Constantinopla (553 d.C.),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Império Bizantino ainda enfrentava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tensões teológicas e políticas.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Os debates entre os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defensores de Calcedônia (que afirmavam as duas naturezas de Cristo)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os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monofisitas (que insistiam numa só)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continuavam a dividir as províncias orientais — especialmente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Egito, Síria e Armênia.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imperador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Heráclio (610–641)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tentou restaurar a unidade do império propondo uma nova “solução de compromisso”: Ele sugeriu que, embora Cristo tivesse duas naturezas,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talvez tivesse uma só vontade.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Essa doutrina ficou conhecida como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Monotelitismo (de “monos” = um, e “thelema” = vontade).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ideia era teologicamente era perigosa: se Jesus não tivesse uma vontade humana,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então Ele não seria plenamente homem.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se Ele não fosse plenamente homem,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salvação seria incompleta.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confusão se espalhou. Dois imperadores (Heráclio e depois Constantino IV) apoiaram a nova doutrina, e papas e bispos começaram a se posicionar.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009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Personagens Principais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4117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Papa Agatão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Enviou uma carta doutrinária defendendo duas vontades em Cristo; essa carta foi lida e aclamada no concílio.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São Máximo, o Confessor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Monge e teólogo que, anos antes, havia sido preso e mutilado por defender duas vontades em Cristo; sua teologia foi confirmada no concílio.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Sérgio I de Constantinopla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Patriarca que originou a doutrina monotelita, tentando agradar os monofisitas.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Heráclio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Imperador que apoiou inicialmente o monotelitismo para pacificar as regiões divididas.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Constantino IV Pogonato –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Imperador que convocou o concílio e restaurou a ortodoxia.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268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monotelitismo (ou “doutrina da única vontade”)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dizia que em Cristo existiam duas naturezas, mas uma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únic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vontade — a divina.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Os defensores da doutrina afirmavam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que, se houvesse duas vontades (divina e humana), haveria conflito dentro de Cristo.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teoria parecia lógica, mas negava um ponto fundamental: Se Cristo não tivesse uma vontade humana, Ele não teria se identificado plenamente com a humanidade.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Ser humano é ter vontade, escolher, obedecer, resistir.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Ao negar isso, o monotelitismo anulava o que Cristo fez ao submeter Sua vontade humana à do Pai.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Lucas 22:42 -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Aqui Jesus expressa claramente uma vontade humana distinta da divina, mas em perfeita obediência.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João 6:38 —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Cristo tinha uma vontade humana real, que se submetia à vontade divina do Pai.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50111" y="3466466"/>
            <a:ext cx="16209189" cy="341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“Cada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natureza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faz o que lhe é próprio em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comunhão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com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out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ra.</a:t>
            </a:r>
          </a:p>
          <a:p>
            <a:pPr algn="ctr">
              <a:lnSpc>
                <a:spcPts val="6709"/>
              </a:lnSpc>
            </a:pP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Verbo realiza o que é do Verbo; o homem 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re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aliza o que é do homem.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1257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Resumo Final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III Concílio de Constantinopla (680–681 d.C.)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completou a doutrina cristológica iniciada em Niceia e Calcedônia.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Ele afirmou que Cristo é uma só pessoa, mas que essa pessoa possui: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duas naturezas (divina e humana),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duas vontades (divina e humana),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duas operações, que atuam em perfeita harmonia e obediência.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Assim, a Igreja confessou que a salvação envolve também a vontade: Jesus redimiu não apenas o corpo e a alma humanos, mas também a vontade humana, que em Adão havia se rebelado contra Deus.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00273" y="4511040"/>
            <a:ext cx="11487455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Abençoe!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307" y="685829"/>
            <a:ext cx="16821385" cy="8972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Contexto Histórico</a:t>
            </a:r>
          </a:p>
          <a:p>
            <a:pPr algn="just">
              <a:lnSpc>
                <a:spcPts val="426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Concílio de Constantinopla 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aconteceu no ano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381 d.C.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cerca de 56 anos após 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Concílio de Niceia (325).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Embora Niceia tivesse deixado claro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é Deus da mesma substância do Pai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as discussões sobre a natureza divina ainda não estavam totalmente encerradas.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 Oriente, o arianismo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— que negava a divindade de Cristo — continuava influente. E agora, uma nova questão surgia: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Quem é o Espírito Santo?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Alguns cristãos afirmavam que o Espírito não era Deus, mas uma força criada por Ele. Essa crença começou a dividir novamente a Igreja.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imperador Teodósio I,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cristão comprometido com a ortodoxia nicena, percebeu que a fé cristã precisava ser unificada. Em 380, ele declarou o cristianismo trinitário como religião oficial do Império Romano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(pelo Édito de Tessalônica)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no ano seguinte convocou o concílio em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Constantinopla (atual Istambul).</a:t>
            </a: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9800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Personagens Principais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Teodósio I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– Imperador romano do Oriente; convocou o concílio e exigiu unidade na fé trinitária.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Gregório de Nazianzo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– Patriarca de Constantinopla; defendeu a plena divindade do Espírito Santo e liderou as discussões.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Basílio, o Grande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– Bispo da Cesareia; autor da obra Sobre o Espírito Santo, base para a teologia do concílio (morreu pouco antes do evento).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Gregório de Nissa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– Irmão de Basílio; reforçou o conceito de “uma essência e três pessoas” na Trindade.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Macedônio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– Ex-bispo de Constantinopla; fundador da heresia que negava a divindade do Espírito Santo.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Apolinário de Laodiceia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– Teólogo que tentou explicar a encarnação, mas caiu em erro ao negar a humanidade completa de Cristo.</a:t>
            </a: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9333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Heresias Combatidas</a:t>
            </a:r>
          </a:p>
          <a:p>
            <a:pPr algn="just">
              <a:lnSpc>
                <a:spcPts val="4117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macedonianismo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surgiu após o arianismo e recebeu esse nome porque foi ensinado por Macedônio, ex-bispo de Constantinopla.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 o arianismo dizia que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era uma criatura inferior ao Pai,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os macedonianos aplicaram a mesma lógica ao Espírito Santo.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Para eles,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Espírito não era Deus, mas uma força divina criada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— uma espécie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energia celestial,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uma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influência ativa de Deus,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não uma Pessoa com vontade, consciência e poder próprios.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 visão tentava simplificar o mistério da Trindade à maneira humana: um Deus supremo (Pai), um Deus secundário (Filho), e uma força subordinada (Espírito).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Mas a Igreja percebeu que isso destruía completamente o conceito bíblico de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triúno.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Se o Espírito não é Deus,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então Ele não pode santificar, inspirar, nem habitar em nós, pois só Deus pode realizar essas obras.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3557" y="1799774"/>
            <a:ext cx="11095957" cy="5144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29"/>
              </a:lnSpc>
            </a:pP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b="true" sz="5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Espírito Santo é inseparável</a:t>
            </a:r>
            <a:r>
              <a:rPr lang="en-US" b="true" sz="5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 do Pai</a:t>
            </a:r>
            <a:r>
              <a:rPr lang="en-US" b="true" sz="5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 e do Filho;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Ele 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partic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ipa da me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sm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 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gló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ria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, hon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ra e 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maj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es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d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.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b="true" sz="5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Quem o adora, adora a Trindade inteira.</a:t>
            </a:r>
            <a:r>
              <a:rPr lang="en-US" sz="5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5829"/>
              </a:lnSpc>
            </a:pPr>
          </a:p>
          <a:p>
            <a:pPr algn="just">
              <a:lnSpc>
                <a:spcPts val="5829"/>
              </a:lnSpc>
            </a:pPr>
            <a:r>
              <a:rPr lang="en-US" b="true" sz="5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Basílio, o Grande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894526" y="0"/>
            <a:ext cx="6969126" cy="10442701"/>
          </a:xfrm>
          <a:custGeom>
            <a:avLst/>
            <a:gdLst/>
            <a:ahLst/>
            <a:cxnLst/>
            <a:rect r="r" b="b" t="t" l="l"/>
            <a:pathLst>
              <a:path h="10442701" w="6969126">
                <a:moveTo>
                  <a:pt x="0" y="0"/>
                </a:moveTo>
                <a:lnTo>
                  <a:pt x="6969126" y="0"/>
                </a:lnTo>
                <a:lnTo>
                  <a:pt x="6969126" y="10442701"/>
                </a:lnTo>
                <a:lnTo>
                  <a:pt x="0" y="1044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17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50111" y="2861704"/>
            <a:ext cx="16209189" cy="4258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Negar o Espírito é destru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ir</a:t>
            </a: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 o batismo,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pois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fo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mos s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ela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dos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em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me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do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, do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Filho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 do Espí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ri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to S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ant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60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.</a:t>
            </a:r>
          </a:p>
          <a:p>
            <a:pPr algn="ctr">
              <a:lnSpc>
                <a:spcPts val="6709"/>
              </a:lnSpc>
            </a:pPr>
          </a:p>
          <a:p>
            <a:pPr algn="ctr">
              <a:lnSpc>
                <a:spcPts val="6709"/>
              </a:lnSpc>
            </a:pPr>
            <a:r>
              <a:rPr lang="en-US" b="true" sz="60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Gregório de Nazianzo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2186" y="631697"/>
            <a:ext cx="16228331" cy="1076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Bíblia ensina claramente que o Espírito é Deus pessoal: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Atos 5:3–4 —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mentir ao Espírito Santo é mentir a Deus.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 Coríntios 3:17 —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“O Senhor é o Espírito; e onde está o Espírito do Senhor, aí há liberdade.”</a:t>
            </a:r>
          </a:p>
          <a:p>
            <a:pPr algn="just">
              <a:lnSpc>
                <a:spcPts val="3300"/>
              </a:lnSpc>
            </a:pPr>
          </a:p>
          <a:p>
            <a:pPr algn="just" marL="647700" indent="-323850" lvl="1">
              <a:lnSpc>
                <a:spcPts val="33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João 14:16–17 — 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Jesus promete enviar “outro Consolador”, mostrando que o Espírito é pessoa distinta, não força impessoal.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concílio rejeitou completamente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macedonianismo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 declarou que o Espírito Santo é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“Senhor e doador da vida, que procede do Pai, e com o Pai e o Filho é juntamente adorado e glorificado.”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Essas palavras foram inseridas no </a:t>
            </a:r>
            <a:r>
              <a:rPr lang="en-US" sz="30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Credo Niceno-Constantinopolitano,</a:t>
            </a:r>
            <a:r>
              <a:rPr lang="en-US" sz="3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que é recitado até hoje em igrejas de todo o mundo.</a:t>
            </a: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300"/>
              </a:lnSpc>
            </a:pPr>
          </a:p>
          <a:p>
            <a:pPr algn="just">
              <a:lnSpc>
                <a:spcPts val="3704"/>
              </a:lnSpc>
            </a:pPr>
          </a:p>
          <a:p>
            <a:pPr algn="just">
              <a:lnSpc>
                <a:spcPts val="37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DAG3hr5Yxbk</dc:identifier>
  <dcterms:modified xsi:type="dcterms:W3CDTF">2011-08-01T06:04:30Z</dcterms:modified>
  <cp:revision>1</cp:revision>
  <dc:title>Cópia de Do Caos ao Cosmo: Da Criação a Nova Criação</dc:title>
</cp:coreProperties>
</file>