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10164" r:id="rId2"/>
    <p:sldId id="292" r:id="rId3"/>
    <p:sldId id="10141" r:id="rId4"/>
    <p:sldId id="4120" r:id="rId5"/>
    <p:sldId id="4017" r:id="rId6"/>
    <p:sldId id="10144" r:id="rId7"/>
    <p:sldId id="10185" r:id="rId8"/>
    <p:sldId id="10150" r:id="rId9"/>
    <p:sldId id="4495" r:id="rId10"/>
    <p:sldId id="10146" r:id="rId11"/>
    <p:sldId id="10074" r:id="rId12"/>
    <p:sldId id="10151" r:id="rId13"/>
    <p:sldId id="10160" r:id="rId14"/>
    <p:sldId id="10161" r:id="rId15"/>
    <p:sldId id="1297" r:id="rId16"/>
    <p:sldId id="10184" r:id="rId17"/>
    <p:sldId id="4139" r:id="rId18"/>
    <p:sldId id="10173" r:id="rId19"/>
    <p:sldId id="724" r:id="rId20"/>
    <p:sldId id="10153" r:id="rId21"/>
    <p:sldId id="10175" r:id="rId22"/>
    <p:sldId id="10147" r:id="rId23"/>
    <p:sldId id="10181" r:id="rId24"/>
    <p:sldId id="10174" r:id="rId25"/>
    <p:sldId id="10178" r:id="rId26"/>
    <p:sldId id="10180" r:id="rId27"/>
    <p:sldId id="10183" r:id="rId28"/>
    <p:sldId id="10177" r:id="rId29"/>
    <p:sldId id="10154" r:id="rId30"/>
    <p:sldId id="1269" r:id="rId31"/>
    <p:sldId id="4614" r:id="rId32"/>
    <p:sldId id="1290" r:id="rId33"/>
    <p:sldId id="10145" r:id="rId34"/>
    <p:sldId id="4143" r:id="rId35"/>
    <p:sldId id="4352" r:id="rId36"/>
    <p:sldId id="4355" r:id="rId37"/>
    <p:sldId id="4469" r:id="rId38"/>
    <p:sldId id="4357" r:id="rId39"/>
    <p:sldId id="10078" r:id="rId40"/>
    <p:sldId id="10156" r:id="rId41"/>
    <p:sldId id="272" r:id="rId42"/>
    <p:sldId id="270" r:id="rId43"/>
    <p:sldId id="10157" r:id="rId44"/>
    <p:sldId id="10158" r:id="rId45"/>
    <p:sldId id="945" r:id="rId46"/>
    <p:sldId id="10159" r:id="rId47"/>
    <p:sldId id="3467" r:id="rId48"/>
    <p:sldId id="3522" r:id="rId49"/>
    <p:sldId id="3525" r:id="rId50"/>
    <p:sldId id="4522" r:id="rId51"/>
    <p:sldId id="10162" r:id="rId52"/>
    <p:sldId id="10170" r:id="rId53"/>
    <p:sldId id="10172" r:id="rId54"/>
    <p:sldId id="10155" r:id="rId55"/>
    <p:sldId id="807" r:id="rId56"/>
    <p:sldId id="10072" r:id="rId57"/>
    <p:sldId id="10073" r:id="rId58"/>
    <p:sldId id="10163" r:id="rId59"/>
    <p:sldId id="10126" r:id="rId60"/>
    <p:sldId id="10165" r:id="rId61"/>
    <p:sldId id="10101" r:id="rId62"/>
    <p:sldId id="10077" r:id="rId63"/>
    <p:sldId id="10179" r:id="rId64"/>
    <p:sldId id="10125" r:id="rId65"/>
    <p:sldId id="10167" r:id="rId66"/>
    <p:sldId id="10168" r:id="rId67"/>
    <p:sldId id="275" r:id="rId68"/>
    <p:sldId id="4470" r:id="rId69"/>
    <p:sldId id="1318" r:id="rId70"/>
  </p:sldIdLst>
  <p:sldSz cx="12192000" cy="6858000"/>
  <p:notesSz cx="7102475" cy="93884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964" autoAdjust="0"/>
    <p:restoredTop sz="76633" autoAdjust="0"/>
  </p:normalViewPr>
  <p:slideViewPr>
    <p:cSldViewPr snapToGrid="0">
      <p:cViewPr varScale="1">
        <p:scale>
          <a:sx n="51" d="100"/>
          <a:sy n="51" d="100"/>
        </p:scale>
        <p:origin x="1032" y="269"/>
      </p:cViewPr>
      <p:guideLst/>
    </p:cSldViewPr>
  </p:slideViewPr>
  <p:notesTextViewPr>
    <p:cViewPr>
      <p:scale>
        <a:sx n="1" d="1"/>
        <a:sy n="1" d="1"/>
      </p:scale>
      <p:origin x="0" y="0"/>
    </p:cViewPr>
  </p:notesTextViewPr>
  <p:sorterViewPr>
    <p:cViewPr varScale="1">
      <p:scale>
        <a:sx n="1" d="1"/>
        <a:sy n="1" d="1"/>
      </p:scale>
      <p:origin x="0" y="-217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C73E7-7EBB-4948-9A5A-8D1468BF3795}" type="doc">
      <dgm:prSet loTypeId="urn:microsoft.com/office/officeart/2005/8/layout/cycle8" loCatId="cycle" qsTypeId="urn:microsoft.com/office/officeart/2005/8/quickstyle/simple1" qsCatId="simple" csTypeId="urn:microsoft.com/office/officeart/2005/8/colors/colorful2" csCatId="colorful" phldr="1"/>
      <dgm:spPr/>
      <dgm:t>
        <a:bodyPr/>
        <a:lstStyle/>
        <a:p>
          <a:endParaRPr lang="en-US"/>
        </a:p>
      </dgm:t>
    </dgm:pt>
    <dgm:pt modelId="{9F5885DC-492B-4BB3-9B11-AA05938CE548}">
      <dgm:prSet phldrT="[Text]" phldr="0"/>
      <dgm:spPr/>
      <dgm:t>
        <a:bodyPr/>
        <a:lstStyle/>
        <a:p>
          <a:r>
            <a:rPr lang="en-US" dirty="0" err="1"/>
            <a:t>Predadores</a:t>
          </a:r>
          <a:endParaRPr lang="en-US" dirty="0"/>
        </a:p>
      </dgm:t>
    </dgm:pt>
    <dgm:pt modelId="{DB4188B0-5B6F-4D5F-9501-572E46F79973}" type="parTrans" cxnId="{AA504FF4-5065-485D-889E-BB5C3D65B2CC}">
      <dgm:prSet/>
      <dgm:spPr/>
      <dgm:t>
        <a:bodyPr/>
        <a:lstStyle/>
        <a:p>
          <a:endParaRPr lang="en-US"/>
        </a:p>
      </dgm:t>
    </dgm:pt>
    <dgm:pt modelId="{2B5EE94B-DA5F-4468-81C4-92CD84D2F0AE}" type="sibTrans" cxnId="{AA504FF4-5065-485D-889E-BB5C3D65B2CC}">
      <dgm:prSet/>
      <dgm:spPr/>
      <dgm:t>
        <a:bodyPr/>
        <a:lstStyle/>
        <a:p>
          <a:endParaRPr lang="en-US"/>
        </a:p>
      </dgm:t>
    </dgm:pt>
    <dgm:pt modelId="{F25ECBE4-1FAD-4042-95C0-7EDDEBDDC8BD}">
      <dgm:prSet phldrT="[Text]" phldr="0"/>
      <dgm:spPr/>
      <dgm:t>
        <a:bodyPr/>
        <a:lstStyle/>
        <a:p>
          <a:r>
            <a:rPr lang="en-US" dirty="0" err="1"/>
            <a:t>Buraco</a:t>
          </a:r>
          <a:r>
            <a:rPr lang="en-US" dirty="0"/>
            <a:t> negro de tempo</a:t>
          </a:r>
        </a:p>
      </dgm:t>
    </dgm:pt>
    <dgm:pt modelId="{66AA7B20-55D7-4837-8846-1FE71486F669}" type="parTrans" cxnId="{DADE1E29-2136-4EF1-A890-B778B1C440D6}">
      <dgm:prSet/>
      <dgm:spPr/>
      <dgm:t>
        <a:bodyPr/>
        <a:lstStyle/>
        <a:p>
          <a:endParaRPr lang="en-US"/>
        </a:p>
      </dgm:t>
    </dgm:pt>
    <dgm:pt modelId="{0A319B72-E378-47DB-9570-8FBA6A23D9BB}" type="sibTrans" cxnId="{DADE1E29-2136-4EF1-A890-B778B1C440D6}">
      <dgm:prSet/>
      <dgm:spPr/>
      <dgm:t>
        <a:bodyPr/>
        <a:lstStyle/>
        <a:p>
          <a:endParaRPr lang="en-US"/>
        </a:p>
      </dgm:t>
    </dgm:pt>
    <dgm:pt modelId="{737CF26A-2D32-48E1-9C55-0B21C0BDCE65}">
      <dgm:prSet phldrT="[Text]" phldr="0"/>
      <dgm:spPr/>
      <dgm:t>
        <a:bodyPr/>
        <a:lstStyle/>
        <a:p>
          <a:r>
            <a:rPr lang="en-US" dirty="0" err="1"/>
            <a:t>Exposição</a:t>
          </a:r>
          <a:r>
            <a:rPr lang="en-US" dirty="0"/>
            <a:t> a </a:t>
          </a:r>
          <a:r>
            <a:rPr lang="en-US" dirty="0" err="1"/>
            <a:t>conteúdo</a:t>
          </a:r>
          <a:r>
            <a:rPr lang="en-US" dirty="0"/>
            <a:t> </a:t>
          </a:r>
          <a:r>
            <a:rPr lang="en-US" dirty="0" err="1"/>
            <a:t>explícito</a:t>
          </a:r>
          <a:r>
            <a:rPr lang="en-US" dirty="0"/>
            <a:t> (8 anos)</a:t>
          </a:r>
        </a:p>
      </dgm:t>
    </dgm:pt>
    <dgm:pt modelId="{CC6C3C14-8B6F-464B-985A-1D6536199475}" type="parTrans" cxnId="{0B913B17-35E0-4622-A85A-42E2A6063A79}">
      <dgm:prSet/>
      <dgm:spPr/>
      <dgm:t>
        <a:bodyPr/>
        <a:lstStyle/>
        <a:p>
          <a:endParaRPr lang="en-US"/>
        </a:p>
      </dgm:t>
    </dgm:pt>
    <dgm:pt modelId="{8646E893-309E-43A2-B3EC-AD5D05D2A561}" type="sibTrans" cxnId="{0B913B17-35E0-4622-A85A-42E2A6063A79}">
      <dgm:prSet/>
      <dgm:spPr/>
      <dgm:t>
        <a:bodyPr/>
        <a:lstStyle/>
        <a:p>
          <a:endParaRPr lang="en-US"/>
        </a:p>
      </dgm:t>
    </dgm:pt>
    <dgm:pt modelId="{A42FA110-1BBF-443D-B6AE-E2E7232A6DD6}" type="pres">
      <dgm:prSet presAssocID="{6B0C73E7-7EBB-4948-9A5A-8D1468BF3795}" presName="compositeShape" presStyleCnt="0">
        <dgm:presLayoutVars>
          <dgm:chMax val="7"/>
          <dgm:dir/>
          <dgm:resizeHandles val="exact"/>
        </dgm:presLayoutVars>
      </dgm:prSet>
      <dgm:spPr/>
    </dgm:pt>
    <dgm:pt modelId="{5137DDD5-6739-4640-9EB5-C7D508A1119A}" type="pres">
      <dgm:prSet presAssocID="{6B0C73E7-7EBB-4948-9A5A-8D1468BF3795}" presName="wedge1" presStyleLbl="node1" presStyleIdx="0" presStyleCnt="3"/>
      <dgm:spPr/>
    </dgm:pt>
    <dgm:pt modelId="{8991F027-7932-4CA3-A893-44ED6A77D38C}" type="pres">
      <dgm:prSet presAssocID="{6B0C73E7-7EBB-4948-9A5A-8D1468BF3795}" presName="dummy1a" presStyleCnt="0"/>
      <dgm:spPr/>
    </dgm:pt>
    <dgm:pt modelId="{11925B79-0C05-45F1-9C95-421FE0D2673A}" type="pres">
      <dgm:prSet presAssocID="{6B0C73E7-7EBB-4948-9A5A-8D1468BF3795}" presName="dummy1b" presStyleCnt="0"/>
      <dgm:spPr/>
    </dgm:pt>
    <dgm:pt modelId="{55D2E7FC-2383-498E-954F-A0BC6C48A9B4}" type="pres">
      <dgm:prSet presAssocID="{6B0C73E7-7EBB-4948-9A5A-8D1468BF3795}" presName="wedge1Tx" presStyleLbl="node1" presStyleIdx="0" presStyleCnt="3">
        <dgm:presLayoutVars>
          <dgm:chMax val="0"/>
          <dgm:chPref val="0"/>
          <dgm:bulletEnabled val="1"/>
        </dgm:presLayoutVars>
      </dgm:prSet>
      <dgm:spPr/>
    </dgm:pt>
    <dgm:pt modelId="{B5116318-0AD9-4D04-9AC6-643C64105109}" type="pres">
      <dgm:prSet presAssocID="{6B0C73E7-7EBB-4948-9A5A-8D1468BF3795}" presName="wedge2" presStyleLbl="node1" presStyleIdx="1" presStyleCnt="3"/>
      <dgm:spPr/>
    </dgm:pt>
    <dgm:pt modelId="{D38B6E89-93D6-4D71-965B-E1E1B5A109CE}" type="pres">
      <dgm:prSet presAssocID="{6B0C73E7-7EBB-4948-9A5A-8D1468BF3795}" presName="dummy2a" presStyleCnt="0"/>
      <dgm:spPr/>
    </dgm:pt>
    <dgm:pt modelId="{C4E3ABEF-8EE2-44A6-8245-9965A24B8942}" type="pres">
      <dgm:prSet presAssocID="{6B0C73E7-7EBB-4948-9A5A-8D1468BF3795}" presName="dummy2b" presStyleCnt="0"/>
      <dgm:spPr/>
    </dgm:pt>
    <dgm:pt modelId="{B1EF7A92-7192-48EB-9F90-53636B8B93CF}" type="pres">
      <dgm:prSet presAssocID="{6B0C73E7-7EBB-4948-9A5A-8D1468BF3795}" presName="wedge2Tx" presStyleLbl="node1" presStyleIdx="1" presStyleCnt="3">
        <dgm:presLayoutVars>
          <dgm:chMax val="0"/>
          <dgm:chPref val="0"/>
          <dgm:bulletEnabled val="1"/>
        </dgm:presLayoutVars>
      </dgm:prSet>
      <dgm:spPr/>
    </dgm:pt>
    <dgm:pt modelId="{0F1AFD9B-4DC2-4A10-9FDA-FC1F79B6ADF6}" type="pres">
      <dgm:prSet presAssocID="{6B0C73E7-7EBB-4948-9A5A-8D1468BF3795}" presName="wedge3" presStyleLbl="node1" presStyleIdx="2" presStyleCnt="3"/>
      <dgm:spPr/>
    </dgm:pt>
    <dgm:pt modelId="{5DA85FA7-A60E-45B5-96B1-B9915A67BE0E}" type="pres">
      <dgm:prSet presAssocID="{6B0C73E7-7EBB-4948-9A5A-8D1468BF3795}" presName="dummy3a" presStyleCnt="0"/>
      <dgm:spPr/>
    </dgm:pt>
    <dgm:pt modelId="{2FC0D803-B392-43E7-8E7F-542E36D7BCB2}" type="pres">
      <dgm:prSet presAssocID="{6B0C73E7-7EBB-4948-9A5A-8D1468BF3795}" presName="dummy3b" presStyleCnt="0"/>
      <dgm:spPr/>
    </dgm:pt>
    <dgm:pt modelId="{77DCB497-E585-43A2-B109-087314116D9B}" type="pres">
      <dgm:prSet presAssocID="{6B0C73E7-7EBB-4948-9A5A-8D1468BF3795}" presName="wedge3Tx" presStyleLbl="node1" presStyleIdx="2" presStyleCnt="3">
        <dgm:presLayoutVars>
          <dgm:chMax val="0"/>
          <dgm:chPref val="0"/>
          <dgm:bulletEnabled val="1"/>
        </dgm:presLayoutVars>
      </dgm:prSet>
      <dgm:spPr/>
    </dgm:pt>
    <dgm:pt modelId="{7B6E24C1-5F9D-4DAB-9438-9B089116A410}" type="pres">
      <dgm:prSet presAssocID="{2B5EE94B-DA5F-4468-81C4-92CD84D2F0AE}" presName="arrowWedge1" presStyleLbl="fgSibTrans2D1" presStyleIdx="0" presStyleCnt="3"/>
      <dgm:spPr/>
    </dgm:pt>
    <dgm:pt modelId="{6A1F9D34-16D0-4FD8-AFA3-230D296A569B}" type="pres">
      <dgm:prSet presAssocID="{0A319B72-E378-47DB-9570-8FBA6A23D9BB}" presName="arrowWedge2" presStyleLbl="fgSibTrans2D1" presStyleIdx="1" presStyleCnt="3"/>
      <dgm:spPr/>
    </dgm:pt>
    <dgm:pt modelId="{58374273-D20C-4023-9C1F-745EF23CB42B}" type="pres">
      <dgm:prSet presAssocID="{8646E893-309E-43A2-B3EC-AD5D05D2A561}" presName="arrowWedge3" presStyleLbl="fgSibTrans2D1" presStyleIdx="2" presStyleCnt="3"/>
      <dgm:spPr/>
    </dgm:pt>
  </dgm:ptLst>
  <dgm:cxnLst>
    <dgm:cxn modelId="{B736170A-74D9-4F40-AEF2-6E482F848FDA}" type="presOf" srcId="{6B0C73E7-7EBB-4948-9A5A-8D1468BF3795}" destId="{A42FA110-1BBF-443D-B6AE-E2E7232A6DD6}" srcOrd="0" destOrd="0" presId="urn:microsoft.com/office/officeart/2005/8/layout/cycle8"/>
    <dgm:cxn modelId="{0B913B17-35E0-4622-A85A-42E2A6063A79}" srcId="{6B0C73E7-7EBB-4948-9A5A-8D1468BF3795}" destId="{737CF26A-2D32-48E1-9C55-0B21C0BDCE65}" srcOrd="2" destOrd="0" parTransId="{CC6C3C14-8B6F-464B-985A-1D6536199475}" sibTransId="{8646E893-309E-43A2-B3EC-AD5D05D2A561}"/>
    <dgm:cxn modelId="{DADE1E29-2136-4EF1-A890-B778B1C440D6}" srcId="{6B0C73E7-7EBB-4948-9A5A-8D1468BF3795}" destId="{F25ECBE4-1FAD-4042-95C0-7EDDEBDDC8BD}" srcOrd="1" destOrd="0" parTransId="{66AA7B20-55D7-4837-8846-1FE71486F669}" sibTransId="{0A319B72-E378-47DB-9570-8FBA6A23D9BB}"/>
    <dgm:cxn modelId="{762D4261-6AA1-4706-AB7B-B5A9509AF5E3}" type="presOf" srcId="{9F5885DC-492B-4BB3-9B11-AA05938CE548}" destId="{55D2E7FC-2383-498E-954F-A0BC6C48A9B4}" srcOrd="1" destOrd="0" presId="urn:microsoft.com/office/officeart/2005/8/layout/cycle8"/>
    <dgm:cxn modelId="{DB8E426B-8450-48BC-9E31-9B8B111D0573}" type="presOf" srcId="{737CF26A-2D32-48E1-9C55-0B21C0BDCE65}" destId="{0F1AFD9B-4DC2-4A10-9FDA-FC1F79B6ADF6}" srcOrd="0" destOrd="0" presId="urn:microsoft.com/office/officeart/2005/8/layout/cycle8"/>
    <dgm:cxn modelId="{344A0E4E-886C-4853-9BAA-35E6B4F18D78}" type="presOf" srcId="{737CF26A-2D32-48E1-9C55-0B21C0BDCE65}" destId="{77DCB497-E585-43A2-B109-087314116D9B}" srcOrd="1" destOrd="0" presId="urn:microsoft.com/office/officeart/2005/8/layout/cycle8"/>
    <dgm:cxn modelId="{87E572AD-40BD-495D-BFFF-32F3EF962840}" type="presOf" srcId="{F25ECBE4-1FAD-4042-95C0-7EDDEBDDC8BD}" destId="{B5116318-0AD9-4D04-9AC6-643C64105109}" srcOrd="0" destOrd="0" presId="urn:microsoft.com/office/officeart/2005/8/layout/cycle8"/>
    <dgm:cxn modelId="{AC58E4C2-6386-4EAE-BE7A-55E8C8611EC6}" type="presOf" srcId="{9F5885DC-492B-4BB3-9B11-AA05938CE548}" destId="{5137DDD5-6739-4640-9EB5-C7D508A1119A}" srcOrd="0" destOrd="0" presId="urn:microsoft.com/office/officeart/2005/8/layout/cycle8"/>
    <dgm:cxn modelId="{A0DD31C9-40DC-4296-9550-77BD0CFF9941}" type="presOf" srcId="{F25ECBE4-1FAD-4042-95C0-7EDDEBDDC8BD}" destId="{B1EF7A92-7192-48EB-9F90-53636B8B93CF}" srcOrd="1" destOrd="0" presId="urn:microsoft.com/office/officeart/2005/8/layout/cycle8"/>
    <dgm:cxn modelId="{AA504FF4-5065-485D-889E-BB5C3D65B2CC}" srcId="{6B0C73E7-7EBB-4948-9A5A-8D1468BF3795}" destId="{9F5885DC-492B-4BB3-9B11-AA05938CE548}" srcOrd="0" destOrd="0" parTransId="{DB4188B0-5B6F-4D5F-9501-572E46F79973}" sibTransId="{2B5EE94B-DA5F-4468-81C4-92CD84D2F0AE}"/>
    <dgm:cxn modelId="{6D822A11-D25C-4316-A3F8-4793EB07141D}" type="presParOf" srcId="{A42FA110-1BBF-443D-B6AE-E2E7232A6DD6}" destId="{5137DDD5-6739-4640-9EB5-C7D508A1119A}" srcOrd="0" destOrd="0" presId="urn:microsoft.com/office/officeart/2005/8/layout/cycle8"/>
    <dgm:cxn modelId="{492513B9-5FA7-4A1C-BF8E-F98BD0FE4D0F}" type="presParOf" srcId="{A42FA110-1BBF-443D-B6AE-E2E7232A6DD6}" destId="{8991F027-7932-4CA3-A893-44ED6A77D38C}" srcOrd="1" destOrd="0" presId="urn:microsoft.com/office/officeart/2005/8/layout/cycle8"/>
    <dgm:cxn modelId="{8E1CAC80-4001-4A24-915A-4C2A3981D4C4}" type="presParOf" srcId="{A42FA110-1BBF-443D-B6AE-E2E7232A6DD6}" destId="{11925B79-0C05-45F1-9C95-421FE0D2673A}" srcOrd="2" destOrd="0" presId="urn:microsoft.com/office/officeart/2005/8/layout/cycle8"/>
    <dgm:cxn modelId="{EFA85C37-EDF0-42CB-BED7-0747F9DEFC61}" type="presParOf" srcId="{A42FA110-1BBF-443D-B6AE-E2E7232A6DD6}" destId="{55D2E7FC-2383-498E-954F-A0BC6C48A9B4}" srcOrd="3" destOrd="0" presId="urn:microsoft.com/office/officeart/2005/8/layout/cycle8"/>
    <dgm:cxn modelId="{7113795A-0F07-4A69-9028-907F3754ACBE}" type="presParOf" srcId="{A42FA110-1BBF-443D-B6AE-E2E7232A6DD6}" destId="{B5116318-0AD9-4D04-9AC6-643C64105109}" srcOrd="4" destOrd="0" presId="urn:microsoft.com/office/officeart/2005/8/layout/cycle8"/>
    <dgm:cxn modelId="{A313F4AB-CDE7-4475-9F83-72683A2D04F8}" type="presParOf" srcId="{A42FA110-1BBF-443D-B6AE-E2E7232A6DD6}" destId="{D38B6E89-93D6-4D71-965B-E1E1B5A109CE}" srcOrd="5" destOrd="0" presId="urn:microsoft.com/office/officeart/2005/8/layout/cycle8"/>
    <dgm:cxn modelId="{E81E076F-8F3F-4C25-84A5-59FF25E9D913}" type="presParOf" srcId="{A42FA110-1BBF-443D-B6AE-E2E7232A6DD6}" destId="{C4E3ABEF-8EE2-44A6-8245-9965A24B8942}" srcOrd="6" destOrd="0" presId="urn:microsoft.com/office/officeart/2005/8/layout/cycle8"/>
    <dgm:cxn modelId="{11994164-5182-42E8-B64C-AF2A1991774F}" type="presParOf" srcId="{A42FA110-1BBF-443D-B6AE-E2E7232A6DD6}" destId="{B1EF7A92-7192-48EB-9F90-53636B8B93CF}" srcOrd="7" destOrd="0" presId="urn:microsoft.com/office/officeart/2005/8/layout/cycle8"/>
    <dgm:cxn modelId="{19D075AB-F0AB-432C-A3D2-11704DA9E759}" type="presParOf" srcId="{A42FA110-1BBF-443D-B6AE-E2E7232A6DD6}" destId="{0F1AFD9B-4DC2-4A10-9FDA-FC1F79B6ADF6}" srcOrd="8" destOrd="0" presId="urn:microsoft.com/office/officeart/2005/8/layout/cycle8"/>
    <dgm:cxn modelId="{3EE48A4F-C1FA-4837-88E2-C0114AC15562}" type="presParOf" srcId="{A42FA110-1BBF-443D-B6AE-E2E7232A6DD6}" destId="{5DA85FA7-A60E-45B5-96B1-B9915A67BE0E}" srcOrd="9" destOrd="0" presId="urn:microsoft.com/office/officeart/2005/8/layout/cycle8"/>
    <dgm:cxn modelId="{B8CB212E-D482-49B0-93B6-B85278C8C065}" type="presParOf" srcId="{A42FA110-1BBF-443D-B6AE-E2E7232A6DD6}" destId="{2FC0D803-B392-43E7-8E7F-542E36D7BCB2}" srcOrd="10" destOrd="0" presId="urn:microsoft.com/office/officeart/2005/8/layout/cycle8"/>
    <dgm:cxn modelId="{AEC487DF-AB92-4992-BD76-FF26B82823AE}" type="presParOf" srcId="{A42FA110-1BBF-443D-B6AE-E2E7232A6DD6}" destId="{77DCB497-E585-43A2-B109-087314116D9B}" srcOrd="11" destOrd="0" presId="urn:microsoft.com/office/officeart/2005/8/layout/cycle8"/>
    <dgm:cxn modelId="{6F5352BB-1081-44E1-AF88-4A9691B55D14}" type="presParOf" srcId="{A42FA110-1BBF-443D-B6AE-E2E7232A6DD6}" destId="{7B6E24C1-5F9D-4DAB-9438-9B089116A410}" srcOrd="12" destOrd="0" presId="urn:microsoft.com/office/officeart/2005/8/layout/cycle8"/>
    <dgm:cxn modelId="{A072EC6C-74F8-4A4D-9E25-12873B928F2D}" type="presParOf" srcId="{A42FA110-1BBF-443D-B6AE-E2E7232A6DD6}" destId="{6A1F9D34-16D0-4FD8-AFA3-230D296A569B}" srcOrd="13" destOrd="0" presId="urn:microsoft.com/office/officeart/2005/8/layout/cycle8"/>
    <dgm:cxn modelId="{D0BE7567-8B66-4EDC-8855-D6C06EB8E6B8}" type="presParOf" srcId="{A42FA110-1BBF-443D-B6AE-E2E7232A6DD6}" destId="{58374273-D20C-4023-9C1F-745EF23CB42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662777-3578-4F19-A2F1-E76226233CC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48D9045-CB36-4020-B99B-9985A8E101CF}">
      <dgm:prSet/>
      <dgm:spPr/>
      <dgm:t>
        <a:bodyPr/>
        <a:lstStyle/>
        <a:p>
          <a:r>
            <a:rPr lang="pt-BR"/>
            <a:t>*Aumento de risco de ansiedade e depressão</a:t>
          </a:r>
          <a:endParaRPr lang="en-US"/>
        </a:p>
      </dgm:t>
    </dgm:pt>
    <dgm:pt modelId="{B0BA4ED6-4495-4738-891C-EC9242121724}" type="parTrans" cxnId="{BE515463-C4A0-43C6-AD15-F5968D61C409}">
      <dgm:prSet/>
      <dgm:spPr/>
      <dgm:t>
        <a:bodyPr/>
        <a:lstStyle/>
        <a:p>
          <a:endParaRPr lang="en-US"/>
        </a:p>
      </dgm:t>
    </dgm:pt>
    <dgm:pt modelId="{04A11878-4CEE-40EA-9E74-DA48168D86B5}" type="sibTrans" cxnId="{BE515463-C4A0-43C6-AD15-F5968D61C409}">
      <dgm:prSet/>
      <dgm:spPr/>
      <dgm:t>
        <a:bodyPr/>
        <a:lstStyle/>
        <a:p>
          <a:endParaRPr lang="en-US"/>
        </a:p>
      </dgm:t>
    </dgm:pt>
    <dgm:pt modelId="{67CF0E2F-5804-4A77-A6F6-8B18A78DAC7C}">
      <dgm:prSet/>
      <dgm:spPr/>
      <dgm:t>
        <a:bodyPr/>
        <a:lstStyle/>
        <a:p>
          <a:r>
            <a:rPr lang="pt-BR" dirty="0"/>
            <a:t>*Desenvolvimento tardio na comunicação e resolução de problemas</a:t>
          </a:r>
          <a:endParaRPr lang="en-US" dirty="0"/>
        </a:p>
      </dgm:t>
    </dgm:pt>
    <dgm:pt modelId="{92543689-4B28-4CF6-A722-2153FB76D725}" type="parTrans" cxnId="{44750B21-BC9C-47D4-9D94-FB65505C32D0}">
      <dgm:prSet/>
      <dgm:spPr/>
      <dgm:t>
        <a:bodyPr/>
        <a:lstStyle/>
        <a:p>
          <a:endParaRPr lang="en-US"/>
        </a:p>
      </dgm:t>
    </dgm:pt>
    <dgm:pt modelId="{7D7E4861-52E4-4A0F-8737-756F7D5D8C74}" type="sibTrans" cxnId="{44750B21-BC9C-47D4-9D94-FB65505C32D0}">
      <dgm:prSet/>
      <dgm:spPr/>
      <dgm:t>
        <a:bodyPr/>
        <a:lstStyle/>
        <a:p>
          <a:endParaRPr lang="en-US"/>
        </a:p>
      </dgm:t>
    </dgm:pt>
    <dgm:pt modelId="{FF5A497B-2CFC-4547-A5A9-F9676E229E99}">
      <dgm:prSet/>
      <dgm:spPr/>
      <dgm:t>
        <a:bodyPr/>
        <a:lstStyle/>
        <a:p>
          <a:r>
            <a:rPr lang="pt-BR" dirty="0"/>
            <a:t>*Atrasos educacionais apesar da exposição a muita informação e imagens</a:t>
          </a:r>
          <a:endParaRPr lang="en-US" dirty="0"/>
        </a:p>
      </dgm:t>
    </dgm:pt>
    <dgm:pt modelId="{45FC62AC-8AFB-4C9E-B4A9-E5EB86209A57}" type="parTrans" cxnId="{B7FF7983-3CD6-4408-9E5A-E4C75369DE8E}">
      <dgm:prSet/>
      <dgm:spPr/>
      <dgm:t>
        <a:bodyPr/>
        <a:lstStyle/>
        <a:p>
          <a:endParaRPr lang="en-US"/>
        </a:p>
      </dgm:t>
    </dgm:pt>
    <dgm:pt modelId="{713BA30A-FC18-4650-9669-9121E5B5D5B9}" type="sibTrans" cxnId="{B7FF7983-3CD6-4408-9E5A-E4C75369DE8E}">
      <dgm:prSet/>
      <dgm:spPr/>
      <dgm:t>
        <a:bodyPr/>
        <a:lstStyle/>
        <a:p>
          <a:endParaRPr lang="en-US"/>
        </a:p>
      </dgm:t>
    </dgm:pt>
    <dgm:pt modelId="{2B9134B0-7E2F-4841-B34B-7A48EFE75CB3}">
      <dgm:prSet/>
      <dgm:spPr/>
      <dgm:t>
        <a:bodyPr/>
        <a:lstStyle/>
        <a:p>
          <a:r>
            <a:rPr lang="pt-BR" dirty="0"/>
            <a:t>*Atraso na coordenação motora e habilidades pessoais e sociais</a:t>
          </a:r>
          <a:r>
            <a:rPr lang="en-US" dirty="0"/>
            <a:t> </a:t>
          </a:r>
        </a:p>
      </dgm:t>
    </dgm:pt>
    <dgm:pt modelId="{5E02BCB7-2BFF-4AA9-8503-69514F7D9A05}" type="parTrans" cxnId="{0E858997-F357-4AA0-AC83-D497AF999DCD}">
      <dgm:prSet/>
      <dgm:spPr/>
      <dgm:t>
        <a:bodyPr/>
        <a:lstStyle/>
        <a:p>
          <a:endParaRPr lang="en-US"/>
        </a:p>
      </dgm:t>
    </dgm:pt>
    <dgm:pt modelId="{E660AFBA-A56F-4BFE-A87E-0D63857D1C41}" type="sibTrans" cxnId="{0E858997-F357-4AA0-AC83-D497AF999DCD}">
      <dgm:prSet/>
      <dgm:spPr/>
      <dgm:t>
        <a:bodyPr/>
        <a:lstStyle/>
        <a:p>
          <a:endParaRPr lang="en-US"/>
        </a:p>
      </dgm:t>
    </dgm:pt>
    <dgm:pt modelId="{B77C01D0-520D-418E-AE21-958D8DEDB3AC}">
      <dgm:prSet/>
      <dgm:spPr/>
      <dgm:t>
        <a:bodyPr/>
        <a:lstStyle/>
        <a:p>
          <a:r>
            <a:rPr lang="en-US" dirty="0"/>
            <a:t>*Mudan</a:t>
          </a:r>
          <a:r>
            <a:rPr lang="pt-BR" dirty="0" err="1"/>
            <a:t>ças</a:t>
          </a:r>
          <a:r>
            <a:rPr lang="pt-BR" dirty="0"/>
            <a:t> fisiológicas do cérebro com uso excessivo de telas</a:t>
          </a:r>
          <a:endParaRPr lang="en-US" dirty="0"/>
        </a:p>
      </dgm:t>
    </dgm:pt>
    <dgm:pt modelId="{3C5A5C38-7065-4D71-9F5A-7B9EA61A2415}" type="parTrans" cxnId="{FE2D6870-2DBD-4288-AEEE-ACB280F23289}">
      <dgm:prSet/>
      <dgm:spPr/>
      <dgm:t>
        <a:bodyPr/>
        <a:lstStyle/>
        <a:p>
          <a:endParaRPr lang="en-US"/>
        </a:p>
      </dgm:t>
    </dgm:pt>
    <dgm:pt modelId="{FEC88C54-41E3-4D5B-898F-66885A24A9A2}" type="sibTrans" cxnId="{FE2D6870-2DBD-4288-AEEE-ACB280F23289}">
      <dgm:prSet/>
      <dgm:spPr/>
      <dgm:t>
        <a:bodyPr/>
        <a:lstStyle/>
        <a:p>
          <a:endParaRPr lang="en-US"/>
        </a:p>
      </dgm:t>
    </dgm:pt>
    <dgm:pt modelId="{F5F98853-C44F-4752-A82B-EAB3D27F8B39}" type="pres">
      <dgm:prSet presAssocID="{7D662777-3578-4F19-A2F1-E76226233CC6}" presName="linear" presStyleCnt="0">
        <dgm:presLayoutVars>
          <dgm:animLvl val="lvl"/>
          <dgm:resizeHandles val="exact"/>
        </dgm:presLayoutVars>
      </dgm:prSet>
      <dgm:spPr/>
    </dgm:pt>
    <dgm:pt modelId="{658AFD43-8A30-4B80-99D0-1848D83DCEB2}" type="pres">
      <dgm:prSet presAssocID="{548D9045-CB36-4020-B99B-9985A8E101CF}" presName="parentText" presStyleLbl="node1" presStyleIdx="0" presStyleCnt="5">
        <dgm:presLayoutVars>
          <dgm:chMax val="0"/>
          <dgm:bulletEnabled val="1"/>
        </dgm:presLayoutVars>
      </dgm:prSet>
      <dgm:spPr/>
    </dgm:pt>
    <dgm:pt modelId="{A52B197E-11AA-455B-977C-481FB1F30471}" type="pres">
      <dgm:prSet presAssocID="{04A11878-4CEE-40EA-9E74-DA48168D86B5}" presName="spacer" presStyleCnt="0"/>
      <dgm:spPr/>
    </dgm:pt>
    <dgm:pt modelId="{4D1DE14D-480D-4B90-84A4-EBB97E16AC5B}" type="pres">
      <dgm:prSet presAssocID="{67CF0E2F-5804-4A77-A6F6-8B18A78DAC7C}" presName="parentText" presStyleLbl="node1" presStyleIdx="1" presStyleCnt="5">
        <dgm:presLayoutVars>
          <dgm:chMax val="0"/>
          <dgm:bulletEnabled val="1"/>
        </dgm:presLayoutVars>
      </dgm:prSet>
      <dgm:spPr/>
    </dgm:pt>
    <dgm:pt modelId="{A6502D0D-F695-44E1-9542-6527401F7DAF}" type="pres">
      <dgm:prSet presAssocID="{7D7E4861-52E4-4A0F-8737-756F7D5D8C74}" presName="spacer" presStyleCnt="0"/>
      <dgm:spPr/>
    </dgm:pt>
    <dgm:pt modelId="{831A7196-67FF-4155-A7B9-84355F9FAB2D}" type="pres">
      <dgm:prSet presAssocID="{FF5A497B-2CFC-4547-A5A9-F9676E229E99}" presName="parentText" presStyleLbl="node1" presStyleIdx="2" presStyleCnt="5">
        <dgm:presLayoutVars>
          <dgm:chMax val="0"/>
          <dgm:bulletEnabled val="1"/>
        </dgm:presLayoutVars>
      </dgm:prSet>
      <dgm:spPr/>
    </dgm:pt>
    <dgm:pt modelId="{4006005A-525C-4BD9-9EB8-EA0A30898938}" type="pres">
      <dgm:prSet presAssocID="{713BA30A-FC18-4650-9669-9121E5B5D5B9}" presName="spacer" presStyleCnt="0"/>
      <dgm:spPr/>
    </dgm:pt>
    <dgm:pt modelId="{70D94B62-2810-4E1C-8D10-0E7B74481CD1}" type="pres">
      <dgm:prSet presAssocID="{2B9134B0-7E2F-4841-B34B-7A48EFE75CB3}" presName="parentText" presStyleLbl="node1" presStyleIdx="3" presStyleCnt="5">
        <dgm:presLayoutVars>
          <dgm:chMax val="0"/>
          <dgm:bulletEnabled val="1"/>
        </dgm:presLayoutVars>
      </dgm:prSet>
      <dgm:spPr/>
    </dgm:pt>
    <dgm:pt modelId="{06DD7A56-AB74-4DC2-9842-D5A0221A25CB}" type="pres">
      <dgm:prSet presAssocID="{E660AFBA-A56F-4BFE-A87E-0D63857D1C41}" presName="spacer" presStyleCnt="0"/>
      <dgm:spPr/>
    </dgm:pt>
    <dgm:pt modelId="{EEEA2847-B8CC-4148-948A-E91638D0E708}" type="pres">
      <dgm:prSet presAssocID="{B77C01D0-520D-418E-AE21-958D8DEDB3AC}" presName="parentText" presStyleLbl="node1" presStyleIdx="4" presStyleCnt="5">
        <dgm:presLayoutVars>
          <dgm:chMax val="0"/>
          <dgm:bulletEnabled val="1"/>
        </dgm:presLayoutVars>
      </dgm:prSet>
      <dgm:spPr/>
    </dgm:pt>
  </dgm:ptLst>
  <dgm:cxnLst>
    <dgm:cxn modelId="{EB68001D-1365-4BEA-99CF-ACCEA99BAA9B}" type="presOf" srcId="{FF5A497B-2CFC-4547-A5A9-F9676E229E99}" destId="{831A7196-67FF-4155-A7B9-84355F9FAB2D}" srcOrd="0" destOrd="0" presId="urn:microsoft.com/office/officeart/2005/8/layout/vList2"/>
    <dgm:cxn modelId="{44750B21-BC9C-47D4-9D94-FB65505C32D0}" srcId="{7D662777-3578-4F19-A2F1-E76226233CC6}" destId="{67CF0E2F-5804-4A77-A6F6-8B18A78DAC7C}" srcOrd="1" destOrd="0" parTransId="{92543689-4B28-4CF6-A722-2153FB76D725}" sibTransId="{7D7E4861-52E4-4A0F-8737-756F7D5D8C74}"/>
    <dgm:cxn modelId="{74428224-E7DF-436A-87C0-D5FD7070365E}" type="presOf" srcId="{7D662777-3578-4F19-A2F1-E76226233CC6}" destId="{F5F98853-C44F-4752-A82B-EAB3D27F8B39}" srcOrd="0" destOrd="0" presId="urn:microsoft.com/office/officeart/2005/8/layout/vList2"/>
    <dgm:cxn modelId="{BE515463-C4A0-43C6-AD15-F5968D61C409}" srcId="{7D662777-3578-4F19-A2F1-E76226233CC6}" destId="{548D9045-CB36-4020-B99B-9985A8E101CF}" srcOrd="0" destOrd="0" parTransId="{B0BA4ED6-4495-4738-891C-EC9242121724}" sibTransId="{04A11878-4CEE-40EA-9E74-DA48168D86B5}"/>
    <dgm:cxn modelId="{FE2D6870-2DBD-4288-AEEE-ACB280F23289}" srcId="{7D662777-3578-4F19-A2F1-E76226233CC6}" destId="{B77C01D0-520D-418E-AE21-958D8DEDB3AC}" srcOrd="4" destOrd="0" parTransId="{3C5A5C38-7065-4D71-9F5A-7B9EA61A2415}" sibTransId="{FEC88C54-41E3-4D5B-898F-66885A24A9A2}"/>
    <dgm:cxn modelId="{C85AA87F-225C-45C1-AA05-47D6D7F3A852}" type="presOf" srcId="{B77C01D0-520D-418E-AE21-958D8DEDB3AC}" destId="{EEEA2847-B8CC-4148-948A-E91638D0E708}" srcOrd="0" destOrd="0" presId="urn:microsoft.com/office/officeart/2005/8/layout/vList2"/>
    <dgm:cxn modelId="{B7FF7983-3CD6-4408-9E5A-E4C75369DE8E}" srcId="{7D662777-3578-4F19-A2F1-E76226233CC6}" destId="{FF5A497B-2CFC-4547-A5A9-F9676E229E99}" srcOrd="2" destOrd="0" parTransId="{45FC62AC-8AFB-4C9E-B4A9-E5EB86209A57}" sibTransId="{713BA30A-FC18-4650-9669-9121E5B5D5B9}"/>
    <dgm:cxn modelId="{0E858997-F357-4AA0-AC83-D497AF999DCD}" srcId="{7D662777-3578-4F19-A2F1-E76226233CC6}" destId="{2B9134B0-7E2F-4841-B34B-7A48EFE75CB3}" srcOrd="3" destOrd="0" parTransId="{5E02BCB7-2BFF-4AA9-8503-69514F7D9A05}" sibTransId="{E660AFBA-A56F-4BFE-A87E-0D63857D1C41}"/>
    <dgm:cxn modelId="{515D7BD6-3118-446C-9F80-C6048A069E87}" type="presOf" srcId="{2B9134B0-7E2F-4841-B34B-7A48EFE75CB3}" destId="{70D94B62-2810-4E1C-8D10-0E7B74481CD1}" srcOrd="0" destOrd="0" presId="urn:microsoft.com/office/officeart/2005/8/layout/vList2"/>
    <dgm:cxn modelId="{B71796D7-A958-4F3C-94B3-F2AA71087A36}" type="presOf" srcId="{548D9045-CB36-4020-B99B-9985A8E101CF}" destId="{658AFD43-8A30-4B80-99D0-1848D83DCEB2}" srcOrd="0" destOrd="0" presId="urn:microsoft.com/office/officeart/2005/8/layout/vList2"/>
    <dgm:cxn modelId="{0D265ADA-D5F9-4265-8942-F89F58466D27}" type="presOf" srcId="{67CF0E2F-5804-4A77-A6F6-8B18A78DAC7C}" destId="{4D1DE14D-480D-4B90-84A4-EBB97E16AC5B}" srcOrd="0" destOrd="0" presId="urn:microsoft.com/office/officeart/2005/8/layout/vList2"/>
    <dgm:cxn modelId="{6C8160EA-B61F-4832-B770-86863381CEBD}" type="presParOf" srcId="{F5F98853-C44F-4752-A82B-EAB3D27F8B39}" destId="{658AFD43-8A30-4B80-99D0-1848D83DCEB2}" srcOrd="0" destOrd="0" presId="urn:microsoft.com/office/officeart/2005/8/layout/vList2"/>
    <dgm:cxn modelId="{C9E7386E-22C4-4E58-8E89-6B251839F7CC}" type="presParOf" srcId="{F5F98853-C44F-4752-A82B-EAB3D27F8B39}" destId="{A52B197E-11AA-455B-977C-481FB1F30471}" srcOrd="1" destOrd="0" presId="urn:microsoft.com/office/officeart/2005/8/layout/vList2"/>
    <dgm:cxn modelId="{EAEFB515-3569-4052-AE37-8415273B1FF6}" type="presParOf" srcId="{F5F98853-C44F-4752-A82B-EAB3D27F8B39}" destId="{4D1DE14D-480D-4B90-84A4-EBB97E16AC5B}" srcOrd="2" destOrd="0" presId="urn:microsoft.com/office/officeart/2005/8/layout/vList2"/>
    <dgm:cxn modelId="{ECDF2227-0F0A-48D2-91C7-945FAA2DFF90}" type="presParOf" srcId="{F5F98853-C44F-4752-A82B-EAB3D27F8B39}" destId="{A6502D0D-F695-44E1-9542-6527401F7DAF}" srcOrd="3" destOrd="0" presId="urn:microsoft.com/office/officeart/2005/8/layout/vList2"/>
    <dgm:cxn modelId="{05EFE42D-A26E-4F3B-B350-A063A1D54615}" type="presParOf" srcId="{F5F98853-C44F-4752-A82B-EAB3D27F8B39}" destId="{831A7196-67FF-4155-A7B9-84355F9FAB2D}" srcOrd="4" destOrd="0" presId="urn:microsoft.com/office/officeart/2005/8/layout/vList2"/>
    <dgm:cxn modelId="{193FD46F-767A-4020-B76A-78C360C1CA25}" type="presParOf" srcId="{F5F98853-C44F-4752-A82B-EAB3D27F8B39}" destId="{4006005A-525C-4BD9-9EB8-EA0A30898938}" srcOrd="5" destOrd="0" presId="urn:microsoft.com/office/officeart/2005/8/layout/vList2"/>
    <dgm:cxn modelId="{D97EF4CD-4287-4255-BBF8-D8D797A0486E}" type="presParOf" srcId="{F5F98853-C44F-4752-A82B-EAB3D27F8B39}" destId="{70D94B62-2810-4E1C-8D10-0E7B74481CD1}" srcOrd="6" destOrd="0" presId="urn:microsoft.com/office/officeart/2005/8/layout/vList2"/>
    <dgm:cxn modelId="{F34CEFD4-6A44-475C-A6F1-4BFB74112EBD}" type="presParOf" srcId="{F5F98853-C44F-4752-A82B-EAB3D27F8B39}" destId="{06DD7A56-AB74-4DC2-9842-D5A0221A25CB}" srcOrd="7" destOrd="0" presId="urn:microsoft.com/office/officeart/2005/8/layout/vList2"/>
    <dgm:cxn modelId="{62A6D39F-9B27-4A12-B782-E6F63B267546}" type="presParOf" srcId="{F5F98853-C44F-4752-A82B-EAB3D27F8B39}" destId="{EEEA2847-B8CC-4148-948A-E91638D0E70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1762C5-02F1-469E-8843-ADE2EA29FD4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002B70F-8FCC-409D-BD06-8BDED98DF9B2}">
      <dgm:prSet/>
      <dgm:spPr/>
      <dgm:t>
        <a:bodyPr/>
        <a:lstStyle/>
        <a:p>
          <a:r>
            <a:rPr lang="pt-BR"/>
            <a:t>Nenhuma tela para crianças com menos de 2 anos com a exceção de vídeo chamadas </a:t>
          </a:r>
          <a:endParaRPr lang="en-US"/>
        </a:p>
      </dgm:t>
    </dgm:pt>
    <dgm:pt modelId="{07E5A892-70C7-4F83-A24F-73B608F8988E}" type="parTrans" cxnId="{51073C8A-94C7-4E17-84E5-FCE156932102}">
      <dgm:prSet/>
      <dgm:spPr/>
      <dgm:t>
        <a:bodyPr/>
        <a:lstStyle/>
        <a:p>
          <a:endParaRPr lang="en-US"/>
        </a:p>
      </dgm:t>
    </dgm:pt>
    <dgm:pt modelId="{717DF8F0-D975-4CC8-9D11-18D5A0A4AF9D}" type="sibTrans" cxnId="{51073C8A-94C7-4E17-84E5-FCE156932102}">
      <dgm:prSet/>
      <dgm:spPr/>
      <dgm:t>
        <a:bodyPr/>
        <a:lstStyle/>
        <a:p>
          <a:endParaRPr lang="en-US"/>
        </a:p>
      </dgm:t>
    </dgm:pt>
    <dgm:pt modelId="{070B1D2A-4ADC-428D-92BB-2B1F2CD345D5}">
      <dgm:prSet/>
      <dgm:spPr/>
      <dgm:t>
        <a:bodyPr/>
        <a:lstStyle/>
        <a:p>
          <a:r>
            <a:rPr lang="pt-BR"/>
            <a:t>Uma hora por dia para crianças de 2 - 5 anos </a:t>
          </a:r>
          <a:endParaRPr lang="en-US"/>
        </a:p>
      </dgm:t>
    </dgm:pt>
    <dgm:pt modelId="{5672640C-5E31-40B6-88BF-6012027325CD}" type="parTrans" cxnId="{FC1B9CAF-D19A-4A93-9B1D-1287A4F63F43}">
      <dgm:prSet/>
      <dgm:spPr/>
      <dgm:t>
        <a:bodyPr/>
        <a:lstStyle/>
        <a:p>
          <a:endParaRPr lang="en-US"/>
        </a:p>
      </dgm:t>
    </dgm:pt>
    <dgm:pt modelId="{9C75C8C7-2BE4-404D-BD9E-D3C789DD0433}" type="sibTrans" cxnId="{FC1B9CAF-D19A-4A93-9B1D-1287A4F63F43}">
      <dgm:prSet/>
      <dgm:spPr/>
      <dgm:t>
        <a:bodyPr/>
        <a:lstStyle/>
        <a:p>
          <a:endParaRPr lang="en-US"/>
        </a:p>
      </dgm:t>
    </dgm:pt>
    <dgm:pt modelId="{0792BB92-CECD-447B-9B76-53273905B250}">
      <dgm:prSet/>
      <dgm:spPr/>
      <dgm:t>
        <a:bodyPr/>
        <a:lstStyle/>
        <a:p>
          <a:r>
            <a:rPr lang="pt-BR"/>
            <a:t>Para crianças acima de 5 a recomendação é não mais de duas horas a não ser trabalho escolar </a:t>
          </a:r>
          <a:endParaRPr lang="en-US"/>
        </a:p>
      </dgm:t>
    </dgm:pt>
    <dgm:pt modelId="{7F84AC45-2371-4EFB-A5C1-63385500B6F0}" type="parTrans" cxnId="{A4D5541D-1ACF-485B-A612-A972C463E116}">
      <dgm:prSet/>
      <dgm:spPr/>
      <dgm:t>
        <a:bodyPr/>
        <a:lstStyle/>
        <a:p>
          <a:endParaRPr lang="en-US"/>
        </a:p>
      </dgm:t>
    </dgm:pt>
    <dgm:pt modelId="{EBCAFF36-F1B9-44CA-B582-F18E98DCE458}" type="sibTrans" cxnId="{A4D5541D-1ACF-485B-A612-A972C463E116}">
      <dgm:prSet/>
      <dgm:spPr/>
      <dgm:t>
        <a:bodyPr/>
        <a:lstStyle/>
        <a:p>
          <a:endParaRPr lang="en-US"/>
        </a:p>
      </dgm:t>
    </dgm:pt>
    <dgm:pt modelId="{65A9F079-9490-4F9D-805C-2671157C026D}" type="pres">
      <dgm:prSet presAssocID="{C31762C5-02F1-469E-8843-ADE2EA29FD48}" presName="linear" presStyleCnt="0">
        <dgm:presLayoutVars>
          <dgm:animLvl val="lvl"/>
          <dgm:resizeHandles val="exact"/>
        </dgm:presLayoutVars>
      </dgm:prSet>
      <dgm:spPr/>
    </dgm:pt>
    <dgm:pt modelId="{7A4C067A-DD06-474F-93B3-A8C82FC0B4DA}" type="pres">
      <dgm:prSet presAssocID="{4002B70F-8FCC-409D-BD06-8BDED98DF9B2}" presName="parentText" presStyleLbl="node1" presStyleIdx="0" presStyleCnt="3">
        <dgm:presLayoutVars>
          <dgm:chMax val="0"/>
          <dgm:bulletEnabled val="1"/>
        </dgm:presLayoutVars>
      </dgm:prSet>
      <dgm:spPr/>
    </dgm:pt>
    <dgm:pt modelId="{5ED08F99-FAD2-45CF-8E74-AB8F7250C6A2}" type="pres">
      <dgm:prSet presAssocID="{717DF8F0-D975-4CC8-9D11-18D5A0A4AF9D}" presName="spacer" presStyleCnt="0"/>
      <dgm:spPr/>
    </dgm:pt>
    <dgm:pt modelId="{7082C38E-0EC8-4ACE-93A5-9843ECE97005}" type="pres">
      <dgm:prSet presAssocID="{070B1D2A-4ADC-428D-92BB-2B1F2CD345D5}" presName="parentText" presStyleLbl="node1" presStyleIdx="1" presStyleCnt="3">
        <dgm:presLayoutVars>
          <dgm:chMax val="0"/>
          <dgm:bulletEnabled val="1"/>
        </dgm:presLayoutVars>
      </dgm:prSet>
      <dgm:spPr/>
    </dgm:pt>
    <dgm:pt modelId="{D81933E9-789C-4A9D-9A41-B7AC80D22C70}" type="pres">
      <dgm:prSet presAssocID="{9C75C8C7-2BE4-404D-BD9E-D3C789DD0433}" presName="spacer" presStyleCnt="0"/>
      <dgm:spPr/>
    </dgm:pt>
    <dgm:pt modelId="{78142268-9490-4EB0-8531-403E9B6F1055}" type="pres">
      <dgm:prSet presAssocID="{0792BB92-CECD-447B-9B76-53273905B250}" presName="parentText" presStyleLbl="node1" presStyleIdx="2" presStyleCnt="3">
        <dgm:presLayoutVars>
          <dgm:chMax val="0"/>
          <dgm:bulletEnabled val="1"/>
        </dgm:presLayoutVars>
      </dgm:prSet>
      <dgm:spPr/>
    </dgm:pt>
  </dgm:ptLst>
  <dgm:cxnLst>
    <dgm:cxn modelId="{A4D5541D-1ACF-485B-A612-A972C463E116}" srcId="{C31762C5-02F1-469E-8843-ADE2EA29FD48}" destId="{0792BB92-CECD-447B-9B76-53273905B250}" srcOrd="2" destOrd="0" parTransId="{7F84AC45-2371-4EFB-A5C1-63385500B6F0}" sibTransId="{EBCAFF36-F1B9-44CA-B582-F18E98DCE458}"/>
    <dgm:cxn modelId="{EE4E8D44-BCD8-4C8F-AF40-568C64F7C51C}" type="presOf" srcId="{C31762C5-02F1-469E-8843-ADE2EA29FD48}" destId="{65A9F079-9490-4F9D-805C-2671157C026D}" srcOrd="0" destOrd="0" presId="urn:microsoft.com/office/officeart/2005/8/layout/vList2"/>
    <dgm:cxn modelId="{51073C8A-94C7-4E17-84E5-FCE156932102}" srcId="{C31762C5-02F1-469E-8843-ADE2EA29FD48}" destId="{4002B70F-8FCC-409D-BD06-8BDED98DF9B2}" srcOrd="0" destOrd="0" parTransId="{07E5A892-70C7-4F83-A24F-73B608F8988E}" sibTransId="{717DF8F0-D975-4CC8-9D11-18D5A0A4AF9D}"/>
    <dgm:cxn modelId="{3491D3A8-F14F-4617-8457-41664E93C52C}" type="presOf" srcId="{0792BB92-CECD-447B-9B76-53273905B250}" destId="{78142268-9490-4EB0-8531-403E9B6F1055}" srcOrd="0" destOrd="0" presId="urn:microsoft.com/office/officeart/2005/8/layout/vList2"/>
    <dgm:cxn modelId="{FC1B9CAF-D19A-4A93-9B1D-1287A4F63F43}" srcId="{C31762C5-02F1-469E-8843-ADE2EA29FD48}" destId="{070B1D2A-4ADC-428D-92BB-2B1F2CD345D5}" srcOrd="1" destOrd="0" parTransId="{5672640C-5E31-40B6-88BF-6012027325CD}" sibTransId="{9C75C8C7-2BE4-404D-BD9E-D3C789DD0433}"/>
    <dgm:cxn modelId="{383C41B4-F6CC-4E9D-910F-7DD88B253FC6}" type="presOf" srcId="{070B1D2A-4ADC-428D-92BB-2B1F2CD345D5}" destId="{7082C38E-0EC8-4ACE-93A5-9843ECE97005}" srcOrd="0" destOrd="0" presId="urn:microsoft.com/office/officeart/2005/8/layout/vList2"/>
    <dgm:cxn modelId="{1BBACBBF-8C86-48F9-9C2E-C0E08CAF6591}" type="presOf" srcId="{4002B70F-8FCC-409D-BD06-8BDED98DF9B2}" destId="{7A4C067A-DD06-474F-93B3-A8C82FC0B4DA}" srcOrd="0" destOrd="0" presId="urn:microsoft.com/office/officeart/2005/8/layout/vList2"/>
    <dgm:cxn modelId="{ED68E0F0-F7A6-4943-B0E1-6714577E9BCC}" type="presParOf" srcId="{65A9F079-9490-4F9D-805C-2671157C026D}" destId="{7A4C067A-DD06-474F-93B3-A8C82FC0B4DA}" srcOrd="0" destOrd="0" presId="urn:microsoft.com/office/officeart/2005/8/layout/vList2"/>
    <dgm:cxn modelId="{AFEF58D5-2F0F-4B42-B785-FEF16D4175D3}" type="presParOf" srcId="{65A9F079-9490-4F9D-805C-2671157C026D}" destId="{5ED08F99-FAD2-45CF-8E74-AB8F7250C6A2}" srcOrd="1" destOrd="0" presId="urn:microsoft.com/office/officeart/2005/8/layout/vList2"/>
    <dgm:cxn modelId="{AB387E16-5538-4758-9CD5-72527C662BE0}" type="presParOf" srcId="{65A9F079-9490-4F9D-805C-2671157C026D}" destId="{7082C38E-0EC8-4ACE-93A5-9843ECE97005}" srcOrd="2" destOrd="0" presId="urn:microsoft.com/office/officeart/2005/8/layout/vList2"/>
    <dgm:cxn modelId="{B93311E8-BD14-4F08-B8F8-6C2706C0AC69}" type="presParOf" srcId="{65A9F079-9490-4F9D-805C-2671157C026D}" destId="{D81933E9-789C-4A9D-9A41-B7AC80D22C70}" srcOrd="3" destOrd="0" presId="urn:microsoft.com/office/officeart/2005/8/layout/vList2"/>
    <dgm:cxn modelId="{A808A093-3D0A-4163-9D9C-63AD72AE9692}" type="presParOf" srcId="{65A9F079-9490-4F9D-805C-2671157C026D}" destId="{78142268-9490-4EB0-8531-403E9B6F105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7DDD5-6739-4640-9EB5-C7D508A1119A}">
      <dsp:nvSpPr>
        <dsp:cNvPr id="0" name=""/>
        <dsp:cNvSpPr/>
      </dsp:nvSpPr>
      <dsp:spPr>
        <a:xfrm>
          <a:off x="3214354" y="411897"/>
          <a:ext cx="5322980" cy="5322980"/>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err="1"/>
            <a:t>Predadores</a:t>
          </a:r>
          <a:endParaRPr lang="en-US" sz="2700" kern="1200" dirty="0"/>
        </a:p>
      </dsp:txBody>
      <dsp:txXfrm>
        <a:off x="6019691" y="1539862"/>
        <a:ext cx="1901064" cy="1584220"/>
      </dsp:txXfrm>
    </dsp:sp>
    <dsp:sp modelId="{B5116318-0AD9-4D04-9AC6-643C64105109}">
      <dsp:nvSpPr>
        <dsp:cNvPr id="0" name=""/>
        <dsp:cNvSpPr/>
      </dsp:nvSpPr>
      <dsp:spPr>
        <a:xfrm>
          <a:off x="3104726" y="602003"/>
          <a:ext cx="5322980" cy="5322980"/>
        </a:xfrm>
        <a:prstGeom prst="pie">
          <a:avLst>
            <a:gd name="adj1" fmla="val 1800000"/>
            <a:gd name="adj2" fmla="val 900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err="1"/>
            <a:t>Buraco</a:t>
          </a:r>
          <a:r>
            <a:rPr lang="en-US" sz="2700" kern="1200" dirty="0"/>
            <a:t> negro de tempo</a:t>
          </a:r>
        </a:p>
      </dsp:txBody>
      <dsp:txXfrm>
        <a:off x="4372102" y="4055603"/>
        <a:ext cx="2851596" cy="1394113"/>
      </dsp:txXfrm>
    </dsp:sp>
    <dsp:sp modelId="{0F1AFD9B-4DC2-4A10-9FDA-FC1F79B6ADF6}">
      <dsp:nvSpPr>
        <dsp:cNvPr id="0" name=""/>
        <dsp:cNvSpPr/>
      </dsp:nvSpPr>
      <dsp:spPr>
        <a:xfrm>
          <a:off x="2995098" y="411897"/>
          <a:ext cx="5322980" cy="5322980"/>
        </a:xfrm>
        <a:prstGeom prst="pie">
          <a:avLst>
            <a:gd name="adj1" fmla="val 9000000"/>
            <a:gd name="adj2" fmla="val 162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err="1"/>
            <a:t>Exposição</a:t>
          </a:r>
          <a:r>
            <a:rPr lang="en-US" sz="2700" kern="1200" dirty="0"/>
            <a:t> a </a:t>
          </a:r>
          <a:r>
            <a:rPr lang="en-US" sz="2700" kern="1200" dirty="0" err="1"/>
            <a:t>conteúdo</a:t>
          </a:r>
          <a:r>
            <a:rPr lang="en-US" sz="2700" kern="1200" dirty="0"/>
            <a:t> </a:t>
          </a:r>
          <a:r>
            <a:rPr lang="en-US" sz="2700" kern="1200" dirty="0" err="1"/>
            <a:t>explícito</a:t>
          </a:r>
          <a:r>
            <a:rPr lang="en-US" sz="2700" kern="1200" dirty="0"/>
            <a:t> (8 anos)</a:t>
          </a:r>
        </a:p>
      </dsp:txBody>
      <dsp:txXfrm>
        <a:off x="3611676" y="1539862"/>
        <a:ext cx="1901064" cy="1584220"/>
      </dsp:txXfrm>
    </dsp:sp>
    <dsp:sp modelId="{7B6E24C1-5F9D-4DAB-9438-9B089116A410}">
      <dsp:nvSpPr>
        <dsp:cNvPr id="0" name=""/>
        <dsp:cNvSpPr/>
      </dsp:nvSpPr>
      <dsp:spPr>
        <a:xfrm>
          <a:off x="2885276" y="82379"/>
          <a:ext cx="5982015" cy="5982015"/>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1F9D34-16D0-4FD8-AFA3-230D296A569B}">
      <dsp:nvSpPr>
        <dsp:cNvPr id="0" name=""/>
        <dsp:cNvSpPr/>
      </dsp:nvSpPr>
      <dsp:spPr>
        <a:xfrm>
          <a:off x="2775208" y="272149"/>
          <a:ext cx="5982015" cy="5982015"/>
        </a:xfrm>
        <a:prstGeom prst="circularArrow">
          <a:avLst>
            <a:gd name="adj1" fmla="val 5085"/>
            <a:gd name="adj2" fmla="val 327528"/>
            <a:gd name="adj3" fmla="val 8671970"/>
            <a:gd name="adj4" fmla="val 1800502"/>
            <a:gd name="adj5" fmla="val 5932"/>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374273-D20C-4023-9C1F-745EF23CB42B}">
      <dsp:nvSpPr>
        <dsp:cNvPr id="0" name=""/>
        <dsp:cNvSpPr/>
      </dsp:nvSpPr>
      <dsp:spPr>
        <a:xfrm>
          <a:off x="2665141" y="82379"/>
          <a:ext cx="5982015" cy="5982015"/>
        </a:xfrm>
        <a:prstGeom prst="circularArrow">
          <a:avLst>
            <a:gd name="adj1" fmla="val 5085"/>
            <a:gd name="adj2" fmla="val 327528"/>
            <a:gd name="adj3" fmla="val 15873039"/>
            <a:gd name="adj4" fmla="val 9000000"/>
            <a:gd name="adj5" fmla="val 5932"/>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AFD43-8A30-4B80-99D0-1848D83DCEB2}">
      <dsp:nvSpPr>
        <dsp:cNvPr id="0" name=""/>
        <dsp:cNvSpPr/>
      </dsp:nvSpPr>
      <dsp:spPr>
        <a:xfrm>
          <a:off x="0" y="947462"/>
          <a:ext cx="11152682"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pt-BR" sz="2800" kern="1200"/>
            <a:t>*Aumento de risco de ansiedade e depressão</a:t>
          </a:r>
          <a:endParaRPr lang="en-US" sz="2800" kern="1200"/>
        </a:p>
      </dsp:txBody>
      <dsp:txXfrm>
        <a:off x="32784" y="980246"/>
        <a:ext cx="11087114" cy="606012"/>
      </dsp:txXfrm>
    </dsp:sp>
    <dsp:sp modelId="{4D1DE14D-480D-4B90-84A4-EBB97E16AC5B}">
      <dsp:nvSpPr>
        <dsp:cNvPr id="0" name=""/>
        <dsp:cNvSpPr/>
      </dsp:nvSpPr>
      <dsp:spPr>
        <a:xfrm>
          <a:off x="0" y="1699682"/>
          <a:ext cx="11152682" cy="6715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pt-BR" sz="2800" kern="1200" dirty="0"/>
            <a:t>*Desenvolvimento tardio na comunicação e resolução de problemas</a:t>
          </a:r>
          <a:endParaRPr lang="en-US" sz="2800" kern="1200" dirty="0"/>
        </a:p>
      </dsp:txBody>
      <dsp:txXfrm>
        <a:off x="32784" y="1732466"/>
        <a:ext cx="11087114" cy="606012"/>
      </dsp:txXfrm>
    </dsp:sp>
    <dsp:sp modelId="{831A7196-67FF-4155-A7B9-84355F9FAB2D}">
      <dsp:nvSpPr>
        <dsp:cNvPr id="0" name=""/>
        <dsp:cNvSpPr/>
      </dsp:nvSpPr>
      <dsp:spPr>
        <a:xfrm>
          <a:off x="0" y="2451902"/>
          <a:ext cx="11152682" cy="671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pt-BR" sz="2800" kern="1200" dirty="0"/>
            <a:t>*Atrasos educacionais apesar da exposição a muita informação e imagens</a:t>
          </a:r>
          <a:endParaRPr lang="en-US" sz="2800" kern="1200" dirty="0"/>
        </a:p>
      </dsp:txBody>
      <dsp:txXfrm>
        <a:off x="32784" y="2484686"/>
        <a:ext cx="11087114" cy="606012"/>
      </dsp:txXfrm>
    </dsp:sp>
    <dsp:sp modelId="{70D94B62-2810-4E1C-8D10-0E7B74481CD1}">
      <dsp:nvSpPr>
        <dsp:cNvPr id="0" name=""/>
        <dsp:cNvSpPr/>
      </dsp:nvSpPr>
      <dsp:spPr>
        <a:xfrm>
          <a:off x="0" y="3204122"/>
          <a:ext cx="11152682" cy="6715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pt-BR" sz="2800" kern="1200" dirty="0"/>
            <a:t>*Atraso na coordenação motora e habilidades pessoais e sociais</a:t>
          </a:r>
          <a:r>
            <a:rPr lang="en-US" sz="2800" kern="1200" dirty="0"/>
            <a:t> </a:t>
          </a:r>
        </a:p>
      </dsp:txBody>
      <dsp:txXfrm>
        <a:off x="32784" y="3236906"/>
        <a:ext cx="11087114" cy="606012"/>
      </dsp:txXfrm>
    </dsp:sp>
    <dsp:sp modelId="{EEEA2847-B8CC-4148-948A-E91638D0E708}">
      <dsp:nvSpPr>
        <dsp:cNvPr id="0" name=""/>
        <dsp:cNvSpPr/>
      </dsp:nvSpPr>
      <dsp:spPr>
        <a:xfrm>
          <a:off x="0" y="3956342"/>
          <a:ext cx="11152682" cy="671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*Mudan</a:t>
          </a:r>
          <a:r>
            <a:rPr lang="pt-BR" sz="2800" kern="1200" dirty="0" err="1"/>
            <a:t>ças</a:t>
          </a:r>
          <a:r>
            <a:rPr lang="pt-BR" sz="2800" kern="1200" dirty="0"/>
            <a:t> fisiológicas do cérebro com uso excessivo de telas</a:t>
          </a:r>
          <a:endParaRPr lang="en-US" sz="2800" kern="1200" dirty="0"/>
        </a:p>
      </dsp:txBody>
      <dsp:txXfrm>
        <a:off x="32784" y="3989126"/>
        <a:ext cx="11087114" cy="606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C067A-DD06-474F-93B3-A8C82FC0B4DA}">
      <dsp:nvSpPr>
        <dsp:cNvPr id="0" name=""/>
        <dsp:cNvSpPr/>
      </dsp:nvSpPr>
      <dsp:spPr>
        <a:xfrm>
          <a:off x="0" y="48969"/>
          <a:ext cx="10515600" cy="1352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pt-BR" sz="3400" kern="1200"/>
            <a:t>Nenhuma tela para crianças com menos de 2 anos com a exceção de vídeo chamadas </a:t>
          </a:r>
          <a:endParaRPr lang="en-US" sz="3400" kern="1200"/>
        </a:p>
      </dsp:txBody>
      <dsp:txXfrm>
        <a:off x="66025" y="114994"/>
        <a:ext cx="10383550" cy="1220470"/>
      </dsp:txXfrm>
    </dsp:sp>
    <dsp:sp modelId="{7082C38E-0EC8-4ACE-93A5-9843ECE97005}">
      <dsp:nvSpPr>
        <dsp:cNvPr id="0" name=""/>
        <dsp:cNvSpPr/>
      </dsp:nvSpPr>
      <dsp:spPr>
        <a:xfrm>
          <a:off x="0" y="1499409"/>
          <a:ext cx="10515600" cy="1352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pt-BR" sz="3400" kern="1200"/>
            <a:t>Uma hora por dia para crianças de 2 - 5 anos </a:t>
          </a:r>
          <a:endParaRPr lang="en-US" sz="3400" kern="1200"/>
        </a:p>
      </dsp:txBody>
      <dsp:txXfrm>
        <a:off x="66025" y="1565434"/>
        <a:ext cx="10383550" cy="1220470"/>
      </dsp:txXfrm>
    </dsp:sp>
    <dsp:sp modelId="{78142268-9490-4EB0-8531-403E9B6F1055}">
      <dsp:nvSpPr>
        <dsp:cNvPr id="0" name=""/>
        <dsp:cNvSpPr/>
      </dsp:nvSpPr>
      <dsp:spPr>
        <a:xfrm>
          <a:off x="0" y="2949848"/>
          <a:ext cx="10515600" cy="13525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pt-BR" sz="3400" kern="1200"/>
            <a:t>Para crianças acima de 5 a recomendação é não mais de duas horas a não ser trabalho escolar </a:t>
          </a:r>
          <a:endParaRPr lang="en-US" sz="3400" kern="1200"/>
        </a:p>
      </dsp:txBody>
      <dsp:txXfrm>
        <a:off x="66025" y="3015873"/>
        <a:ext cx="10383550" cy="122047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7740" cy="471054"/>
          </a:xfrm>
          <a:prstGeom prst="rect">
            <a:avLst/>
          </a:prstGeom>
        </p:spPr>
        <p:txBody>
          <a:bodyPr vert="horz" lIns="94218" tIns="47109" rIns="94218" bIns="47109" rtlCol="0"/>
          <a:lstStyle>
            <a:lvl1pPr algn="l">
              <a:defRPr sz="1200"/>
            </a:lvl1pPr>
          </a:lstStyle>
          <a:p>
            <a:endParaRPr lang="pt-BR"/>
          </a:p>
        </p:txBody>
      </p:sp>
      <p:sp>
        <p:nvSpPr>
          <p:cNvPr id="3" name="Espaço Reservado para Data 2"/>
          <p:cNvSpPr>
            <a:spLocks noGrp="1"/>
          </p:cNvSpPr>
          <p:nvPr>
            <p:ph type="dt" idx="1"/>
          </p:nvPr>
        </p:nvSpPr>
        <p:spPr>
          <a:xfrm>
            <a:off x="4023093" y="0"/>
            <a:ext cx="3077740" cy="471054"/>
          </a:xfrm>
          <a:prstGeom prst="rect">
            <a:avLst/>
          </a:prstGeom>
        </p:spPr>
        <p:txBody>
          <a:bodyPr vert="horz" lIns="94218" tIns="47109" rIns="94218" bIns="47109" rtlCol="0"/>
          <a:lstStyle>
            <a:lvl1pPr algn="r">
              <a:defRPr sz="1200"/>
            </a:lvl1pPr>
          </a:lstStyle>
          <a:p>
            <a:fld id="{2CAF7A50-1DA8-41DA-BF66-234AB3C3CD9C}" type="datetimeFigureOut">
              <a:rPr lang="pt-BR" smtClean="0"/>
              <a:t>23/11/2025</a:t>
            </a:fld>
            <a:endParaRPr lang="pt-BR"/>
          </a:p>
        </p:txBody>
      </p:sp>
      <p:sp>
        <p:nvSpPr>
          <p:cNvPr id="4" name="Espaço Reservado para Imagem de Slide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8" tIns="47109" rIns="94218" bIns="47109" rtlCol="0" anchor="ctr"/>
          <a:lstStyle/>
          <a:p>
            <a:endParaRPr lang="pt-BR"/>
          </a:p>
        </p:txBody>
      </p:sp>
      <p:sp>
        <p:nvSpPr>
          <p:cNvPr id="5" name="Espaço Reservado para Anotações 4"/>
          <p:cNvSpPr>
            <a:spLocks noGrp="1"/>
          </p:cNvSpPr>
          <p:nvPr>
            <p:ph type="body" sz="quarter" idx="3"/>
          </p:nvPr>
        </p:nvSpPr>
        <p:spPr>
          <a:xfrm>
            <a:off x="710248" y="4518204"/>
            <a:ext cx="5681980" cy="3696712"/>
          </a:xfrm>
          <a:prstGeom prst="rect">
            <a:avLst/>
          </a:prstGeom>
        </p:spPr>
        <p:txBody>
          <a:bodyPr vert="horz" lIns="94218" tIns="47109" rIns="94218" bIns="47109"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917423"/>
            <a:ext cx="3077740" cy="471053"/>
          </a:xfrm>
          <a:prstGeom prst="rect">
            <a:avLst/>
          </a:prstGeom>
        </p:spPr>
        <p:txBody>
          <a:bodyPr vert="horz" lIns="94218" tIns="47109" rIns="94218" bIns="47109"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023093" y="8917423"/>
            <a:ext cx="3077740" cy="471053"/>
          </a:xfrm>
          <a:prstGeom prst="rect">
            <a:avLst/>
          </a:prstGeom>
        </p:spPr>
        <p:txBody>
          <a:bodyPr vert="horz" lIns="94218" tIns="47109" rIns="94218" bIns="47109" rtlCol="0" anchor="b"/>
          <a:lstStyle>
            <a:lvl1pPr algn="r">
              <a:defRPr sz="1200"/>
            </a:lvl1pPr>
          </a:lstStyle>
          <a:p>
            <a:fld id="{BFCA7001-87A4-443D-B4A2-D8E03C55EF23}" type="slidenum">
              <a:rPr lang="pt-BR" smtClean="0"/>
              <a:t>‹#›</a:t>
            </a:fld>
            <a:endParaRPr lang="pt-BR"/>
          </a:p>
        </p:txBody>
      </p:sp>
    </p:spTree>
    <p:extLst>
      <p:ext uri="{BB962C8B-B14F-4D97-AF65-F5344CB8AC3E}">
        <p14:creationId xmlns:p14="http://schemas.microsoft.com/office/powerpoint/2010/main" val="249649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9E108-2909-395A-8A13-A00543BC4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B1C96-00E8-1095-7459-81525EDFC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645E5-0CA0-CBAD-C3F7-E640F1CB0075}"/>
              </a:ext>
            </a:extLst>
          </p:cNvPr>
          <p:cNvSpPr>
            <a:spLocks noGrp="1"/>
          </p:cNvSpPr>
          <p:nvPr>
            <p:ph type="body" idx="1"/>
          </p:nvPr>
        </p:nvSpPr>
        <p:spPr/>
        <p:txBody>
          <a:bodyPr/>
          <a:lstStyle/>
          <a:p>
            <a:r>
              <a:rPr lang="en-US" dirty="0"/>
              <a:t>10 anos </a:t>
            </a:r>
            <a:r>
              <a:rPr lang="en-US" dirty="0" err="1"/>
              <a:t>como</a:t>
            </a:r>
            <a:r>
              <a:rPr lang="en-US" dirty="0"/>
              <a:t> pastor de </a:t>
            </a:r>
            <a:r>
              <a:rPr lang="en-US" dirty="0" err="1"/>
              <a:t>adolescentes</a:t>
            </a:r>
            <a:endParaRPr lang="en-US" dirty="0"/>
          </a:p>
          <a:p>
            <a:r>
              <a:rPr lang="en-US" dirty="0"/>
              <a:t>Projeto Jó</a:t>
            </a:r>
          </a:p>
          <a:p>
            <a:r>
              <a:rPr lang="en-US" dirty="0" err="1"/>
              <a:t>Trabalhamos</a:t>
            </a:r>
            <a:r>
              <a:rPr lang="en-US" dirty="0"/>
              <a:t> sempre com </a:t>
            </a:r>
            <a:r>
              <a:rPr lang="en-US" dirty="0" err="1"/>
              <a:t>os</a:t>
            </a:r>
            <a:r>
              <a:rPr lang="en-US" dirty="0"/>
              <a:t> PAIS</a:t>
            </a:r>
          </a:p>
        </p:txBody>
      </p:sp>
      <p:sp>
        <p:nvSpPr>
          <p:cNvPr id="4" name="Slide Number Placeholder 3">
            <a:extLst>
              <a:ext uri="{FF2B5EF4-FFF2-40B4-BE49-F238E27FC236}">
                <a16:creationId xmlns:a16="http://schemas.microsoft.com/office/drawing/2014/main" id="{6A25B88E-306A-5B61-BF7F-B89013F63217}"/>
              </a:ext>
            </a:extLst>
          </p:cNvPr>
          <p:cNvSpPr>
            <a:spLocks noGrp="1"/>
          </p:cNvSpPr>
          <p:nvPr>
            <p:ph type="sldNum" sz="quarter" idx="5"/>
          </p:nvPr>
        </p:nvSpPr>
        <p:spPr/>
        <p:txBody>
          <a:bodyPr/>
          <a:lstStyle/>
          <a:p>
            <a:fld id="{D45349CA-ED29-478B-9958-18490E4B6D4B}" type="slidenum">
              <a:rPr lang="en-US" smtClean="0"/>
              <a:pPr/>
              <a:t>1</a:t>
            </a:fld>
            <a:endParaRPr lang="en-US" dirty="0"/>
          </a:p>
        </p:txBody>
      </p:sp>
    </p:spTree>
    <p:extLst>
      <p:ext uri="{BB962C8B-B14F-4D97-AF65-F5344CB8AC3E}">
        <p14:creationId xmlns:p14="http://schemas.microsoft.com/office/powerpoint/2010/main" val="3719776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B40C6-9087-4E42-9939-06F8BDA9C16F}" type="slidenum">
              <a:rPr lang="en-US"/>
              <a:pPr/>
              <a:t>13</a:t>
            </a:fld>
            <a:endParaRPr lang="en-US"/>
          </a:p>
        </p:txBody>
      </p:sp>
      <p:sp>
        <p:nvSpPr>
          <p:cNvPr id="679938" name="Rectangle 2"/>
          <p:cNvSpPr>
            <a:spLocks noGrp="1" noRot="1" noChangeAspect="1" noChangeArrowheads="1" noTextEdit="1"/>
          </p:cNvSpPr>
          <p:nvPr>
            <p:ph type="sldImg"/>
          </p:nvPr>
        </p:nvSpPr>
        <p:spPr bwMode="auto">
          <a:xfrm>
            <a:off x="106363" y="750888"/>
            <a:ext cx="6688137" cy="3762375"/>
          </a:xfrm>
          <a:prstGeom prst="rect">
            <a:avLst/>
          </a:prstGeom>
          <a:solidFill>
            <a:srgbClr val="FFFFFF"/>
          </a:solidFill>
          <a:ln>
            <a:solidFill>
              <a:srgbClr val="000000"/>
            </a:solidFill>
            <a:miter lim="800000"/>
            <a:headEnd/>
            <a:tailEnd/>
          </a:ln>
        </p:spPr>
      </p:sp>
      <p:sp>
        <p:nvSpPr>
          <p:cNvPr id="679939" name="Rectangle 3"/>
          <p:cNvSpPr>
            <a:spLocks noGrp="1" noChangeArrowheads="1"/>
          </p:cNvSpPr>
          <p:nvPr>
            <p:ph type="body" idx="1"/>
          </p:nvPr>
        </p:nvSpPr>
        <p:spPr bwMode="auto">
          <a:xfrm>
            <a:off x="920231" y="4763131"/>
            <a:ext cx="5061270" cy="4513825"/>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Todo</a:t>
            </a:r>
            <a:r>
              <a:rPr lang="en-US" dirty="0"/>
              <a:t> </a:t>
            </a:r>
            <a:r>
              <a:rPr lang="en-US" dirty="0" err="1"/>
              <a:t>mundo</a:t>
            </a:r>
            <a:r>
              <a:rPr lang="en-US" dirty="0"/>
              <a:t> </a:t>
            </a:r>
            <a:r>
              <a:rPr lang="en-US" dirty="0" err="1"/>
              <a:t>faz</a:t>
            </a:r>
            <a:r>
              <a:rPr lang="en-US" dirty="0"/>
              <a:t> </a:t>
            </a:r>
            <a:r>
              <a:rPr lang="en-US" dirty="0" err="1"/>
              <a:t>lavagem</a:t>
            </a:r>
            <a:r>
              <a:rPr lang="en-US" dirty="0"/>
              <a:t> cerebral. A </a:t>
            </a:r>
            <a:r>
              <a:rPr lang="en-US" dirty="0" err="1"/>
              <a:t>pergunta</a:t>
            </a:r>
            <a:r>
              <a:rPr lang="en-US" dirty="0"/>
              <a:t> é: Qual a </a:t>
            </a:r>
            <a:r>
              <a:rPr lang="en-US" dirty="0" err="1"/>
              <a:t>água</a:t>
            </a:r>
            <a:r>
              <a:rPr lang="en-US" dirty="0"/>
              <a:t> que </a:t>
            </a:r>
            <a:r>
              <a:rPr lang="en-US" dirty="0" err="1"/>
              <a:t>usaremos</a:t>
            </a:r>
            <a:r>
              <a:rPr lang="en-US" dirty="0"/>
              <a:t>?</a:t>
            </a:r>
          </a:p>
        </p:txBody>
      </p:sp>
      <p:sp>
        <p:nvSpPr>
          <p:cNvPr id="4" name="Slide Number Placeholder 3"/>
          <p:cNvSpPr>
            <a:spLocks noGrp="1"/>
          </p:cNvSpPr>
          <p:nvPr>
            <p:ph type="sldNum" sz="quarter" idx="5"/>
          </p:nvPr>
        </p:nvSpPr>
        <p:spPr/>
        <p:txBody>
          <a:bodyPr/>
          <a:lstStyle/>
          <a:p>
            <a:fld id="{BFCA7001-87A4-443D-B4A2-D8E03C55EF23}" type="slidenum">
              <a:rPr lang="pt-BR" smtClean="0"/>
              <a:t>14</a:t>
            </a:fld>
            <a:endParaRPr lang="pt-BR"/>
          </a:p>
        </p:txBody>
      </p:sp>
    </p:spTree>
    <p:extLst>
      <p:ext uri="{BB962C8B-B14F-4D97-AF65-F5344CB8AC3E}">
        <p14:creationId xmlns:p14="http://schemas.microsoft.com/office/powerpoint/2010/main" val="171065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74625" y="781050"/>
            <a:ext cx="6773863" cy="3810000"/>
          </a:xfrm>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650A7FF9-E92A-4DBF-99D1-C06CB14AEDCA}" type="slidenum">
              <a:rPr lang="pt-BR" smtClean="0"/>
              <a:pPr/>
              <a:t>15</a:t>
            </a:fld>
            <a:endParaRPr lang="pt-BR"/>
          </a:p>
        </p:txBody>
      </p:sp>
    </p:spTree>
    <p:extLst>
      <p:ext uri="{BB962C8B-B14F-4D97-AF65-F5344CB8AC3E}">
        <p14:creationId xmlns:p14="http://schemas.microsoft.com/office/powerpoint/2010/main" val="89884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pesquisa</a:t>
            </a:r>
            <a:r>
              <a:rPr lang="en-US" dirty="0"/>
              <a:t> sobre as </a:t>
            </a:r>
            <a:r>
              <a:rPr lang="en-US" dirty="0" err="1"/>
              <a:t>telas</a:t>
            </a:r>
            <a:r>
              <a:rPr lang="en-US" dirty="0"/>
              <a:t> e </a:t>
            </a:r>
            <a:r>
              <a:rPr lang="en-US" dirty="0" err="1"/>
              <a:t>sua</a:t>
            </a:r>
            <a:r>
              <a:rPr lang="en-US" dirty="0"/>
              <a:t> </a:t>
            </a:r>
            <a:r>
              <a:rPr lang="en-US" dirty="0" err="1"/>
              <a:t>influência</a:t>
            </a:r>
            <a:r>
              <a:rPr lang="en-US" dirty="0"/>
              <a:t> é </a:t>
            </a:r>
            <a:r>
              <a:rPr lang="en-US" dirty="0" err="1"/>
              <a:t>parecida</a:t>
            </a:r>
            <a:r>
              <a:rPr lang="en-US" dirty="0"/>
              <a:t> com um “</a:t>
            </a:r>
            <a:r>
              <a:rPr lang="en-US" dirty="0" err="1"/>
              <a:t>buraco</a:t>
            </a:r>
            <a:r>
              <a:rPr lang="en-US" dirty="0"/>
              <a:t> negro” </a:t>
            </a:r>
            <a:r>
              <a:rPr lang="en-US" dirty="0" err="1"/>
              <a:t>que</a:t>
            </a:r>
            <a:r>
              <a:rPr lang="en-US" dirty="0"/>
              <a:t> </a:t>
            </a:r>
            <a:r>
              <a:rPr lang="en-US" dirty="0" err="1"/>
              <a:t>suga</a:t>
            </a:r>
            <a:r>
              <a:rPr lang="en-US" dirty="0"/>
              <a:t> tudo </a:t>
            </a:r>
            <a:r>
              <a:rPr lang="en-US" dirty="0" err="1"/>
              <a:t>ao</a:t>
            </a:r>
            <a:r>
              <a:rPr lang="en-US" dirty="0"/>
              <a:t> redor para dentro…</a:t>
            </a:r>
          </a:p>
        </p:txBody>
      </p:sp>
      <p:sp>
        <p:nvSpPr>
          <p:cNvPr id="4" name="Slide Number Placeholder 3"/>
          <p:cNvSpPr>
            <a:spLocks noGrp="1"/>
          </p:cNvSpPr>
          <p:nvPr>
            <p:ph type="sldNum" sz="quarter" idx="5"/>
          </p:nvPr>
        </p:nvSpPr>
        <p:spPr/>
        <p:txBody>
          <a:bodyPr/>
          <a:lstStyle/>
          <a:p>
            <a:fld id="{BFCA7001-87A4-443D-B4A2-D8E03C55EF23}" type="slidenum">
              <a:rPr lang="pt-BR" smtClean="0"/>
              <a:t>18</a:t>
            </a:fld>
            <a:endParaRPr lang="pt-BR"/>
          </a:p>
        </p:txBody>
      </p:sp>
    </p:spTree>
    <p:extLst>
      <p:ext uri="{BB962C8B-B14F-4D97-AF65-F5344CB8AC3E}">
        <p14:creationId xmlns:p14="http://schemas.microsoft.com/office/powerpoint/2010/main" val="253094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12788"/>
            <a:ext cx="6164262" cy="3467100"/>
          </a:xfrm>
        </p:spPr>
      </p:sp>
      <p:sp>
        <p:nvSpPr>
          <p:cNvPr id="3" name="Notes Placeholder 2"/>
          <p:cNvSpPr>
            <a:spLocks noGrp="1"/>
          </p:cNvSpPr>
          <p:nvPr>
            <p:ph type="body" idx="1"/>
          </p:nvPr>
        </p:nvSpPr>
        <p:spPr/>
        <p:txBody>
          <a:bodyPr>
            <a:normAutofit/>
          </a:bodyPr>
          <a:lstStyle/>
          <a:p>
            <a:endParaRPr lang="en-US" b="1" baseline="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A907C6C9-18A2-4CB7-9703-73DDEA45519A}" type="slidenum">
              <a:rPr lang="en-US" smtClean="0"/>
              <a:pPr>
                <a:defRPr/>
              </a:pPr>
              <a:t>19</a:t>
            </a:fld>
            <a:endParaRPr lang="en-US"/>
          </a:p>
        </p:txBody>
      </p:sp>
    </p:spTree>
    <p:extLst>
      <p:ext uri="{BB962C8B-B14F-4D97-AF65-F5344CB8AC3E}">
        <p14:creationId xmlns:p14="http://schemas.microsoft.com/office/powerpoint/2010/main" val="1476701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Comfort Crisis, Michael Easter</a:t>
            </a:r>
          </a:p>
        </p:txBody>
      </p:sp>
      <p:sp>
        <p:nvSpPr>
          <p:cNvPr id="4" name="Slide Number Placeholder 3"/>
          <p:cNvSpPr>
            <a:spLocks noGrp="1"/>
          </p:cNvSpPr>
          <p:nvPr>
            <p:ph type="sldNum" sz="quarter" idx="5"/>
          </p:nvPr>
        </p:nvSpPr>
        <p:spPr/>
        <p:txBody>
          <a:bodyPr/>
          <a:lstStyle/>
          <a:p>
            <a:fld id="{BFCA7001-87A4-443D-B4A2-D8E03C55EF23}" type="slidenum">
              <a:rPr lang="pt-BR" smtClean="0"/>
              <a:t>22</a:t>
            </a:fld>
            <a:endParaRPr lang="pt-BR"/>
          </a:p>
        </p:txBody>
      </p:sp>
    </p:spTree>
    <p:extLst>
      <p:ext uri="{BB962C8B-B14F-4D97-AF65-F5344CB8AC3E}">
        <p14:creationId xmlns:p14="http://schemas.microsoft.com/office/powerpoint/2010/main" val="3029644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A7001-87A4-443D-B4A2-D8E03C55EF23}" type="slidenum">
              <a:rPr lang="pt-BR" smtClean="0"/>
              <a:t>24</a:t>
            </a:fld>
            <a:endParaRPr lang="pt-BR"/>
          </a:p>
        </p:txBody>
      </p:sp>
    </p:spTree>
    <p:extLst>
      <p:ext uri="{BB962C8B-B14F-4D97-AF65-F5344CB8AC3E}">
        <p14:creationId xmlns:p14="http://schemas.microsoft.com/office/powerpoint/2010/main" val="3439060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F4082CB-B242-47D2-9930-A20491AFE8FF}" type="slidenum">
              <a:rPr lang="en-US" smtClean="0"/>
              <a:pPr/>
              <a:t>30</a:t>
            </a:fld>
            <a:endParaRPr lang="en-US"/>
          </a:p>
        </p:txBody>
      </p:sp>
      <p:sp>
        <p:nvSpPr>
          <p:cNvPr id="50179" name="Rectangle 2"/>
          <p:cNvSpPr>
            <a:spLocks noGrp="1" noRot="1" noChangeAspect="1" noChangeArrowheads="1" noTextEdit="1"/>
          </p:cNvSpPr>
          <p:nvPr>
            <p:ph type="sldImg"/>
          </p:nvPr>
        </p:nvSpPr>
        <p:spPr>
          <a:xfrm>
            <a:off x="465138" y="722313"/>
            <a:ext cx="6426200" cy="3614737"/>
          </a:xfrm>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3777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64F0E-CAC1-4C8D-9E39-8DD4B9DB4E50}" type="slidenum">
              <a:rPr lang="en-US" smtClean="0"/>
              <a:t>31</a:t>
            </a:fld>
            <a:endParaRPr lang="en-US"/>
          </a:p>
        </p:txBody>
      </p:sp>
    </p:spTree>
    <p:extLst>
      <p:ext uri="{BB962C8B-B14F-4D97-AF65-F5344CB8AC3E}">
        <p14:creationId xmlns:p14="http://schemas.microsoft.com/office/powerpoint/2010/main" val="1181919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5413" y="769938"/>
            <a:ext cx="6869112" cy="3863975"/>
          </a:xfrm>
          <a:solidFill>
            <a:srgbClr val="FFFFFF"/>
          </a:solidFill>
          <a:ln/>
        </p:spPr>
      </p:sp>
      <p:sp>
        <p:nvSpPr>
          <p:cNvPr id="45059" name="Rectangle 3"/>
          <p:cNvSpPr>
            <a:spLocks noGrp="1" noChangeArrowheads="1"/>
          </p:cNvSpPr>
          <p:nvPr>
            <p:ph type="body" idx="1"/>
          </p:nvPr>
        </p:nvSpPr>
        <p:spPr>
          <a:xfrm>
            <a:off x="949628" y="4891630"/>
            <a:ext cx="5222949" cy="4634553"/>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298336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INTRODUÇÃO À CLASSE</a:t>
            </a:r>
            <a:endParaRPr lang="pt-BR" dirty="0"/>
          </a:p>
          <a:p>
            <a:r>
              <a:rPr lang="pt-BR" dirty="0"/>
              <a:t>- Criação de filhos</a:t>
            </a:r>
          </a:p>
          <a:p>
            <a:r>
              <a:rPr lang="pt-BR" dirty="0"/>
              <a:t>- foco em 0-9 anos- com princípios e aplicações para todas idades</a:t>
            </a:r>
          </a:p>
          <a:p>
            <a:r>
              <a:rPr lang="pt-BR" dirty="0"/>
              <a:t> </a:t>
            </a:r>
          </a:p>
          <a:p>
            <a:r>
              <a:rPr lang="pt-BR" dirty="0"/>
              <a:t>- necessidade- família sofrendo nessa área</a:t>
            </a:r>
          </a:p>
          <a:p>
            <a:r>
              <a:rPr lang="pt-BR" dirty="0"/>
              <a:t>	- não estamos fazendo o básico</a:t>
            </a:r>
          </a:p>
          <a:p>
            <a:r>
              <a:rPr lang="pt-BR" dirty="0"/>
              <a:t> </a:t>
            </a:r>
          </a:p>
          <a:p>
            <a:r>
              <a:rPr lang="pt-BR" dirty="0"/>
              <a:t>- plano:</a:t>
            </a:r>
          </a:p>
          <a:p>
            <a:r>
              <a:rPr lang="pt-BR" dirty="0"/>
              <a:t> </a:t>
            </a:r>
          </a:p>
          <a:p>
            <a:endParaRPr lang="pt-BR" dirty="0"/>
          </a:p>
        </p:txBody>
      </p:sp>
      <p:sp>
        <p:nvSpPr>
          <p:cNvPr id="4" name="Espaço Reservado para Número de Slide 3"/>
          <p:cNvSpPr>
            <a:spLocks noGrp="1"/>
          </p:cNvSpPr>
          <p:nvPr>
            <p:ph type="sldNum" sz="quarter" idx="5"/>
          </p:nvPr>
        </p:nvSpPr>
        <p:spPr/>
        <p:txBody>
          <a:bodyPr/>
          <a:lstStyle/>
          <a:p>
            <a:fld id="{B7C4748C-9E64-4B7F-A484-6AECDDD02757}" type="slidenum">
              <a:rPr lang="pt-BR" smtClean="0"/>
              <a:t>2</a:t>
            </a:fld>
            <a:endParaRPr lang="pt-BR"/>
          </a:p>
        </p:txBody>
      </p:sp>
    </p:spTree>
    <p:extLst>
      <p:ext uri="{BB962C8B-B14F-4D97-AF65-F5344CB8AC3E}">
        <p14:creationId xmlns:p14="http://schemas.microsoft.com/office/powerpoint/2010/main" val="403397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8915B53-0303-436D-A683-3BC3C2457CF9}" type="slidenum">
              <a:rPr lang="en-US" smtClean="0"/>
              <a:pPr/>
              <a:t>33</a:t>
            </a:fld>
            <a:endParaRPr lang="en-US" dirty="0"/>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r>
              <a:rPr lang="en-US" dirty="0"/>
              <a:t>CS: </a:t>
            </a:r>
            <a:r>
              <a:rPr lang="en-US" dirty="0" err="1"/>
              <a:t>Concílio</a:t>
            </a:r>
            <a:r>
              <a:rPr lang="en-US" dirty="0"/>
              <a:t> familiar</a:t>
            </a:r>
          </a:p>
        </p:txBody>
      </p:sp>
    </p:spTree>
    <p:extLst>
      <p:ext uri="{BB962C8B-B14F-4D97-AF65-F5344CB8AC3E}">
        <p14:creationId xmlns:p14="http://schemas.microsoft.com/office/powerpoint/2010/main" val="1221306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reavivamento </a:t>
            </a:r>
            <a:r>
              <a:rPr lang="en-US" dirty="0" err="1"/>
              <a:t>verdadeiro</a:t>
            </a:r>
            <a:r>
              <a:rPr lang="en-US" dirty="0"/>
              <a:t> </a:t>
            </a:r>
            <a:r>
              <a:rPr lang="en-US" dirty="0" err="1"/>
              <a:t>manifesta</a:t>
            </a:r>
            <a:r>
              <a:rPr lang="en-US" dirty="0"/>
              <a:t>-se </a:t>
            </a:r>
            <a:r>
              <a:rPr lang="en-US" dirty="0" err="1"/>
              <a:t>primeiro</a:t>
            </a:r>
            <a:r>
              <a:rPr lang="en-US" dirty="0"/>
              <a:t> no lar (Ef 5.18-6.9) quando Deus </a:t>
            </a:r>
            <a:r>
              <a:rPr lang="en-US" dirty="0" err="1"/>
              <a:t>reverte</a:t>
            </a:r>
            <a:r>
              <a:rPr lang="en-US" dirty="0"/>
              <a:t> as </a:t>
            </a:r>
            <a:r>
              <a:rPr lang="en-US" dirty="0" err="1"/>
              <a:t>tendências</a:t>
            </a:r>
            <a:r>
              <a:rPr lang="en-US" dirty="0"/>
              <a:t> </a:t>
            </a:r>
            <a:r>
              <a:rPr lang="en-US" dirty="0" err="1"/>
              <a:t>naturais</a:t>
            </a:r>
            <a:r>
              <a:rPr lang="en-US" dirty="0"/>
              <a:t> para </a:t>
            </a:r>
            <a:r>
              <a:rPr lang="en-US" dirty="0" err="1"/>
              <a:t>outras</a:t>
            </a:r>
            <a:r>
              <a:rPr lang="en-US" dirty="0"/>
              <a:t> </a:t>
            </a:r>
            <a:r>
              <a:rPr lang="en-US" dirty="0" err="1"/>
              <a:t>sobrenaturais</a:t>
            </a:r>
            <a:r>
              <a:rPr lang="en-US" dirty="0"/>
              <a:t>, a </a:t>
            </a:r>
            <a:r>
              <a:rPr lang="en-US" dirty="0" err="1"/>
              <a:t>vida</a:t>
            </a:r>
            <a:r>
              <a:rPr lang="en-US" dirty="0"/>
              <a:t> de Cristo.</a:t>
            </a:r>
          </a:p>
          <a:p>
            <a:endParaRPr lang="en-US" dirty="0"/>
          </a:p>
          <a:p>
            <a:r>
              <a:rPr lang="en-US" dirty="0"/>
              <a:t>Belial – tudo que não </a:t>
            </a:r>
            <a:r>
              <a:rPr lang="en-US" dirty="0" err="1"/>
              <a:t>presta</a:t>
            </a:r>
            <a:r>
              <a:rPr lang="en-US" dirty="0"/>
              <a:t>, </a:t>
            </a:r>
            <a:r>
              <a:rPr lang="en-US" dirty="0" err="1"/>
              <a:t>sem</a:t>
            </a:r>
            <a:r>
              <a:rPr lang="en-US" dirty="0"/>
              <a:t> valor, e que </a:t>
            </a:r>
            <a:r>
              <a:rPr lang="en-US" dirty="0" err="1"/>
              <a:t>destruía</a:t>
            </a:r>
            <a:r>
              <a:rPr lang="en-US" dirty="0"/>
              <a:t>.  Mina </a:t>
            </a:r>
            <a:r>
              <a:rPr lang="en-US" dirty="0" err="1"/>
              <a:t>FUNDAMENTOS</a:t>
            </a:r>
            <a:r>
              <a:rPr lang="en-US" dirty="0"/>
              <a:t> e </a:t>
            </a:r>
            <a:r>
              <a:rPr lang="en-US" dirty="0" err="1"/>
              <a:t>corrompe</a:t>
            </a:r>
            <a:r>
              <a:rPr lang="en-US" dirty="0"/>
              <a:t>.  </a:t>
            </a:r>
            <a:r>
              <a:rPr lang="en-US" dirty="0" err="1"/>
              <a:t>Destruía</a:t>
            </a:r>
            <a:r>
              <a:rPr lang="en-US" dirty="0"/>
              <a:t> pela </a:t>
            </a:r>
            <a:r>
              <a:rPr lang="en-US" dirty="0" err="1"/>
              <a:t>inutilidade</a:t>
            </a:r>
            <a:r>
              <a:rPr lang="en-US" dirty="0"/>
              <a:t>.</a:t>
            </a:r>
          </a:p>
        </p:txBody>
      </p:sp>
      <p:sp>
        <p:nvSpPr>
          <p:cNvPr id="4" name="Slide Number Placeholder 3"/>
          <p:cNvSpPr>
            <a:spLocks noGrp="1"/>
          </p:cNvSpPr>
          <p:nvPr>
            <p:ph type="sldNum" sz="quarter" idx="5"/>
          </p:nvPr>
        </p:nvSpPr>
        <p:spPr/>
        <p:txBody>
          <a:bodyPr/>
          <a:lstStyle/>
          <a:p>
            <a:fld id="{BFCA7001-87A4-443D-B4A2-D8E03C55EF23}" type="slidenum">
              <a:rPr lang="pt-BR" smtClean="0"/>
              <a:t>34</a:t>
            </a:fld>
            <a:endParaRPr lang="pt-BR"/>
          </a:p>
        </p:txBody>
      </p:sp>
    </p:spTree>
    <p:extLst>
      <p:ext uri="{BB962C8B-B14F-4D97-AF65-F5344CB8AC3E}">
        <p14:creationId xmlns:p14="http://schemas.microsoft.com/office/powerpoint/2010/main" val="2480027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74625" y="781050"/>
            <a:ext cx="6773863" cy="3810000"/>
          </a:xfrm>
          <a:ln/>
        </p:spPr>
      </p:sp>
      <p:sp>
        <p:nvSpPr>
          <p:cNvPr id="70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90336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D7CE9E0F-4120-4C2F-B1EE-DD647CE81AD4}" type="slidenum">
              <a:rPr lang="en-US"/>
              <a:pPr/>
              <a:t>45</a:t>
            </a:fld>
            <a:endParaRPr lang="en-US"/>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D7CE9E0F-4120-4C2F-B1EE-DD647CE81AD4}" type="slidenum">
              <a:rPr lang="en-US"/>
              <a:pPr/>
              <a:t>48</a:t>
            </a:fld>
            <a:endParaRPr lang="en-US"/>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199698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C3A2334-9D9C-49FD-ACDE-01D2A6A36B35}" type="slidenum">
              <a:rPr lang="en-US" smtClean="0"/>
              <a:pPr/>
              <a:t>49</a:t>
            </a:fld>
            <a:endParaRPr 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1311292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There are many practical strategies for being sexually pure in mind and body… but the tiny spaceship of our moral strategies will be useless in nudging the planet of sexuality into orbit, unless the sun of our solar system is the supremacy of Christ. Piper p. 38</a:t>
            </a:r>
          </a:p>
          <a:p>
            <a:endParaRPr lang="en-US" dirty="0"/>
          </a:p>
          <a:p>
            <a:r>
              <a:rPr lang="en-US" dirty="0"/>
              <a:t>Knowing the supremacy of Christ enlarges the soul so that sex and its little thrills become as small as they really are.  Little souls make little lusts have great power.  Piper p. 43</a:t>
            </a:r>
          </a:p>
          <a:p>
            <a:endParaRPr lang="en-US" dirty="0"/>
          </a:p>
          <a:p>
            <a:r>
              <a:rPr lang="en-US" dirty="0"/>
              <a:t>Hb 12.14 </a:t>
            </a:r>
            <a:r>
              <a:rPr lang="en-US" dirty="0" err="1"/>
              <a:t>Segui</a:t>
            </a:r>
            <a:r>
              <a:rPr lang="en-US" dirty="0"/>
              <a:t> a </a:t>
            </a:r>
            <a:r>
              <a:rPr lang="en-US" dirty="0" err="1"/>
              <a:t>paz</a:t>
            </a:r>
            <a:r>
              <a:rPr lang="en-US" dirty="0"/>
              <a:t> com todos, e a </a:t>
            </a:r>
            <a:r>
              <a:rPr lang="en-US" dirty="0" err="1"/>
              <a:t>santificação</a:t>
            </a:r>
            <a:r>
              <a:rPr lang="en-US" dirty="0"/>
              <a:t>, </a:t>
            </a:r>
            <a:r>
              <a:rPr lang="en-US" dirty="0" err="1"/>
              <a:t>sem</a:t>
            </a:r>
            <a:r>
              <a:rPr lang="en-US" dirty="0"/>
              <a:t> a qual </a:t>
            </a:r>
            <a:r>
              <a:rPr lang="en-US" dirty="0" err="1"/>
              <a:t>ninguém</a:t>
            </a:r>
            <a:r>
              <a:rPr lang="en-US" dirty="0"/>
              <a:t> </a:t>
            </a:r>
            <a:r>
              <a:rPr lang="en-US" dirty="0" err="1"/>
              <a:t>verá</a:t>
            </a:r>
            <a:r>
              <a:rPr lang="en-US" dirty="0"/>
              <a:t> o Senhor. </a:t>
            </a:r>
          </a:p>
        </p:txBody>
      </p:sp>
      <p:sp>
        <p:nvSpPr>
          <p:cNvPr id="4" name="Espaço Reservado para Número de Slide 3"/>
          <p:cNvSpPr>
            <a:spLocks noGrp="1"/>
          </p:cNvSpPr>
          <p:nvPr>
            <p:ph type="sldNum" sz="quarter" idx="10"/>
          </p:nvPr>
        </p:nvSpPr>
        <p:spPr/>
        <p:txBody>
          <a:bodyPr/>
          <a:lstStyle/>
          <a:p>
            <a:fld id="{E8BB6B6D-AC8E-4E1A-88CB-2BC2BA7074BA}" type="slidenum">
              <a:rPr lang="en-US" smtClean="0"/>
              <a:pPr/>
              <a:t>55</a:t>
            </a:fld>
            <a:endParaRPr lang="en-US"/>
          </a:p>
        </p:txBody>
      </p:sp>
    </p:spTree>
    <p:extLst>
      <p:ext uri="{BB962C8B-B14F-4D97-AF65-F5344CB8AC3E}">
        <p14:creationId xmlns:p14="http://schemas.microsoft.com/office/powerpoint/2010/main" val="944077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3929" indent="-343929">
              <a:buFont typeface="+mj-lt"/>
              <a:buAutoNum type="arabicPeriod"/>
            </a:pPr>
            <a:r>
              <a:rPr lang="pt-BR" sz="18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No Carro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Conversas intencionais com filhos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Lições objetivas no caminho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Músicas propositais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Telas desligadas como “normal”</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Versículos/catequismo memorizado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Oração antes e depois de viagens, mesmo que pequenas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Escutar áudio-books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Culto doméstico no carro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Leitura como casal</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Perguntas preparatórias para conversas e culto na igreja ou outros eventos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Preparação mental/espiritual ao dirigir-se de volta para o lar</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Escutar sermões juntos no carro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FCA7001-87A4-443D-B4A2-D8E03C55EF23}" type="slidenum">
              <a:rPr lang="pt-BR" smtClean="0"/>
              <a:t>56</a:t>
            </a:fld>
            <a:endParaRPr lang="pt-BR"/>
          </a:p>
        </p:txBody>
      </p:sp>
    </p:spTree>
    <p:extLst>
      <p:ext uri="{BB962C8B-B14F-4D97-AF65-F5344CB8AC3E}">
        <p14:creationId xmlns:p14="http://schemas.microsoft.com/office/powerpoint/2010/main" val="101988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Separar meia-hora depois de chegar em casa do trabalho para brincar com as crianças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Uma hora por dia com telas desligadas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Limites de tempo nas telas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Limite no horário de assistir filmes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Conversas intencionais depois de assistir programas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Evitar sites de conteúdo ilimitado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Sem senhas ou senhas conhecidas por todos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Programar mais atividades familiares com interação: jogos de mesa, </a:t>
            </a:r>
            <a:r>
              <a:rPr lang="pt-BR" sz="18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queba-cabeças</a:t>
            </a:r>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etc. (veja o ministério a Mesa e o Trono)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FCA7001-87A4-443D-B4A2-D8E03C55EF23}" type="slidenum">
              <a:rPr lang="pt-BR" smtClean="0"/>
              <a:t>57</a:t>
            </a:fld>
            <a:endParaRPr lang="pt-BR"/>
          </a:p>
        </p:txBody>
      </p:sp>
    </p:spTree>
    <p:extLst>
      <p:ext uri="{BB962C8B-B14F-4D97-AF65-F5344CB8AC3E}">
        <p14:creationId xmlns:p14="http://schemas.microsoft.com/office/powerpoint/2010/main" val="632878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622B-E9C3-DB43-CCE1-3BBF292DB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EA7E4-A3E4-DDC0-13C7-6EA8C427E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2E961-8C4E-53A3-D962-55C81E6C04C8}"/>
              </a:ext>
            </a:extLst>
          </p:cNvPr>
          <p:cNvSpPr>
            <a:spLocks noGrp="1"/>
          </p:cNvSpPr>
          <p:nvPr>
            <p:ph type="body" idx="1"/>
          </p:nvPr>
        </p:nvSpPr>
        <p:spPr/>
        <p:txBody>
          <a:bodyPr/>
          <a:lstStyle/>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Separar meia-hora depois de chegar em casa do trabalho para brincar com as crianças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Uma hora por dia com telas desligadas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Limites de tempo nas telas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Limite no horário de assistir filmes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Conversas intencionais depois de assistir programas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Evitar sites de conteúdo ilimitado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Sem senhas ou senhas conhecidas por todos</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687857"/>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Programar mais atividades familiares com interação: jogos de mesa, </a:t>
            </a:r>
            <a:r>
              <a:rPr lang="pt-BR" sz="18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queba-cabeças</a:t>
            </a:r>
            <a:r>
              <a:rPr lang="pt-BR"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etc. (veja o ministério a Mesa e o Trono)</a:t>
            </a:r>
            <a:endParaRPr lang="en-US" sz="1800" kern="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43720C70-B4D6-A6DA-4069-481DBE091F2D}"/>
              </a:ext>
            </a:extLst>
          </p:cNvPr>
          <p:cNvSpPr>
            <a:spLocks noGrp="1"/>
          </p:cNvSpPr>
          <p:nvPr>
            <p:ph type="sldNum" sz="quarter" idx="5"/>
          </p:nvPr>
        </p:nvSpPr>
        <p:spPr/>
        <p:txBody>
          <a:bodyPr/>
          <a:lstStyle/>
          <a:p>
            <a:fld id="{BFCA7001-87A4-443D-B4A2-D8E03C55EF23}" type="slidenum">
              <a:rPr lang="pt-BR" smtClean="0"/>
              <a:t>58</a:t>
            </a:fld>
            <a:endParaRPr lang="pt-BR"/>
          </a:p>
        </p:txBody>
      </p:sp>
    </p:spTree>
    <p:extLst>
      <p:ext uri="{BB962C8B-B14F-4D97-AF65-F5344CB8AC3E}">
        <p14:creationId xmlns:p14="http://schemas.microsoft.com/office/powerpoint/2010/main" val="370280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a:t>
            </a:r>
            <a:r>
              <a:rPr lang="en-US" dirty="0" err="1"/>
              <a:t>brasileiro</a:t>
            </a:r>
            <a:r>
              <a:rPr lang="en-US" dirty="0"/>
              <a:t> </a:t>
            </a:r>
            <a:r>
              <a:rPr lang="en-US" dirty="0" err="1"/>
              <a:t>não</a:t>
            </a:r>
            <a:r>
              <a:rPr lang="en-US" dirty="0"/>
              <a:t> </a:t>
            </a:r>
            <a:r>
              <a:rPr lang="en-US" dirty="0" err="1"/>
              <a:t>funciona</a:t>
            </a:r>
            <a:r>
              <a:rPr lang="en-US" dirty="0"/>
              <a:t> com </a:t>
            </a:r>
            <a:r>
              <a:rPr lang="en-US" dirty="0" err="1"/>
              <a:t>alvos</a:t>
            </a:r>
            <a:r>
              <a:rPr lang="en-US" dirty="0"/>
              <a:t>; é </a:t>
            </a:r>
            <a:r>
              <a:rPr lang="en-US" dirty="0" err="1"/>
              <a:t>coisa</a:t>
            </a:r>
            <a:r>
              <a:rPr lang="en-US" dirty="0"/>
              <a:t> de americano.”</a:t>
            </a:r>
          </a:p>
        </p:txBody>
      </p:sp>
      <p:sp>
        <p:nvSpPr>
          <p:cNvPr id="4" name="Slide Number Placeholder 3"/>
          <p:cNvSpPr>
            <a:spLocks noGrp="1"/>
          </p:cNvSpPr>
          <p:nvPr>
            <p:ph type="sldNum" sz="quarter" idx="5"/>
          </p:nvPr>
        </p:nvSpPr>
        <p:spPr/>
        <p:txBody>
          <a:bodyPr/>
          <a:lstStyle/>
          <a:p>
            <a:fld id="{5BF60D8A-127A-485A-825A-57E6F8B94275}" type="slidenum">
              <a:rPr lang="en-US" smtClean="0"/>
              <a:t>4</a:t>
            </a:fld>
            <a:endParaRPr lang="en-US"/>
          </a:p>
        </p:txBody>
      </p:sp>
    </p:spTree>
    <p:extLst>
      <p:ext uri="{BB962C8B-B14F-4D97-AF65-F5344CB8AC3E}">
        <p14:creationId xmlns:p14="http://schemas.microsoft.com/office/powerpoint/2010/main" val="1606907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Zemmer</a:t>
            </a:r>
          </a:p>
          <a:p>
            <a:endParaRPr lang="en-US" dirty="0"/>
          </a:p>
          <a:p>
            <a:r>
              <a:rPr lang="en-US" dirty="0"/>
              <a:t>DNS – Domain Name System</a:t>
            </a:r>
          </a:p>
        </p:txBody>
      </p:sp>
      <p:sp>
        <p:nvSpPr>
          <p:cNvPr id="4" name="Slide Number Placeholder 3"/>
          <p:cNvSpPr>
            <a:spLocks noGrp="1"/>
          </p:cNvSpPr>
          <p:nvPr>
            <p:ph type="sldNum" sz="quarter" idx="5"/>
          </p:nvPr>
        </p:nvSpPr>
        <p:spPr/>
        <p:txBody>
          <a:bodyPr/>
          <a:lstStyle/>
          <a:p>
            <a:fld id="{BFCA7001-87A4-443D-B4A2-D8E03C55EF23}" type="slidenum">
              <a:rPr lang="pt-BR" smtClean="0"/>
              <a:t>65</a:t>
            </a:fld>
            <a:endParaRPr lang="pt-BR"/>
          </a:p>
        </p:txBody>
      </p:sp>
    </p:spTree>
    <p:extLst>
      <p:ext uri="{BB962C8B-B14F-4D97-AF65-F5344CB8AC3E}">
        <p14:creationId xmlns:p14="http://schemas.microsoft.com/office/powerpoint/2010/main" val="892280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Zemmer</a:t>
            </a:r>
          </a:p>
        </p:txBody>
      </p:sp>
      <p:sp>
        <p:nvSpPr>
          <p:cNvPr id="4" name="Slide Number Placeholder 3"/>
          <p:cNvSpPr>
            <a:spLocks noGrp="1"/>
          </p:cNvSpPr>
          <p:nvPr>
            <p:ph type="sldNum" sz="quarter" idx="5"/>
          </p:nvPr>
        </p:nvSpPr>
        <p:spPr/>
        <p:txBody>
          <a:bodyPr/>
          <a:lstStyle/>
          <a:p>
            <a:fld id="{BFCA7001-87A4-443D-B4A2-D8E03C55EF23}" type="slidenum">
              <a:rPr lang="pt-BR" smtClean="0"/>
              <a:t>66</a:t>
            </a:fld>
            <a:endParaRPr lang="pt-BR"/>
          </a:p>
        </p:txBody>
      </p:sp>
    </p:spTree>
    <p:extLst>
      <p:ext uri="{BB962C8B-B14F-4D97-AF65-F5344CB8AC3E}">
        <p14:creationId xmlns:p14="http://schemas.microsoft.com/office/powerpoint/2010/main" val="792206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964" indent="-171964">
              <a:buFontTx/>
              <a:buChar char="-"/>
            </a:pPr>
            <a:r>
              <a:rPr lang="pt-BR" dirty="0"/>
              <a:t>gráfico- autoridade direta sobre o filho (manda e obedece)</a:t>
            </a:r>
          </a:p>
          <a:p>
            <a:pPr marL="171964" indent="-171964">
              <a:buFontTx/>
              <a:buChar char="-"/>
            </a:pPr>
            <a:endParaRPr lang="pt-BR" dirty="0"/>
          </a:p>
          <a:p>
            <a:pPr marL="171964" indent="-171964">
              <a:buFontTx/>
              <a:buChar char="-"/>
            </a:pPr>
            <a:r>
              <a:rPr lang="pt-BR" dirty="0"/>
              <a:t>influência- segue o conselho- não por medo de castigo- alcançou o coração</a:t>
            </a:r>
          </a:p>
          <a:p>
            <a:pPr marL="171964" indent="-171964">
              <a:buFontTx/>
              <a:buChar char="-"/>
            </a:pPr>
            <a:r>
              <a:rPr lang="pt-BR" dirty="0"/>
              <a:t>a autoridade direta deve diminuir conforme o filho cresce e aumentar a influência </a:t>
            </a:r>
          </a:p>
          <a:p>
            <a:pPr marL="171964" indent="-171964">
              <a:buFontTx/>
              <a:buChar char="-"/>
            </a:pPr>
            <a:endParaRPr lang="pt-BR" dirty="0"/>
          </a:p>
          <a:p>
            <a:pPr marL="171964" indent="-171964" defTabSz="917143">
              <a:buFontTx/>
              <a:buChar char="-"/>
              <a:defRPr/>
            </a:pPr>
            <a:r>
              <a:rPr lang="pt-BR" dirty="0"/>
              <a:t>“Você é o pastor do coração do seu filho. A autoridade é o cajado que Deus lhe deu para guiá-lo ao Senhor.” (Tripp)</a:t>
            </a:r>
          </a:p>
          <a:p>
            <a:pPr marL="171964" indent="-171964" defTabSz="917143">
              <a:buFontTx/>
              <a:buChar char="-"/>
              <a:defRPr/>
            </a:pPr>
            <a:r>
              <a:rPr lang="pt-BR" dirty="0"/>
              <a:t>“Nos primeiros anos, você fala com autoridade; nos anos seguintes, você fala com influência.” — </a:t>
            </a:r>
            <a:r>
              <a:rPr lang="pt-BR" i="1" dirty="0"/>
              <a:t>Paul Tripp</a:t>
            </a:r>
            <a:endParaRPr lang="pt-BR" dirty="0"/>
          </a:p>
          <a:p>
            <a:pPr marL="171964" indent="-171964">
              <a:buFontTx/>
              <a:buChar char="-"/>
            </a:pPr>
            <a:endParaRPr lang="pt-BR" dirty="0"/>
          </a:p>
          <a:p>
            <a:pPr marL="171964" indent="-171964">
              <a:buFontTx/>
              <a:buChar char="-"/>
            </a:pPr>
            <a:r>
              <a:rPr lang="pt-BR" dirty="0"/>
              <a:t>tenta explicar pro seu filho de 1 ano os benefícios físicos e emocionais de um banho... não adianta</a:t>
            </a:r>
          </a:p>
          <a:p>
            <a:pPr marL="171964" indent="-171964">
              <a:buFontTx/>
              <a:buChar char="-"/>
            </a:pPr>
            <a:r>
              <a:rPr lang="pt-BR" dirty="0"/>
              <a:t>mas se você não mandar ele tomar banho, queira ou não, ele jamais vai aprender isso, e será um adolescente fedorento</a:t>
            </a:r>
          </a:p>
          <a:p>
            <a:pPr marL="171964" indent="-171964">
              <a:buFontTx/>
              <a:buChar char="-"/>
            </a:pPr>
            <a:endParaRPr lang="pt-BR" dirty="0"/>
          </a:p>
          <a:p>
            <a:pPr marL="171964" indent="-171964">
              <a:buFontTx/>
              <a:buChar char="-"/>
            </a:pPr>
            <a:r>
              <a:rPr lang="pt-BR" dirty="0"/>
              <a:t>a cultura do mundo tenta fazer o contrário- menos autoridade para alcançar maior influência</a:t>
            </a:r>
          </a:p>
        </p:txBody>
      </p:sp>
      <p:sp>
        <p:nvSpPr>
          <p:cNvPr id="4" name="Espaço Reservado para Número de Slide 3"/>
          <p:cNvSpPr>
            <a:spLocks noGrp="1"/>
          </p:cNvSpPr>
          <p:nvPr>
            <p:ph type="sldNum" sz="quarter" idx="5"/>
          </p:nvPr>
        </p:nvSpPr>
        <p:spPr/>
        <p:txBody>
          <a:bodyPr/>
          <a:lstStyle/>
          <a:p>
            <a:fld id="{B7C4748C-9E64-4B7F-A484-6AECDDD02757}" type="slidenum">
              <a:rPr lang="pt-BR" smtClean="0"/>
              <a:t>67</a:t>
            </a:fld>
            <a:endParaRPr lang="pt-BR"/>
          </a:p>
        </p:txBody>
      </p:sp>
    </p:spTree>
    <p:extLst>
      <p:ext uri="{BB962C8B-B14F-4D97-AF65-F5344CB8AC3E}">
        <p14:creationId xmlns:p14="http://schemas.microsoft.com/office/powerpoint/2010/main" val="348586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Sandro Baggio</a:t>
            </a:r>
          </a:p>
        </p:txBody>
      </p:sp>
      <p:sp>
        <p:nvSpPr>
          <p:cNvPr id="4" name="Espaço Reservado para Número de Slide 3"/>
          <p:cNvSpPr>
            <a:spLocks noGrp="1"/>
          </p:cNvSpPr>
          <p:nvPr>
            <p:ph type="sldNum" sz="quarter" idx="10"/>
          </p:nvPr>
        </p:nvSpPr>
        <p:spPr/>
        <p:txBody>
          <a:bodyPr/>
          <a:lstStyle/>
          <a:p>
            <a:fld id="{0113A261-4727-4BE3-B51B-9F47D55533CC}" type="slidenum">
              <a:rPr lang="en-US" smtClean="0"/>
              <a:pPr/>
              <a:t>68</a:t>
            </a:fld>
            <a:endParaRPr lang="en-US"/>
          </a:p>
        </p:txBody>
      </p:sp>
    </p:spTree>
    <p:extLst>
      <p:ext uri="{BB962C8B-B14F-4D97-AF65-F5344CB8AC3E}">
        <p14:creationId xmlns:p14="http://schemas.microsoft.com/office/powerpoint/2010/main" val="85278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Coração</a:t>
            </a:r>
            <a:r>
              <a:rPr lang="en-US" dirty="0"/>
              <a:t> = </a:t>
            </a:r>
            <a:r>
              <a:rPr lang="en-US" dirty="0" err="1"/>
              <a:t>centro</a:t>
            </a:r>
            <a:r>
              <a:rPr lang="en-US" dirty="0"/>
              <a:t> do </a:t>
            </a:r>
            <a:r>
              <a:rPr lang="en-US" dirty="0" err="1"/>
              <a:t>ser</a:t>
            </a:r>
            <a:r>
              <a:rPr lang="en-US" dirty="0"/>
              <a:t>; </a:t>
            </a:r>
            <a:r>
              <a:rPr lang="en-US" dirty="0" err="1"/>
              <a:t>centro</a:t>
            </a:r>
            <a:r>
              <a:rPr lang="en-US" dirty="0"/>
              <a:t> de </a:t>
            </a:r>
            <a:r>
              <a:rPr lang="en-US" dirty="0" err="1"/>
              <a:t>controle</a:t>
            </a:r>
            <a:r>
              <a:rPr lang="en-US" dirty="0"/>
              <a:t>; </a:t>
            </a:r>
            <a:r>
              <a:rPr lang="en-US" dirty="0" err="1"/>
              <a:t>mente</a:t>
            </a:r>
            <a:r>
              <a:rPr lang="en-US" dirty="0"/>
              <a:t>, </a:t>
            </a:r>
            <a:r>
              <a:rPr lang="en-US" dirty="0" err="1"/>
              <a:t>emoção</a:t>
            </a:r>
            <a:r>
              <a:rPr lang="en-US" dirty="0"/>
              <a:t>, </a:t>
            </a:r>
            <a:r>
              <a:rPr lang="en-US" dirty="0" err="1"/>
              <a:t>vontade</a:t>
            </a:r>
            <a:r>
              <a:rPr lang="en-US" dirty="0"/>
              <a:t>; a </a:t>
            </a:r>
            <a:r>
              <a:rPr lang="en-US" dirty="0" err="1"/>
              <a:t>essência</a:t>
            </a:r>
            <a:r>
              <a:rPr lang="en-US" baseline="0" dirty="0"/>
              <a:t> da </a:t>
            </a:r>
            <a:r>
              <a:rPr lang="en-US" baseline="0" dirty="0" err="1"/>
              <a:t>pessoa</a:t>
            </a:r>
            <a:endParaRPr lang="pt-BR" dirty="0"/>
          </a:p>
        </p:txBody>
      </p:sp>
      <p:sp>
        <p:nvSpPr>
          <p:cNvPr id="4" name="Slide Number Placeholder 3"/>
          <p:cNvSpPr>
            <a:spLocks noGrp="1"/>
          </p:cNvSpPr>
          <p:nvPr>
            <p:ph type="sldNum" sz="quarter" idx="10"/>
          </p:nvPr>
        </p:nvSpPr>
        <p:spPr/>
        <p:txBody>
          <a:bodyPr/>
          <a:lstStyle/>
          <a:p>
            <a:pPr>
              <a:defRPr/>
            </a:pPr>
            <a:fld id="{0E34833F-91BC-43A8-8F3F-322EF1C8CEB1}" type="slidenum">
              <a:rPr lang="en-US" smtClean="0"/>
              <a:pPr>
                <a:defRPr/>
              </a:pPr>
              <a:t>5</a:t>
            </a:fld>
            <a:endParaRPr lang="en-US"/>
          </a:p>
        </p:txBody>
      </p:sp>
    </p:spTree>
    <p:extLst>
      <p:ext uri="{BB962C8B-B14F-4D97-AF65-F5344CB8AC3E}">
        <p14:creationId xmlns:p14="http://schemas.microsoft.com/office/powerpoint/2010/main" val="144140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7046E-D5A1-46EF-AC6D-02E1AFE2E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B089C-7DF4-A2D3-D295-C13478114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3EF86-D2AC-E0DA-BB00-07998A09CD4E}"/>
              </a:ext>
            </a:extLst>
          </p:cNvPr>
          <p:cNvSpPr>
            <a:spLocks noGrp="1"/>
          </p:cNvSpPr>
          <p:nvPr>
            <p:ph type="body" idx="1"/>
          </p:nvPr>
        </p:nvSpPr>
        <p:spPr/>
        <p:txBody>
          <a:bodyPr/>
          <a:lstStyle/>
          <a:p>
            <a:r>
              <a:rPr lang="en-US" dirty="0"/>
              <a:t>10 anos </a:t>
            </a:r>
            <a:r>
              <a:rPr lang="en-US" dirty="0" err="1"/>
              <a:t>como</a:t>
            </a:r>
            <a:r>
              <a:rPr lang="en-US" dirty="0"/>
              <a:t> pastor de </a:t>
            </a:r>
            <a:r>
              <a:rPr lang="en-US" dirty="0" err="1"/>
              <a:t>adolescentes</a:t>
            </a:r>
            <a:endParaRPr lang="en-US" dirty="0"/>
          </a:p>
          <a:p>
            <a:r>
              <a:rPr lang="en-US" dirty="0"/>
              <a:t>Projeto Jó</a:t>
            </a:r>
          </a:p>
          <a:p>
            <a:r>
              <a:rPr lang="en-US" dirty="0" err="1"/>
              <a:t>Trabalhamos</a:t>
            </a:r>
            <a:r>
              <a:rPr lang="en-US" dirty="0"/>
              <a:t> sempre com </a:t>
            </a:r>
            <a:r>
              <a:rPr lang="en-US" dirty="0" err="1"/>
              <a:t>os</a:t>
            </a:r>
            <a:r>
              <a:rPr lang="en-US" dirty="0"/>
              <a:t> PAIS</a:t>
            </a:r>
          </a:p>
        </p:txBody>
      </p:sp>
      <p:sp>
        <p:nvSpPr>
          <p:cNvPr id="4" name="Slide Number Placeholder 3">
            <a:extLst>
              <a:ext uri="{FF2B5EF4-FFF2-40B4-BE49-F238E27FC236}">
                <a16:creationId xmlns:a16="http://schemas.microsoft.com/office/drawing/2014/main" id="{675F891C-E72E-14BE-7DA3-C419570B69DB}"/>
              </a:ext>
            </a:extLst>
          </p:cNvPr>
          <p:cNvSpPr>
            <a:spLocks noGrp="1"/>
          </p:cNvSpPr>
          <p:nvPr>
            <p:ph type="sldNum" sz="quarter" idx="5"/>
          </p:nvPr>
        </p:nvSpPr>
        <p:spPr/>
        <p:txBody>
          <a:bodyPr/>
          <a:lstStyle/>
          <a:p>
            <a:fld id="{D45349CA-ED29-478B-9958-18490E4B6D4B}" type="slidenum">
              <a:rPr lang="en-US" smtClean="0"/>
              <a:pPr/>
              <a:t>6</a:t>
            </a:fld>
            <a:endParaRPr lang="en-US" dirty="0"/>
          </a:p>
        </p:txBody>
      </p:sp>
    </p:spTree>
    <p:extLst>
      <p:ext uri="{BB962C8B-B14F-4D97-AF65-F5344CB8AC3E}">
        <p14:creationId xmlns:p14="http://schemas.microsoft.com/office/powerpoint/2010/main" val="270405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7E8BA-7912-F943-BB35-DEEA121F5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4E6BA-EDCF-5F64-1BE1-96D75D49D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E8563-1E3D-D608-BDA9-DC881EA39939}"/>
              </a:ext>
            </a:extLst>
          </p:cNvPr>
          <p:cNvSpPr>
            <a:spLocks noGrp="1"/>
          </p:cNvSpPr>
          <p:nvPr>
            <p:ph type="body" idx="1"/>
          </p:nvPr>
        </p:nvSpPr>
        <p:spPr/>
        <p:txBody>
          <a:bodyPr/>
          <a:lstStyle/>
          <a:p>
            <a:r>
              <a:rPr lang="en-US" dirty="0"/>
              <a:t>10 anos </a:t>
            </a:r>
            <a:r>
              <a:rPr lang="en-US" dirty="0" err="1"/>
              <a:t>como</a:t>
            </a:r>
            <a:r>
              <a:rPr lang="en-US" dirty="0"/>
              <a:t> pastor de </a:t>
            </a:r>
            <a:r>
              <a:rPr lang="en-US" dirty="0" err="1"/>
              <a:t>adolescentes</a:t>
            </a:r>
            <a:endParaRPr lang="en-US" dirty="0"/>
          </a:p>
          <a:p>
            <a:r>
              <a:rPr lang="en-US" dirty="0"/>
              <a:t>Projeto Jó</a:t>
            </a:r>
          </a:p>
          <a:p>
            <a:r>
              <a:rPr lang="en-US" dirty="0" err="1"/>
              <a:t>Trabalhamos</a:t>
            </a:r>
            <a:r>
              <a:rPr lang="en-US" dirty="0"/>
              <a:t> sempre com </a:t>
            </a:r>
            <a:r>
              <a:rPr lang="en-US" dirty="0" err="1"/>
              <a:t>os</a:t>
            </a:r>
            <a:r>
              <a:rPr lang="en-US" dirty="0"/>
              <a:t> PAIS</a:t>
            </a:r>
          </a:p>
        </p:txBody>
      </p:sp>
      <p:sp>
        <p:nvSpPr>
          <p:cNvPr id="4" name="Slide Number Placeholder 3">
            <a:extLst>
              <a:ext uri="{FF2B5EF4-FFF2-40B4-BE49-F238E27FC236}">
                <a16:creationId xmlns:a16="http://schemas.microsoft.com/office/drawing/2014/main" id="{E060A7AD-3D6B-C4C1-DD0E-AF969FE03A5A}"/>
              </a:ext>
            </a:extLst>
          </p:cNvPr>
          <p:cNvSpPr>
            <a:spLocks noGrp="1"/>
          </p:cNvSpPr>
          <p:nvPr>
            <p:ph type="sldNum" sz="quarter" idx="5"/>
          </p:nvPr>
        </p:nvSpPr>
        <p:spPr/>
        <p:txBody>
          <a:bodyPr/>
          <a:lstStyle/>
          <a:p>
            <a:fld id="{D45349CA-ED29-478B-9958-18490E4B6D4B}" type="slidenum">
              <a:rPr lang="en-US" smtClean="0"/>
              <a:pPr/>
              <a:t>7</a:t>
            </a:fld>
            <a:endParaRPr lang="en-US" dirty="0"/>
          </a:p>
        </p:txBody>
      </p:sp>
    </p:spTree>
    <p:extLst>
      <p:ext uri="{BB962C8B-B14F-4D97-AF65-F5344CB8AC3E}">
        <p14:creationId xmlns:p14="http://schemas.microsoft.com/office/powerpoint/2010/main" val="215809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Contar</a:t>
            </a:r>
            <a:r>
              <a:rPr lang="en-US" dirty="0"/>
              <a:t> sobre sala de </a:t>
            </a:r>
            <a:r>
              <a:rPr lang="en-US" dirty="0" err="1"/>
              <a:t>estar</a:t>
            </a:r>
            <a:r>
              <a:rPr lang="en-US" dirty="0"/>
              <a:t> no AMHA: </a:t>
            </a:r>
          </a:p>
          <a:p>
            <a:r>
              <a:rPr lang="en-US" dirty="0"/>
              <a:t>Outdoors</a:t>
            </a:r>
          </a:p>
          <a:p>
            <a:r>
              <a:rPr lang="en-US" dirty="0"/>
              <a:t>Sala de </a:t>
            </a:r>
            <a:r>
              <a:rPr lang="en-US" dirty="0" err="1"/>
              <a:t>espera</a:t>
            </a:r>
            <a:endParaRPr lang="en-US" dirty="0"/>
          </a:p>
          <a:p>
            <a:r>
              <a:rPr lang="en-US" dirty="0"/>
              <a:t>Entrada </a:t>
            </a:r>
            <a:r>
              <a:rPr lang="en-US" dirty="0" err="1"/>
              <a:t>em</a:t>
            </a:r>
            <a:r>
              <a:rPr lang="en-US" dirty="0"/>
              <a:t> </a:t>
            </a:r>
            <a:r>
              <a:rPr lang="en-US" dirty="0" err="1"/>
              <a:t>condomínios</a:t>
            </a:r>
            <a:r>
              <a:rPr lang="en-US" dirty="0"/>
              <a:t>, </a:t>
            </a:r>
            <a:r>
              <a:rPr lang="en-US" dirty="0" err="1"/>
              <a:t>escritórios</a:t>
            </a:r>
            <a:r>
              <a:rPr lang="en-US" dirty="0"/>
              <a:t>, </a:t>
            </a:r>
            <a:r>
              <a:rPr lang="en-US" dirty="0" err="1"/>
              <a:t>escolas</a:t>
            </a:r>
            <a:r>
              <a:rPr lang="en-US" dirty="0"/>
              <a:t> e </a:t>
            </a:r>
            <a:r>
              <a:rPr lang="en-US" dirty="0" err="1"/>
              <a:t>hospitais</a:t>
            </a:r>
            <a:endParaRPr lang="en-US" dirty="0"/>
          </a:p>
          <a:p>
            <a:r>
              <a:rPr lang="en-US" dirty="0"/>
              <a:t>TV</a:t>
            </a:r>
          </a:p>
          <a:p>
            <a:r>
              <a:rPr lang="en-US" dirty="0" err="1"/>
              <a:t>Smartfones</a:t>
            </a:r>
            <a:endParaRPr lang="en-US" dirty="0"/>
          </a:p>
          <a:p>
            <a:r>
              <a:rPr lang="en-US" dirty="0" err="1"/>
              <a:t>Segurança</a:t>
            </a:r>
            <a:endParaRPr lang="en-US" dirty="0"/>
          </a:p>
          <a:p>
            <a:r>
              <a:rPr lang="en-US" dirty="0"/>
              <a:t>Bab</a:t>
            </a:r>
          </a:p>
          <a:p>
            <a:endParaRPr lang="en-US" dirty="0"/>
          </a:p>
        </p:txBody>
      </p:sp>
      <p:sp>
        <p:nvSpPr>
          <p:cNvPr id="4" name="Slide Number Placeholder 3"/>
          <p:cNvSpPr>
            <a:spLocks noGrp="1"/>
          </p:cNvSpPr>
          <p:nvPr>
            <p:ph type="sldNum" sz="quarter" idx="5"/>
          </p:nvPr>
        </p:nvSpPr>
        <p:spPr/>
        <p:txBody>
          <a:bodyPr/>
          <a:lstStyle/>
          <a:p>
            <a:fld id="{BFCA7001-87A4-443D-B4A2-D8E03C55EF23}" type="slidenum">
              <a:rPr lang="pt-BR" smtClean="0"/>
              <a:t>8</a:t>
            </a:fld>
            <a:endParaRPr lang="pt-BR"/>
          </a:p>
        </p:txBody>
      </p:sp>
    </p:spTree>
    <p:extLst>
      <p:ext uri="{BB962C8B-B14F-4D97-AF65-F5344CB8AC3E}">
        <p14:creationId xmlns:p14="http://schemas.microsoft.com/office/powerpoint/2010/main" val="110441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a:t>Internet…smart phone…shopping…</a:t>
            </a:r>
            <a:r>
              <a:rPr lang="en-US" dirty="0" err="1"/>
              <a:t>futebol</a:t>
            </a:r>
            <a:r>
              <a:rPr lang="en-US" dirty="0"/>
              <a:t>…TV…amigos(as)…hobbies…</a:t>
            </a:r>
            <a:r>
              <a:rPr lang="en-US" dirty="0" err="1"/>
              <a:t>ministério</a:t>
            </a:r>
            <a:r>
              <a:rPr lang="en-US" dirty="0"/>
              <a:t> </a:t>
            </a:r>
            <a:r>
              <a:rPr lang="en-US" dirty="0" err="1"/>
              <a:t>na</a:t>
            </a:r>
            <a:r>
              <a:rPr lang="en-US" dirty="0"/>
              <a:t> </a:t>
            </a:r>
            <a:r>
              <a:rPr lang="en-US" dirty="0" err="1"/>
              <a:t>igreja</a:t>
            </a:r>
            <a:r>
              <a:rPr lang="en-US" dirty="0"/>
              <a:t>.</a:t>
            </a:r>
          </a:p>
        </p:txBody>
      </p:sp>
      <p:sp>
        <p:nvSpPr>
          <p:cNvPr id="4" name="Espaço Reservado para Número de Slide 3"/>
          <p:cNvSpPr>
            <a:spLocks noGrp="1"/>
          </p:cNvSpPr>
          <p:nvPr>
            <p:ph type="sldNum" sz="quarter" idx="10"/>
          </p:nvPr>
        </p:nvSpPr>
        <p:spPr/>
        <p:txBody>
          <a:bodyPr/>
          <a:lstStyle/>
          <a:p>
            <a:fld id="{650A7FF9-E92A-4DBF-99D1-C06CB14AEDCA}" type="slidenum">
              <a:rPr lang="pt-BR" smtClean="0"/>
              <a:pPr/>
              <a:t>9</a:t>
            </a:fld>
            <a:endParaRPr lang="pt-BR"/>
          </a:p>
        </p:txBody>
      </p:sp>
    </p:spTree>
    <p:extLst>
      <p:ext uri="{BB962C8B-B14F-4D97-AF65-F5344CB8AC3E}">
        <p14:creationId xmlns:p14="http://schemas.microsoft.com/office/powerpoint/2010/main" val="286684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A7001-87A4-443D-B4A2-D8E03C55EF23}" type="slidenum">
              <a:rPr lang="pt-BR" smtClean="0"/>
              <a:t>11</a:t>
            </a:fld>
            <a:endParaRPr lang="pt-BR"/>
          </a:p>
        </p:txBody>
      </p:sp>
    </p:spTree>
    <p:extLst>
      <p:ext uri="{BB962C8B-B14F-4D97-AF65-F5344CB8AC3E}">
        <p14:creationId xmlns:p14="http://schemas.microsoft.com/office/powerpoint/2010/main" val="177283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E3712-1481-465B-9C3C-D69E51BA659D}"/>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4EDC937-AAB6-4925-8731-94A250B7D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B00426B-28B6-4854-9061-583BAC5AC5C3}"/>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5" name="Espaço Reservado para Rodapé 4">
            <a:extLst>
              <a:ext uri="{FF2B5EF4-FFF2-40B4-BE49-F238E27FC236}">
                <a16:creationId xmlns:a16="http://schemas.microsoft.com/office/drawing/2014/main" id="{88C01821-5142-465F-95B9-3E11DA9A37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4F308CC-8255-4074-88C5-AB2D275669E2}"/>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1046394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8B12C-5782-47CA-9383-B3E32DED544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2492A71-E109-4EAE-96C9-73357B2403E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4C69C09-B904-4C65-B8CC-03F1FEB6977D}"/>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5" name="Espaço Reservado para Rodapé 4">
            <a:extLst>
              <a:ext uri="{FF2B5EF4-FFF2-40B4-BE49-F238E27FC236}">
                <a16:creationId xmlns:a16="http://schemas.microsoft.com/office/drawing/2014/main" id="{BDD0FAD2-595A-4AEF-905B-D691CEA16C8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B25E038-651A-42C7-89A3-A7292DA2F999}"/>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398549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DD207B-AB8B-4269-BB27-EA572E619F8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01FEB44-3A52-42C8-A228-987AD4AE745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637AA4A-3DCD-4420-B810-3476BDA54824}"/>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5" name="Espaço Reservado para Rodapé 4">
            <a:extLst>
              <a:ext uri="{FF2B5EF4-FFF2-40B4-BE49-F238E27FC236}">
                <a16:creationId xmlns:a16="http://schemas.microsoft.com/office/drawing/2014/main" id="{CF3F0577-730A-4B31-B37B-2FFE2E61282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5665A3B-A70C-4150-996D-B9EBE0B031E4}"/>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109576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50A453-A660-4284-81EA-EDD9C5663AA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10D9B44-BF9C-4624-86A3-D95DF38943A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C18AED-F834-4DC6-A5A0-2FAF90371BBC}"/>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5" name="Espaço Reservado para Rodapé 4">
            <a:extLst>
              <a:ext uri="{FF2B5EF4-FFF2-40B4-BE49-F238E27FC236}">
                <a16:creationId xmlns:a16="http://schemas.microsoft.com/office/drawing/2014/main" id="{5EA3E6F4-7CD3-4F21-B9BE-F7759BB721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F3807D8-FD27-4072-8CD9-02E715DED2E0}"/>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319871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B70055-ED2C-4ECE-B277-51CE9881BBB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339A380-3263-4F37-8FFB-EE63E2DB3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339E801-011F-41A3-9EDE-548B83AC9D3C}"/>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5" name="Espaço Reservado para Rodapé 4">
            <a:extLst>
              <a:ext uri="{FF2B5EF4-FFF2-40B4-BE49-F238E27FC236}">
                <a16:creationId xmlns:a16="http://schemas.microsoft.com/office/drawing/2014/main" id="{87D66945-63E9-4018-991E-3AF592A4A9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A31202-9BA8-4FA8-8BF0-4BEC72FED450}"/>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3808887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0D0FD5-263E-4CAD-A902-56A88178CE1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02B0D54-4DE8-4342-8B8F-9DEDAC57BCD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2559DA8-AD5F-426A-9101-927D2A007D6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88DF670-1B1F-47E1-BA77-FF75AB1DA6B0}"/>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6" name="Espaço Reservado para Rodapé 5">
            <a:extLst>
              <a:ext uri="{FF2B5EF4-FFF2-40B4-BE49-F238E27FC236}">
                <a16:creationId xmlns:a16="http://schemas.microsoft.com/office/drawing/2014/main" id="{25CB560C-E03A-4689-82A4-F14D075E4C1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B3C6150-65B2-4C39-B6A0-7880D98E9CDF}"/>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321119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C5AAF-20E2-4FE3-9098-50EF079ED64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6EDB0D7-5EDE-4EBF-ADA5-EDC41CABDB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A24C111-7344-4D1B-B20D-D72FE0148FC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3F00C34-4BDC-4018-821F-7CBC66F4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B93E70A-F3D7-4CCC-8222-FFAA6664C46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9D8D813-3E1E-4BCB-BD75-FDD5048A50AF}"/>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8" name="Espaço Reservado para Rodapé 7">
            <a:extLst>
              <a:ext uri="{FF2B5EF4-FFF2-40B4-BE49-F238E27FC236}">
                <a16:creationId xmlns:a16="http://schemas.microsoft.com/office/drawing/2014/main" id="{B932BB56-8959-4DA7-A424-572ACC52E86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694822B-1397-435B-AF4C-73F7344C9356}"/>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3470064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8ED07-2CC8-4112-8CEF-3EFC15C5B2F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BB6125B-1888-4DB4-B601-BCBFCBB77A48}"/>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4" name="Espaço Reservado para Rodapé 3">
            <a:extLst>
              <a:ext uri="{FF2B5EF4-FFF2-40B4-BE49-F238E27FC236}">
                <a16:creationId xmlns:a16="http://schemas.microsoft.com/office/drawing/2014/main" id="{53CFAE5A-550B-4E37-9332-E255846C45C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E4C232F-62D1-4097-8FBC-D91EF40A5F0F}"/>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108893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76C264FA-0C4B-4F0B-BF73-632D4CCA3375}"/>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3" name="Espaço Reservado para Rodapé 2">
            <a:extLst>
              <a:ext uri="{FF2B5EF4-FFF2-40B4-BE49-F238E27FC236}">
                <a16:creationId xmlns:a16="http://schemas.microsoft.com/office/drawing/2014/main" id="{16D9D6DB-CC1A-44C5-86BA-2766A01EE2B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3F7BD8E-1802-45DD-82E8-6220568F6A95}"/>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2796502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665D59-3D7C-4FC3-AB48-3C82E72793E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EAC5CB5-078C-4494-B046-77A724313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D76E7CB-2E71-40D3-9701-051E72428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59F347B-2892-4D89-BB25-4001F7B69009}"/>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6" name="Espaço Reservado para Rodapé 5">
            <a:extLst>
              <a:ext uri="{FF2B5EF4-FFF2-40B4-BE49-F238E27FC236}">
                <a16:creationId xmlns:a16="http://schemas.microsoft.com/office/drawing/2014/main" id="{563FFCEE-D25A-43CF-82B9-7987E10B138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CD276F3-AB2F-406E-82E2-FB75BA76C7D5}"/>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55799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87DEE6-DDF6-4FD3-A6F6-FFD66F58BAB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6A41172-40FE-4E9D-885C-EBC3CD463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4517EA0-0FCB-48DA-971E-E12B897E1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0CF3094-418A-4EE9-9C13-004527DC8105}"/>
              </a:ext>
            </a:extLst>
          </p:cNvPr>
          <p:cNvSpPr>
            <a:spLocks noGrp="1"/>
          </p:cNvSpPr>
          <p:nvPr>
            <p:ph type="dt" sz="half" idx="10"/>
          </p:nvPr>
        </p:nvSpPr>
        <p:spPr/>
        <p:txBody>
          <a:bodyPr/>
          <a:lstStyle/>
          <a:p>
            <a:fld id="{B85CBB8E-2C5A-4D76-8E05-79286B936763}" type="datetimeFigureOut">
              <a:rPr lang="pt-BR" smtClean="0"/>
              <a:t>23/11/2025</a:t>
            </a:fld>
            <a:endParaRPr lang="pt-BR"/>
          </a:p>
        </p:txBody>
      </p:sp>
      <p:sp>
        <p:nvSpPr>
          <p:cNvPr id="6" name="Espaço Reservado para Rodapé 5">
            <a:extLst>
              <a:ext uri="{FF2B5EF4-FFF2-40B4-BE49-F238E27FC236}">
                <a16:creationId xmlns:a16="http://schemas.microsoft.com/office/drawing/2014/main" id="{798800A0-7DD5-4C77-9381-FAEF7379A79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306F5C0-3E25-46EB-B4E3-946BB702872D}"/>
              </a:ext>
            </a:extLst>
          </p:cNvPr>
          <p:cNvSpPr>
            <a:spLocks noGrp="1"/>
          </p:cNvSpPr>
          <p:nvPr>
            <p:ph type="sldNum" sz="quarter" idx="12"/>
          </p:nvPr>
        </p:nvSpPr>
        <p:spPr/>
        <p:txBody>
          <a:bodyPr/>
          <a:lstStyle/>
          <a:p>
            <a:fld id="{F40AA052-9A2A-4EC0-8D99-A0CB0FA57D1D}" type="slidenum">
              <a:rPr lang="pt-BR" smtClean="0"/>
              <a:t>‹#›</a:t>
            </a:fld>
            <a:endParaRPr lang="pt-BR"/>
          </a:p>
        </p:txBody>
      </p:sp>
    </p:spTree>
    <p:extLst>
      <p:ext uri="{BB962C8B-B14F-4D97-AF65-F5344CB8AC3E}">
        <p14:creationId xmlns:p14="http://schemas.microsoft.com/office/powerpoint/2010/main" val="2830786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816337B-3508-45D4-AEBC-FEF7CB257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8F4DAE49-850A-41CB-9E0E-AC383D2FB9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CACCEC-B4D1-494D-952D-1C602D131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CBB8E-2C5A-4D76-8E05-79286B936763}" type="datetimeFigureOut">
              <a:rPr lang="pt-BR" smtClean="0"/>
              <a:t>23/11/2025</a:t>
            </a:fld>
            <a:endParaRPr lang="pt-BR"/>
          </a:p>
        </p:txBody>
      </p:sp>
      <p:sp>
        <p:nvSpPr>
          <p:cNvPr id="5" name="Espaço Reservado para Rodapé 4">
            <a:extLst>
              <a:ext uri="{FF2B5EF4-FFF2-40B4-BE49-F238E27FC236}">
                <a16:creationId xmlns:a16="http://schemas.microsoft.com/office/drawing/2014/main" id="{6AD69250-623F-4CE8-AE42-ECB4D6FF0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3267480-A3B2-4340-8C1E-326473E187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AA052-9A2A-4EC0-8D99-A0CB0FA57D1D}" type="slidenum">
              <a:rPr lang="pt-BR" smtClean="0"/>
              <a:t>‹#›</a:t>
            </a:fld>
            <a:endParaRPr lang="pt-BR"/>
          </a:p>
        </p:txBody>
      </p:sp>
    </p:spTree>
    <p:extLst>
      <p:ext uri="{BB962C8B-B14F-4D97-AF65-F5344CB8AC3E}">
        <p14:creationId xmlns:p14="http://schemas.microsoft.com/office/powerpoint/2010/main" val="1062417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BE9119-FCD9-2BDF-F921-396B7F0D498F}"/>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51372B95-6DB9-2AFD-FA8C-CA19090A8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D2D415BD-DC29-05B9-ACC4-1C9452B92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5" name="Group 1034">
            <a:extLst>
              <a:ext uri="{FF2B5EF4-FFF2-40B4-BE49-F238E27FC236}">
                <a16:creationId xmlns:a16="http://schemas.microsoft.com/office/drawing/2014/main" id="{81F8CADF-AA3B-8148-F550-C17BF6E05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036" name="Oval 1035">
              <a:extLst>
                <a:ext uri="{FF2B5EF4-FFF2-40B4-BE49-F238E27FC236}">
                  <a16:creationId xmlns:a16="http://schemas.microsoft.com/office/drawing/2014/main" id="{A04510AA-0B75-EEBD-5EF0-02CEC177D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Oval 1036">
              <a:extLst>
                <a:ext uri="{FF2B5EF4-FFF2-40B4-BE49-F238E27FC236}">
                  <a16:creationId xmlns:a16="http://schemas.microsoft.com/office/drawing/2014/main" id="{1A847600-4368-EE63-44E1-111AD0AF6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Oval 1037">
              <a:extLst>
                <a:ext uri="{FF2B5EF4-FFF2-40B4-BE49-F238E27FC236}">
                  <a16:creationId xmlns:a16="http://schemas.microsoft.com/office/drawing/2014/main" id="{2B122E05-AB20-0AE2-92F9-D9A10EFB1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Oval 1038">
              <a:extLst>
                <a:ext uri="{FF2B5EF4-FFF2-40B4-BE49-F238E27FC236}">
                  <a16:creationId xmlns:a16="http://schemas.microsoft.com/office/drawing/2014/main" id="{72366D44-37B6-F815-71AC-8E4AEFAAF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Oval 1039">
              <a:extLst>
                <a:ext uri="{FF2B5EF4-FFF2-40B4-BE49-F238E27FC236}">
                  <a16:creationId xmlns:a16="http://schemas.microsoft.com/office/drawing/2014/main" id="{8D1722A6-0838-2CCC-C903-A0CE1E8A9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Oval 1040">
              <a:extLst>
                <a:ext uri="{FF2B5EF4-FFF2-40B4-BE49-F238E27FC236}">
                  <a16:creationId xmlns:a16="http://schemas.microsoft.com/office/drawing/2014/main" id="{330AD08A-0926-DBFE-142E-F3F890D10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C861280-D739-9A75-1CD2-93D1803F552C}"/>
              </a:ext>
            </a:extLst>
          </p:cNvPr>
          <p:cNvSpPr>
            <a:spLocks noGrp="1"/>
          </p:cNvSpPr>
          <p:nvPr>
            <p:ph type="ctrTitle"/>
          </p:nvPr>
        </p:nvSpPr>
        <p:spPr>
          <a:xfrm>
            <a:off x="374505" y="188589"/>
            <a:ext cx="6150193" cy="3689990"/>
          </a:xfrm>
          <a:noFill/>
        </p:spPr>
        <p:txBody>
          <a:bodyPr anchor="b">
            <a:normAutofit fontScale="90000"/>
          </a:bodyPr>
          <a:lstStyle/>
          <a:p>
            <a:pPr algn="l"/>
            <a:r>
              <a:rPr lang="en-US" sz="5400" b="1" dirty="0">
                <a:solidFill>
                  <a:schemeClr val="bg1"/>
                </a:solidFill>
              </a:rPr>
              <a:t>A </a:t>
            </a:r>
            <a:r>
              <a:rPr lang="en-US" sz="5400" b="1" dirty="0" err="1">
                <a:solidFill>
                  <a:schemeClr val="bg1"/>
                </a:solidFill>
              </a:rPr>
              <a:t>Influência</a:t>
            </a:r>
            <a:r>
              <a:rPr lang="en-US" sz="5400" b="1" dirty="0">
                <a:solidFill>
                  <a:schemeClr val="bg1"/>
                </a:solidFill>
              </a:rPr>
              <a:t> das </a:t>
            </a:r>
            <a:r>
              <a:rPr lang="en-US" sz="5400" b="1" dirty="0" err="1">
                <a:solidFill>
                  <a:schemeClr val="bg1"/>
                </a:solidFill>
              </a:rPr>
              <a:t>Telas</a:t>
            </a:r>
            <a:r>
              <a:rPr lang="en-US" sz="4800" dirty="0">
                <a:solidFill>
                  <a:schemeClr val="bg1"/>
                </a:solidFill>
              </a:rPr>
              <a:t>:</a:t>
            </a:r>
            <a:br>
              <a:rPr lang="en-US" sz="4800" dirty="0">
                <a:solidFill>
                  <a:schemeClr val="bg1"/>
                </a:solidFill>
              </a:rPr>
            </a:br>
            <a:br>
              <a:rPr lang="en-US" sz="4800" dirty="0">
                <a:solidFill>
                  <a:schemeClr val="bg1"/>
                </a:solidFill>
              </a:rPr>
            </a:br>
            <a:r>
              <a:rPr lang="en-US" sz="3600" dirty="0" err="1">
                <a:solidFill>
                  <a:schemeClr val="bg1"/>
                </a:solidFill>
              </a:rPr>
              <a:t>Equilíbrio</a:t>
            </a:r>
            <a:r>
              <a:rPr lang="en-US" sz="3600" dirty="0">
                <a:solidFill>
                  <a:schemeClr val="bg1"/>
                </a:solidFill>
              </a:rPr>
              <a:t> e </a:t>
            </a:r>
            <a:r>
              <a:rPr lang="en-US" sz="3600" dirty="0" err="1">
                <a:solidFill>
                  <a:schemeClr val="bg1"/>
                </a:solidFill>
              </a:rPr>
              <a:t>Sabedoria</a:t>
            </a:r>
            <a:r>
              <a:rPr lang="en-US" sz="3600" dirty="0">
                <a:solidFill>
                  <a:schemeClr val="bg1"/>
                </a:solidFill>
              </a:rPr>
              <a:t> </a:t>
            </a:r>
            <a:br>
              <a:rPr lang="en-US" sz="3600" dirty="0">
                <a:solidFill>
                  <a:schemeClr val="bg1"/>
                </a:solidFill>
              </a:rPr>
            </a:br>
            <a:r>
              <a:rPr lang="en-US" sz="3600" dirty="0">
                <a:solidFill>
                  <a:schemeClr val="bg1"/>
                </a:solidFill>
              </a:rPr>
              <a:t>para PAIS e FILHOS </a:t>
            </a:r>
            <a:br>
              <a:rPr lang="en-US" sz="3600" dirty="0">
                <a:solidFill>
                  <a:schemeClr val="bg1"/>
                </a:solidFill>
              </a:rPr>
            </a:br>
            <a:r>
              <a:rPr lang="en-US" sz="3600" dirty="0" err="1">
                <a:solidFill>
                  <a:schemeClr val="bg1"/>
                </a:solidFill>
              </a:rPr>
              <a:t>na</a:t>
            </a:r>
            <a:r>
              <a:rPr lang="en-US" sz="3600" dirty="0">
                <a:solidFill>
                  <a:schemeClr val="bg1"/>
                </a:solidFill>
              </a:rPr>
              <a:t> </a:t>
            </a:r>
            <a:r>
              <a:rPr lang="en-US" sz="3600" dirty="0" err="1">
                <a:solidFill>
                  <a:schemeClr val="bg1"/>
                </a:solidFill>
              </a:rPr>
              <a:t>Mordomia</a:t>
            </a:r>
            <a:r>
              <a:rPr lang="en-US" sz="3600" dirty="0">
                <a:solidFill>
                  <a:schemeClr val="bg1"/>
                </a:solidFill>
              </a:rPr>
              <a:t> Digital</a:t>
            </a:r>
            <a:endParaRPr lang="en-US" sz="4800" dirty="0">
              <a:solidFill>
                <a:schemeClr val="bg1"/>
              </a:solidFill>
            </a:endParaRPr>
          </a:p>
        </p:txBody>
      </p:sp>
      <p:sp>
        <p:nvSpPr>
          <p:cNvPr id="1043" name="Rectangle 1042">
            <a:extLst>
              <a:ext uri="{FF2B5EF4-FFF2-40B4-BE49-F238E27FC236}">
                <a16:creationId xmlns:a16="http://schemas.microsoft.com/office/drawing/2014/main" id="{4EE122A2-CBAC-ACFF-7D02-F93CF2BC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5" name="Group 1044">
            <a:extLst>
              <a:ext uri="{FF2B5EF4-FFF2-40B4-BE49-F238E27FC236}">
                <a16:creationId xmlns:a16="http://schemas.microsoft.com/office/drawing/2014/main" id="{C422FC02-947D-E01B-FCBB-367094961A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046" name="Straight Connector 1045">
              <a:extLst>
                <a:ext uri="{FF2B5EF4-FFF2-40B4-BE49-F238E27FC236}">
                  <a16:creationId xmlns:a16="http://schemas.microsoft.com/office/drawing/2014/main" id="{D5FA4D58-1ADC-990F-8F4E-72C7E3CABD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906D2B1E-995D-6628-D1F3-B6068AA2F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17A26630-1838-0BFE-D4A8-1505340143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B88DDCE3-99A5-5523-5BD7-8A8F20BEE2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051" name="Rectangle 1050">
            <a:extLst>
              <a:ext uri="{FF2B5EF4-FFF2-40B4-BE49-F238E27FC236}">
                <a16:creationId xmlns:a16="http://schemas.microsoft.com/office/drawing/2014/main" id="{144FEAC2-67AF-A622-058B-C954A211B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3" name="Group 1052">
            <a:extLst>
              <a:ext uri="{FF2B5EF4-FFF2-40B4-BE49-F238E27FC236}">
                <a16:creationId xmlns:a16="http://schemas.microsoft.com/office/drawing/2014/main" id="{8A5C68D5-3E63-6A5C-DCD7-B3ACBFCE9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54" name="Straight Connector 1053">
              <a:extLst>
                <a:ext uri="{FF2B5EF4-FFF2-40B4-BE49-F238E27FC236}">
                  <a16:creationId xmlns:a16="http://schemas.microsoft.com/office/drawing/2014/main" id="{3330B7E2-D551-8FBF-D2BD-17E1907A11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93284563-0DCF-77F7-A8A5-B2E4BB78F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DFB561AB-B470-D329-E999-400971078E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9A49D97E-F598-A176-9EF7-57254BCFB3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67B3E70D-3679-2C1B-236C-C901801E2677}"/>
              </a:ext>
            </a:extLst>
          </p:cNvPr>
          <p:cNvSpPr>
            <a:spLocks noGrp="1"/>
          </p:cNvSpPr>
          <p:nvPr>
            <p:ph type="subTitle" idx="1"/>
          </p:nvPr>
        </p:nvSpPr>
        <p:spPr>
          <a:xfrm>
            <a:off x="696847" y="4348039"/>
            <a:ext cx="5895058" cy="2682406"/>
          </a:xfrm>
          <a:noFill/>
        </p:spPr>
        <p:txBody>
          <a:bodyPr anchor="t">
            <a:normAutofit/>
          </a:bodyPr>
          <a:lstStyle/>
          <a:p>
            <a:pPr algn="l"/>
            <a:r>
              <a:rPr lang="en-US" sz="3600" dirty="0">
                <a:solidFill>
                  <a:schemeClr val="bg1"/>
                </a:solidFill>
              </a:rPr>
              <a:t>Pr. Davi e Carol Sue Merkh</a:t>
            </a:r>
          </a:p>
        </p:txBody>
      </p:sp>
      <p:pic>
        <p:nvPicPr>
          <p:cNvPr id="1026" name="Picture 2" descr="As dores da adolescência (para os pais) - ÉPOCA | Vida">
            <a:extLst>
              <a:ext uri="{FF2B5EF4-FFF2-40B4-BE49-F238E27FC236}">
                <a16:creationId xmlns:a16="http://schemas.microsoft.com/office/drawing/2014/main" id="{EF94FF8E-884B-7410-7450-93863B768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9" r="-2" b="7999"/>
          <a:stretch>
            <a:fillRect/>
          </a:stretch>
        </p:blipFill>
        <p:spPr bwMode="auto">
          <a:xfrm>
            <a:off x="6429968" y="969892"/>
            <a:ext cx="5387527" cy="5387527"/>
          </a:xfrm>
          <a:prstGeom prst="rect">
            <a:avLst/>
          </a:prstGeom>
          <a:noFill/>
          <a:extLst>
            <a:ext uri="{909E8E84-426E-40DD-AFC4-6F175D3DCCD1}">
              <a14:hiddenFill xmlns:a14="http://schemas.microsoft.com/office/drawing/2010/main">
                <a:solidFill>
                  <a:srgbClr val="FFFFFF"/>
                </a:solidFill>
              </a14:hiddenFill>
            </a:ext>
          </a:extLst>
        </p:spPr>
      </p:pic>
      <p:grpSp>
        <p:nvGrpSpPr>
          <p:cNvPr id="1059" name="Group 1058">
            <a:extLst>
              <a:ext uri="{FF2B5EF4-FFF2-40B4-BE49-F238E27FC236}">
                <a16:creationId xmlns:a16="http://schemas.microsoft.com/office/drawing/2014/main" id="{7FB3CE0A-1594-05CA-BBE9-0FBAFBABF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1060" name="Straight Connector 1059">
              <a:extLst>
                <a:ext uri="{FF2B5EF4-FFF2-40B4-BE49-F238E27FC236}">
                  <a16:creationId xmlns:a16="http://schemas.microsoft.com/office/drawing/2014/main" id="{A5789B21-646B-51F9-38A0-B8C7315355B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0E6D90E1-DE99-3C97-7F6B-0911C4B31D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95F5DB75-8849-569B-4242-EBC8C08D59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39D5D96A-A0A7-BD4D-FA8A-DB2C29B9DB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6452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a bench looking at their phones&#10;&#10;AI-generated content may be incorrect.">
            <a:extLst>
              <a:ext uri="{FF2B5EF4-FFF2-40B4-BE49-F238E27FC236}">
                <a16:creationId xmlns:a16="http://schemas.microsoft.com/office/drawing/2014/main" id="{6A9C163E-164A-52D6-17D0-737A74595F91}"/>
              </a:ext>
            </a:extLst>
          </p:cNvPr>
          <p:cNvPicPr>
            <a:picLocks noChangeAspect="1"/>
          </p:cNvPicPr>
          <p:nvPr/>
        </p:nvPicPr>
        <p:blipFill>
          <a:blip r:embed="rId2">
            <a:extLst>
              <a:ext uri="{28A0092B-C50C-407E-A947-70E740481C1C}">
                <a14:useLocalDpi xmlns:a14="http://schemas.microsoft.com/office/drawing/2010/main" val="0"/>
              </a:ext>
            </a:extLst>
          </a:blip>
          <a:srcRect t="11359" b="13655"/>
          <a:stretch>
            <a:fillRect/>
          </a:stretch>
        </p:blipFill>
        <p:spPr>
          <a:xfrm>
            <a:off x="20" y="1282"/>
            <a:ext cx="12191980" cy="6856718"/>
          </a:xfrm>
          <a:prstGeom prst="rect">
            <a:avLst/>
          </a:prstGeom>
        </p:spPr>
      </p:pic>
    </p:spTree>
    <p:extLst>
      <p:ext uri="{BB962C8B-B14F-4D97-AF65-F5344CB8AC3E}">
        <p14:creationId xmlns:p14="http://schemas.microsoft.com/office/powerpoint/2010/main" val="735378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ow screentime affects baby's nighttime – News">
            <a:extLst>
              <a:ext uri="{FF2B5EF4-FFF2-40B4-BE49-F238E27FC236}">
                <a16:creationId xmlns:a16="http://schemas.microsoft.com/office/drawing/2014/main" id="{23998F12-BD7E-3132-7FB5-392A78E36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78" r="16030" b="2"/>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creen time caution for babies - Boston Children's Answers">
            <a:extLst>
              <a:ext uri="{FF2B5EF4-FFF2-40B4-BE49-F238E27FC236}">
                <a16:creationId xmlns:a16="http://schemas.microsoft.com/office/drawing/2014/main" id="{082E9324-AB8A-15C5-C2FB-89071A3C7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09" r="31259"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40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on the floor with their phones&#10;&#10;AI-generated content may be incorrect.">
            <a:extLst>
              <a:ext uri="{FF2B5EF4-FFF2-40B4-BE49-F238E27FC236}">
                <a16:creationId xmlns:a16="http://schemas.microsoft.com/office/drawing/2014/main" id="{09CBCD87-F7CD-0949-4933-E6D14FFAB6B6}"/>
              </a:ext>
            </a:extLst>
          </p:cNvPr>
          <p:cNvPicPr>
            <a:picLocks noChangeAspect="1"/>
          </p:cNvPicPr>
          <p:nvPr/>
        </p:nvPicPr>
        <p:blipFill>
          <a:blip r:embed="rId2">
            <a:extLst>
              <a:ext uri="{28A0092B-C50C-407E-A947-70E740481C1C}">
                <a14:useLocalDpi xmlns:a14="http://schemas.microsoft.com/office/drawing/2010/main" val="0"/>
              </a:ext>
            </a:extLst>
          </a:blip>
          <a:srcRect t="27303" r="1" b="16447"/>
          <a:stretch>
            <a:fillRect/>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1">
            <a:extLst>
              <a:ext uri="{FF2B5EF4-FFF2-40B4-BE49-F238E27FC236}">
                <a16:creationId xmlns:a16="http://schemas.microsoft.com/office/drawing/2014/main" id="{F3878690-E15C-7A1E-09CF-9D482C310971}"/>
              </a:ext>
            </a:extLst>
          </p:cNvPr>
          <p:cNvSpPr txBox="1">
            <a:spLocks/>
          </p:cNvSpPr>
          <p:nvPr/>
        </p:nvSpPr>
        <p:spPr>
          <a:xfrm>
            <a:off x="731714" y="1"/>
            <a:ext cx="10728572" cy="677668"/>
          </a:xfrm>
          <a:prstGeom prst="rect">
            <a:avLst/>
          </a:prstGeom>
        </p:spPr>
        <p:style>
          <a:lnRef idx="0">
            <a:schemeClr val="dk1"/>
          </a:lnRef>
          <a:fillRef idx="3">
            <a:schemeClr val="dk1"/>
          </a:fillRef>
          <a:effectRef idx="3">
            <a:schemeClr val="dk1"/>
          </a:effectRef>
          <a:fontRef idx="minor">
            <a:schemeClr val="lt1"/>
          </a:fontRef>
        </p:style>
        <p:txBody>
          <a:bodyPr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r>
              <a:rPr lang="en-US" b="1" dirty="0">
                <a:solidFill>
                  <a:schemeClr val="bg1"/>
                </a:solidFill>
                <a:latin typeface="+mn-lt"/>
              </a:rPr>
              <a:t>O Problema: Pais (e </a:t>
            </a:r>
            <a:r>
              <a:rPr lang="en-US" b="1" dirty="0" err="1">
                <a:solidFill>
                  <a:schemeClr val="bg1"/>
                </a:solidFill>
                <a:latin typeface="+mn-lt"/>
              </a:rPr>
              <a:t>filhos</a:t>
            </a:r>
            <a:r>
              <a:rPr lang="en-US" b="1" dirty="0">
                <a:solidFill>
                  <a:schemeClr val="bg1"/>
                </a:solidFill>
                <a:latin typeface="+mn-lt"/>
              </a:rPr>
              <a:t>) </a:t>
            </a:r>
            <a:r>
              <a:rPr lang="en-US" b="1" dirty="0" err="1">
                <a:solidFill>
                  <a:schemeClr val="bg1"/>
                </a:solidFill>
                <a:latin typeface="+mn-lt"/>
              </a:rPr>
              <a:t>viciados</a:t>
            </a:r>
            <a:r>
              <a:rPr lang="en-US" b="1" dirty="0">
                <a:solidFill>
                  <a:schemeClr val="bg1"/>
                </a:solidFill>
                <a:latin typeface="+mn-lt"/>
              </a:rPr>
              <a:t> às </a:t>
            </a:r>
            <a:r>
              <a:rPr lang="en-US" b="1" dirty="0" err="1">
                <a:solidFill>
                  <a:schemeClr val="bg1"/>
                </a:solidFill>
                <a:latin typeface="+mn-lt"/>
              </a:rPr>
              <a:t>telas</a:t>
            </a:r>
            <a:r>
              <a:rPr lang="en-US" b="1" dirty="0">
                <a:solidFill>
                  <a:schemeClr val="bg1"/>
                </a:solidFill>
                <a:latin typeface="+mn-lt"/>
              </a:rPr>
              <a:t>…</a:t>
            </a:r>
            <a:endParaRPr lang="pt-BR" b="1" dirty="0">
              <a:solidFill>
                <a:schemeClr val="bg1"/>
              </a:solidFill>
              <a:latin typeface="+mn-lt"/>
            </a:endParaRPr>
          </a:p>
        </p:txBody>
      </p:sp>
    </p:spTree>
    <p:extLst>
      <p:ext uri="{BB962C8B-B14F-4D97-AF65-F5344CB8AC3E}">
        <p14:creationId xmlns:p14="http://schemas.microsoft.com/office/powerpoint/2010/main" val="149137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Text Box 2"/>
          <p:cNvSpPr txBox="1">
            <a:spLocks noChangeArrowheads="1"/>
          </p:cNvSpPr>
          <p:nvPr/>
        </p:nvSpPr>
        <p:spPr bwMode="auto">
          <a:xfrm>
            <a:off x="2190750" y="387351"/>
            <a:ext cx="184150" cy="396875"/>
          </a:xfrm>
          <a:prstGeom prst="rect">
            <a:avLst/>
          </a:prstGeom>
          <a:noFill/>
          <a:ln w="9525">
            <a:noFill/>
            <a:miter lim="800000"/>
            <a:headEnd/>
            <a:tailEnd/>
          </a:ln>
          <a:effectLst/>
        </p:spPr>
        <p:txBody>
          <a:bodyPr wrap="none">
            <a:spAutoFit/>
          </a:bodyPr>
          <a:lstStyle/>
          <a:p>
            <a:endParaRPr lang="en-US" sz="2000"/>
          </a:p>
        </p:txBody>
      </p:sp>
      <p:sp>
        <p:nvSpPr>
          <p:cNvPr id="678915" name="Text Box 3"/>
          <p:cNvSpPr txBox="1">
            <a:spLocks noChangeArrowheads="1"/>
          </p:cNvSpPr>
          <p:nvPr/>
        </p:nvSpPr>
        <p:spPr bwMode="auto">
          <a:xfrm>
            <a:off x="111034" y="1235261"/>
            <a:ext cx="6799431" cy="5509200"/>
          </a:xfrm>
          <a:prstGeom prst="rect">
            <a:avLst/>
          </a:prstGeom>
          <a:noFill/>
          <a:ln w="9525">
            <a:noFill/>
            <a:miter lim="800000"/>
            <a:headEnd/>
            <a:tailEnd/>
          </a:ln>
          <a:effectLst/>
        </p:spPr>
        <p:txBody>
          <a:bodyPr wrap="square">
            <a:spAutoFit/>
          </a:bodyPr>
          <a:lstStyle/>
          <a:p>
            <a:pPr marL="342900" indent="-342900"/>
            <a:r>
              <a:rPr lang="en-US" sz="3200" b="1" i="1" dirty="0"/>
              <a:t>Rogo-</a:t>
            </a:r>
            <a:r>
              <a:rPr lang="en-US" sz="3200" b="1" i="1" dirty="0" err="1"/>
              <a:t>vos</a:t>
            </a:r>
            <a:r>
              <a:rPr lang="en-US" sz="3200" b="1" i="1" dirty="0"/>
              <a:t>, pois, irmãos, pelas </a:t>
            </a:r>
          </a:p>
          <a:p>
            <a:pPr marL="342900" indent="-342900"/>
            <a:r>
              <a:rPr lang="en-US" sz="3200" b="1" i="1" dirty="0" err="1"/>
              <a:t>misericórdias</a:t>
            </a:r>
            <a:r>
              <a:rPr lang="en-US" sz="3200" b="1" i="1" dirty="0"/>
              <a:t> de Deus, </a:t>
            </a:r>
            <a:r>
              <a:rPr lang="en-US" sz="3200" b="1" i="1" dirty="0" err="1"/>
              <a:t>que</a:t>
            </a:r>
            <a:r>
              <a:rPr lang="en-US" sz="3200" b="1" i="1" dirty="0"/>
              <a:t> </a:t>
            </a:r>
            <a:r>
              <a:rPr lang="en-US" sz="3200" b="1" i="1" dirty="0" err="1"/>
              <a:t>apresenteis</a:t>
            </a:r>
            <a:r>
              <a:rPr lang="en-US" sz="3200" b="1" i="1" dirty="0"/>
              <a:t> </a:t>
            </a:r>
          </a:p>
          <a:p>
            <a:pPr marL="342900" indent="-342900"/>
            <a:r>
              <a:rPr lang="en-US" sz="3200" b="1" i="1" dirty="0" err="1"/>
              <a:t>os</a:t>
            </a:r>
            <a:r>
              <a:rPr lang="en-US" sz="3200" b="1" i="1" dirty="0"/>
              <a:t> </a:t>
            </a:r>
            <a:r>
              <a:rPr lang="en-US" sz="3200" b="1" i="1" dirty="0" err="1"/>
              <a:t>vossos</a:t>
            </a:r>
            <a:r>
              <a:rPr lang="en-US" sz="3200" b="1" i="1" dirty="0"/>
              <a:t> </a:t>
            </a:r>
            <a:r>
              <a:rPr lang="en-US" sz="3200" b="1" i="1" dirty="0" err="1"/>
              <a:t>corpos</a:t>
            </a:r>
            <a:r>
              <a:rPr lang="en-US" sz="3200" b="1" i="1" dirty="0"/>
              <a:t> </a:t>
            </a:r>
            <a:r>
              <a:rPr lang="en-US" sz="3200" b="1" i="1" dirty="0" err="1"/>
              <a:t>por</a:t>
            </a:r>
            <a:r>
              <a:rPr lang="en-US" sz="3200" b="1" i="1" dirty="0"/>
              <a:t> </a:t>
            </a:r>
            <a:r>
              <a:rPr lang="en-US" sz="3200" b="1" i="1" dirty="0" err="1"/>
              <a:t>sacrifício</a:t>
            </a:r>
            <a:r>
              <a:rPr lang="en-US" sz="3200" b="1" i="1" dirty="0"/>
              <a:t> vivo, </a:t>
            </a:r>
          </a:p>
          <a:p>
            <a:pPr marL="342900" indent="-342900"/>
            <a:r>
              <a:rPr lang="en-US" sz="3200" b="1" i="1" dirty="0"/>
              <a:t>santo e </a:t>
            </a:r>
            <a:r>
              <a:rPr lang="en-US" sz="3200" b="1" i="1" dirty="0" err="1"/>
              <a:t>agradável</a:t>
            </a:r>
            <a:r>
              <a:rPr lang="en-US" sz="3200" b="1" i="1" dirty="0"/>
              <a:t> a Deus, </a:t>
            </a:r>
            <a:r>
              <a:rPr lang="en-US" sz="3200" b="1" i="1" dirty="0" err="1"/>
              <a:t>que</a:t>
            </a:r>
            <a:r>
              <a:rPr lang="en-US" sz="3200" b="1" i="1" dirty="0"/>
              <a:t> é o </a:t>
            </a:r>
          </a:p>
          <a:p>
            <a:pPr marL="342900" indent="-342900"/>
            <a:r>
              <a:rPr lang="en-US" sz="3200" b="1" i="1" dirty="0" err="1"/>
              <a:t>vosso</a:t>
            </a:r>
            <a:r>
              <a:rPr lang="en-US" sz="3200" b="1" i="1" dirty="0"/>
              <a:t> culto </a:t>
            </a:r>
            <a:r>
              <a:rPr lang="en-US" sz="3200" b="1" i="1" dirty="0" err="1"/>
              <a:t>racional</a:t>
            </a:r>
            <a:r>
              <a:rPr lang="en-US" sz="3200" b="1" i="1" dirty="0"/>
              <a:t>. E NÃO VOS </a:t>
            </a:r>
          </a:p>
          <a:p>
            <a:pPr marL="342900" indent="-342900"/>
            <a:r>
              <a:rPr lang="en-US" sz="3200" b="1" i="1" dirty="0" err="1"/>
              <a:t>CONFORMEIS</a:t>
            </a:r>
            <a:r>
              <a:rPr lang="en-US" sz="3200" b="1" i="1" dirty="0"/>
              <a:t> com </a:t>
            </a:r>
            <a:r>
              <a:rPr lang="en-US" sz="3200" b="1" i="1" dirty="0" err="1"/>
              <a:t>este</a:t>
            </a:r>
            <a:r>
              <a:rPr lang="en-US" sz="3200" b="1" i="1" dirty="0"/>
              <a:t> </a:t>
            </a:r>
            <a:r>
              <a:rPr lang="en-US" sz="3200" b="1" i="1" dirty="0" err="1"/>
              <a:t>século</a:t>
            </a:r>
            <a:r>
              <a:rPr lang="en-US" sz="3200" b="1" i="1" dirty="0"/>
              <a:t>, mas </a:t>
            </a:r>
          </a:p>
          <a:p>
            <a:pPr marL="342900" indent="-342900"/>
            <a:r>
              <a:rPr lang="en-US" sz="3200" b="1" i="1" dirty="0" err="1"/>
              <a:t>TRANSFORMAI</a:t>
            </a:r>
            <a:r>
              <a:rPr lang="en-US" sz="3200" b="1" i="1" dirty="0"/>
              <a:t>-VOS PELA </a:t>
            </a:r>
            <a:r>
              <a:rPr lang="en-US" sz="3200" b="1" i="1" dirty="0" err="1"/>
              <a:t>RENOVAÇÃO</a:t>
            </a:r>
            <a:r>
              <a:rPr lang="en-US" sz="3200" b="1" i="1" dirty="0"/>
              <a:t> </a:t>
            </a:r>
          </a:p>
          <a:p>
            <a:pPr marL="342900" indent="-342900"/>
            <a:r>
              <a:rPr lang="en-US" sz="3200" b="1" i="1" dirty="0"/>
              <a:t>DA </a:t>
            </a:r>
            <a:r>
              <a:rPr lang="en-US" sz="3200" b="1" i="1" dirty="0" err="1"/>
              <a:t>VOSSA</a:t>
            </a:r>
            <a:r>
              <a:rPr lang="en-US" sz="3200" b="1" i="1" dirty="0"/>
              <a:t> MENTE, para </a:t>
            </a:r>
            <a:r>
              <a:rPr lang="en-US" sz="3200" b="1" i="1" dirty="0" err="1"/>
              <a:t>que</a:t>
            </a:r>
            <a:r>
              <a:rPr lang="en-US" sz="3200" b="1" i="1" dirty="0"/>
              <a:t> </a:t>
            </a:r>
          </a:p>
          <a:p>
            <a:pPr marL="342900" indent="-342900"/>
            <a:r>
              <a:rPr lang="en-US" sz="3200" b="1" i="1" dirty="0" err="1"/>
              <a:t>experimenteis</a:t>
            </a:r>
            <a:r>
              <a:rPr lang="en-US" sz="3200" b="1" i="1" dirty="0"/>
              <a:t> qual seja a boa, </a:t>
            </a:r>
          </a:p>
          <a:p>
            <a:pPr marL="342900" indent="-342900"/>
            <a:r>
              <a:rPr lang="en-US" sz="3200" b="1" i="1" dirty="0" err="1"/>
              <a:t>agradável</a:t>
            </a:r>
            <a:r>
              <a:rPr lang="en-US" sz="3200" b="1" i="1" dirty="0"/>
              <a:t> e </a:t>
            </a:r>
            <a:r>
              <a:rPr lang="en-US" sz="3200" b="1" i="1" dirty="0" err="1"/>
              <a:t>perfeita</a:t>
            </a:r>
            <a:r>
              <a:rPr lang="en-US" sz="3200" b="1" i="1" dirty="0"/>
              <a:t> vontade de Deus </a:t>
            </a:r>
          </a:p>
          <a:p>
            <a:pPr marL="342900" indent="-342900"/>
            <a:r>
              <a:rPr lang="en-US" sz="3200" b="1" i="1" dirty="0"/>
              <a:t>(Rm 12.1,2)</a:t>
            </a:r>
          </a:p>
        </p:txBody>
      </p:sp>
      <p:pic>
        <p:nvPicPr>
          <p:cNvPr id="2" name="Picture 2">
            <a:extLst>
              <a:ext uri="{FF2B5EF4-FFF2-40B4-BE49-F238E27FC236}">
                <a16:creationId xmlns:a16="http://schemas.microsoft.com/office/drawing/2014/main" id="{417986ED-DCC5-7F55-1B86-7FCFF7D908C8}"/>
              </a:ext>
            </a:extLst>
          </p:cNvPr>
          <p:cNvPicPr>
            <a:picLocks noChangeAspect="1" noChangeArrowheads="1"/>
          </p:cNvPicPr>
          <p:nvPr/>
        </p:nvPicPr>
        <p:blipFill>
          <a:blip r:embed="rId3" cstate="print"/>
          <a:srcRect/>
          <a:stretch>
            <a:fillRect/>
          </a:stretch>
        </p:blipFill>
        <p:spPr bwMode="auto">
          <a:xfrm>
            <a:off x="7269124" y="1176131"/>
            <a:ext cx="4811842" cy="5389813"/>
          </a:xfrm>
          <a:prstGeom prst="rect">
            <a:avLst/>
          </a:prstGeom>
          <a:ln>
            <a:noFill/>
          </a:ln>
          <a:effectLst>
            <a:softEdge rad="112500"/>
          </a:effectLst>
        </p:spPr>
      </p:pic>
      <p:sp>
        <p:nvSpPr>
          <p:cNvPr id="3" name="Text Box 4">
            <a:extLst>
              <a:ext uri="{FF2B5EF4-FFF2-40B4-BE49-F238E27FC236}">
                <a16:creationId xmlns:a16="http://schemas.microsoft.com/office/drawing/2014/main" id="{A2537877-C1BC-D712-2466-323B49F71B15}"/>
              </a:ext>
            </a:extLst>
          </p:cNvPr>
          <p:cNvSpPr txBox="1">
            <a:spLocks noChangeArrowheads="1"/>
          </p:cNvSpPr>
          <p:nvPr/>
        </p:nvSpPr>
        <p:spPr bwMode="auto">
          <a:xfrm>
            <a:off x="222069" y="213358"/>
            <a:ext cx="11969931" cy="615553"/>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400" b="1" dirty="0">
                <a:solidFill>
                  <a:schemeClr val="bg1"/>
                </a:solidFill>
                <a:latin typeface="+mn-lt"/>
              </a:rPr>
              <a:t>Não permita que o mundo te pressione dentro do seu padrão!</a:t>
            </a:r>
            <a:endParaRPr lang="en-US" altLang="en-US" sz="3400" b="1" i="1"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Espaço Reservado para Conteúdo 2"/>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6" name="CaixaDeTexto 5"/>
          <p:cNvSpPr txBox="1"/>
          <p:nvPr/>
        </p:nvSpPr>
        <p:spPr>
          <a:xfrm>
            <a:off x="0" y="-27384"/>
            <a:ext cx="10419360" cy="2554545"/>
          </a:xfrm>
          <a:prstGeom prst="rect">
            <a:avLst/>
          </a:prstGeom>
          <a:noFill/>
        </p:spPr>
        <p:txBody>
          <a:bodyPr wrap="square" rtlCol="0">
            <a:spAutoFit/>
          </a:bodyPr>
          <a:lstStyle/>
          <a:p>
            <a:r>
              <a:rPr lang="pt-BR" sz="4000" b="1" i="1" dirty="0">
                <a:solidFill>
                  <a:schemeClr val="bg1"/>
                </a:solidFill>
                <a:latin typeface="Calibri" panose="020F0502020204030204" pitchFamily="34" charset="0"/>
              </a:rPr>
              <a:t>Se o mundo controla seus pensa-</a:t>
            </a:r>
          </a:p>
          <a:p>
            <a:r>
              <a:rPr lang="pt-BR" sz="4000" b="1" i="1" dirty="0">
                <a:solidFill>
                  <a:schemeClr val="bg1"/>
                </a:solidFill>
                <a:latin typeface="Calibri" panose="020F0502020204030204" pitchFamily="34" charset="0"/>
              </a:rPr>
              <a:t> mentos, você está conformado...</a:t>
            </a:r>
          </a:p>
          <a:p>
            <a:r>
              <a:rPr lang="pt-BR" sz="4000" b="1" i="1" dirty="0">
                <a:solidFill>
                  <a:schemeClr val="bg1"/>
                </a:solidFill>
                <a:latin typeface="Calibri" panose="020F0502020204030204" pitchFamily="34" charset="0"/>
              </a:rPr>
              <a:t>Se Deus controla  seus pensamentos,</a:t>
            </a:r>
          </a:p>
          <a:p>
            <a:r>
              <a:rPr lang="pt-BR" sz="4000" b="1" i="1" dirty="0">
                <a:solidFill>
                  <a:schemeClr val="bg1"/>
                </a:solidFill>
                <a:latin typeface="Calibri" panose="020F0502020204030204" pitchFamily="34" charset="0"/>
              </a:rPr>
              <a:t> você será transformado.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ocial media icons Images - Free Download on Freepik">
            <a:extLst>
              <a:ext uri="{FF2B5EF4-FFF2-40B4-BE49-F238E27FC236}">
                <a16:creationId xmlns:a16="http://schemas.microsoft.com/office/drawing/2014/main" id="{02C9207A-D0A1-91E1-F849-656CA2FE87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02" r="9089" b="1637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aixaDeTexto 5"/>
          <p:cNvSpPr txBox="1"/>
          <p:nvPr/>
        </p:nvSpPr>
        <p:spPr>
          <a:xfrm>
            <a:off x="477981" y="1122363"/>
            <a:ext cx="4693626" cy="2801796"/>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a:bodyPr>
          <a:lstStyle/>
          <a:p>
            <a:pPr marL="742950" indent="-742950">
              <a:lnSpc>
                <a:spcPct val="90000"/>
              </a:lnSpc>
              <a:spcBef>
                <a:spcPct val="0"/>
              </a:spcBef>
              <a:spcAft>
                <a:spcPts val="600"/>
              </a:spcAft>
            </a:pPr>
            <a:r>
              <a:rPr lang="en-US" sz="4800" b="1" i="1" dirty="0">
                <a:solidFill>
                  <a:schemeClr val="tx1"/>
                </a:solidFill>
                <a:latin typeface="Calibri" panose="020F0502020204030204" pitchFamily="34" charset="0"/>
                <a:ea typeface="+mj-ea"/>
                <a:cs typeface="+mj-cs"/>
              </a:rPr>
              <a:t> “Na internet</a:t>
            </a:r>
          </a:p>
          <a:p>
            <a:pPr marL="742950" indent="-742950">
              <a:lnSpc>
                <a:spcPct val="90000"/>
              </a:lnSpc>
              <a:spcBef>
                <a:spcPct val="0"/>
              </a:spcBef>
              <a:spcAft>
                <a:spcPts val="600"/>
              </a:spcAft>
            </a:pPr>
            <a:r>
              <a:rPr lang="en-US" sz="4800" b="1" i="1" dirty="0">
                <a:solidFill>
                  <a:schemeClr val="tx1"/>
                </a:solidFill>
                <a:latin typeface="Calibri" panose="020F0502020204030204" pitchFamily="34" charset="0"/>
                <a:ea typeface="+mj-ea"/>
                <a:cs typeface="+mj-cs"/>
              </a:rPr>
              <a:t> a gente </a:t>
            </a:r>
            <a:r>
              <a:rPr lang="en-US" sz="4800" b="1" i="1" dirty="0" err="1">
                <a:solidFill>
                  <a:schemeClr val="tx1"/>
                </a:solidFill>
                <a:latin typeface="Calibri" panose="020F0502020204030204" pitchFamily="34" charset="0"/>
                <a:ea typeface="+mj-ea"/>
                <a:cs typeface="+mj-cs"/>
              </a:rPr>
              <a:t>navega</a:t>
            </a:r>
            <a:r>
              <a:rPr lang="en-US" sz="4800" b="1" i="1" dirty="0">
                <a:solidFill>
                  <a:schemeClr val="tx1"/>
                </a:solidFill>
                <a:latin typeface="Calibri" panose="020F0502020204030204" pitchFamily="34" charset="0"/>
                <a:ea typeface="+mj-ea"/>
                <a:cs typeface="+mj-cs"/>
              </a:rPr>
              <a:t> </a:t>
            </a:r>
          </a:p>
          <a:p>
            <a:pPr marL="742950" indent="-742950">
              <a:lnSpc>
                <a:spcPct val="90000"/>
              </a:lnSpc>
              <a:spcBef>
                <a:spcPct val="0"/>
              </a:spcBef>
              <a:spcAft>
                <a:spcPts val="600"/>
              </a:spcAft>
            </a:pPr>
            <a:r>
              <a:rPr lang="en-US" sz="4800" b="1" i="1" dirty="0">
                <a:solidFill>
                  <a:schemeClr val="tx1"/>
                </a:solidFill>
                <a:latin typeface="Calibri" panose="020F0502020204030204" pitchFamily="34" charset="0"/>
                <a:ea typeface="+mj-ea"/>
                <a:cs typeface="+mj-cs"/>
              </a:rPr>
              <a:t> ou </a:t>
            </a:r>
            <a:r>
              <a:rPr lang="en-US" sz="4800" b="1" i="1" dirty="0" err="1">
                <a:solidFill>
                  <a:schemeClr val="tx1"/>
                </a:solidFill>
                <a:latin typeface="Calibri" panose="020F0502020204030204" pitchFamily="34" charset="0"/>
                <a:ea typeface="+mj-ea"/>
                <a:cs typeface="+mj-cs"/>
              </a:rPr>
              <a:t>naufraga</a:t>
            </a:r>
            <a:r>
              <a:rPr lang="en-US" sz="4800" b="1" i="1" dirty="0">
                <a:solidFill>
                  <a:schemeClr val="tx1"/>
                </a:solidFill>
                <a:latin typeface="Calibri" panose="020F0502020204030204" pitchFamily="34" charset="0"/>
                <a:ea typeface="+mj-ea"/>
                <a:cs typeface="+mj-cs"/>
              </a:rPr>
              <a:t>!”</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1D6B3-149A-BCB6-DE00-8135AB1358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29B6D1-5CA9-938C-7AB0-BCDD02DBF1AE}"/>
              </a:ext>
            </a:extLst>
          </p:cNvPr>
          <p:cNvSpPr/>
          <p:nvPr/>
        </p:nvSpPr>
        <p:spPr>
          <a:xfrm>
            <a:off x="1" y="104502"/>
            <a:ext cx="9218950" cy="6857989"/>
          </a:xfrm>
          <a:prstGeom prst="rect">
            <a:avLst/>
          </a:prstGeom>
        </p:spPr>
        <p:txBody>
          <a:bodyPr vert="horz" lIns="91440" tIns="45720" rIns="91440" bIns="45720" rtlCol="0">
            <a:noAutofit/>
          </a:bodyPr>
          <a:lstStyle/>
          <a:p>
            <a:pPr>
              <a:lnSpc>
                <a:spcPct val="90000"/>
              </a:lnSpc>
              <a:spcAft>
                <a:spcPts val="600"/>
              </a:spcAft>
            </a:pPr>
            <a:r>
              <a:rPr lang="pt-BR" sz="4000" b="1" dirty="0"/>
              <a:t>Nosso mundo tem cada vez mais informações, mas cada vez menos sabedoria. Mais dados; menos clareza. Mais estímulos; menos síntese. Mais distrações; menos pesquisa. Mais conversas; menos escuta. Mais coisas para olhar; menos coisas para ver. Mais diversões; menos alegria. Há mais, mas somos menos. E todos nós sentimos isso... Todos têm um megafone, mas ninguém tem um filtro...</a:t>
            </a:r>
          </a:p>
          <a:p>
            <a:pPr>
              <a:lnSpc>
                <a:spcPct val="90000"/>
              </a:lnSpc>
              <a:spcAft>
                <a:spcPts val="600"/>
              </a:spcAft>
            </a:pPr>
            <a:r>
              <a:rPr lang="en-US" sz="2800" b="1" dirty="0"/>
              <a:t>(Brett McCracken, A </a:t>
            </a:r>
            <a:r>
              <a:rPr lang="en-US" sz="2800" b="1" dirty="0" err="1"/>
              <a:t>Pirâmide</a:t>
            </a:r>
            <a:r>
              <a:rPr lang="en-US" sz="2800" b="1" dirty="0"/>
              <a:t> da </a:t>
            </a:r>
            <a:r>
              <a:rPr lang="en-US" sz="2800" b="1" dirty="0" err="1"/>
              <a:t>Sabedoria</a:t>
            </a:r>
            <a:r>
              <a:rPr lang="en-US" sz="2800" b="1" dirty="0"/>
              <a:t>, pp 11,12).</a:t>
            </a:r>
            <a:endParaRPr lang="en-US" sz="2800" dirty="0"/>
          </a:p>
        </p:txBody>
      </p:sp>
      <p:pic>
        <p:nvPicPr>
          <p:cNvPr id="3" name="Picture 4" descr="A Pirâmide da Sabedoria | Amazon.com.br">
            <a:extLst>
              <a:ext uri="{FF2B5EF4-FFF2-40B4-BE49-F238E27FC236}">
                <a16:creationId xmlns:a16="http://schemas.microsoft.com/office/drawing/2014/main" id="{079B3078-291B-E9B7-AD0F-5D78B0F984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7" t="-2" r="-3" b="-2"/>
          <a:stretch>
            <a:fillRect/>
          </a:stretch>
        </p:blipFill>
        <p:spPr bwMode="auto">
          <a:xfrm>
            <a:off x="9185908" y="104502"/>
            <a:ext cx="3006091" cy="347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899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ceito de interrogação - O que é, Definição e Significado">
            <a:extLst>
              <a:ext uri="{FF2B5EF4-FFF2-40B4-BE49-F238E27FC236}">
                <a16:creationId xmlns:a16="http://schemas.microsoft.com/office/drawing/2014/main" id="{E6B14DCA-1984-B068-D5BF-42EFF8ED5B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45"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ED5B4612-DC4C-720B-A351-550FB9A62099}"/>
              </a:ext>
            </a:extLst>
          </p:cNvPr>
          <p:cNvSpPr txBox="1">
            <a:spLocks noChangeArrowheads="1"/>
          </p:cNvSpPr>
          <p:nvPr/>
        </p:nvSpPr>
        <p:spPr bwMode="auto">
          <a:xfrm>
            <a:off x="5237249" y="340518"/>
            <a:ext cx="6954751" cy="61769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92500" lnSpcReduction="10000"/>
          </a:bodyPr>
          <a:lstStyle/>
          <a:p>
            <a:pPr indent="-228600">
              <a:lnSpc>
                <a:spcPct val="90000"/>
              </a:lnSpc>
              <a:spcBef>
                <a:spcPct val="0"/>
              </a:spcBef>
              <a:spcAft>
                <a:spcPts val="600"/>
              </a:spcAft>
              <a:buFont typeface="Arial" panose="020B0604020202020204" pitchFamily="34" charset="0"/>
              <a:buChar char="•"/>
            </a:pPr>
            <a:r>
              <a:rPr lang="en-US" altLang="en-US" sz="4800" b="1" i="1" dirty="0"/>
              <a:t>Qual o </a:t>
            </a:r>
            <a:r>
              <a:rPr lang="en-US" altLang="en-US" sz="4800" b="1" i="1" dirty="0" err="1"/>
              <a:t>impacto</a:t>
            </a:r>
            <a:r>
              <a:rPr lang="en-US" altLang="en-US" sz="4800" b="1" i="1" dirty="0"/>
              <a:t> do </a:t>
            </a:r>
            <a:r>
              <a:rPr lang="en-US" altLang="en-US" sz="4800" b="1" i="1" dirty="0" err="1"/>
              <a:t>mundo</a:t>
            </a:r>
            <a:r>
              <a:rPr lang="en-US" altLang="en-US" sz="4800" b="1" i="1" dirty="0"/>
              <a:t> digital </a:t>
            </a:r>
            <a:r>
              <a:rPr lang="en-US" altLang="en-US" sz="4800" b="1" i="1" dirty="0" err="1"/>
              <a:t>em</a:t>
            </a:r>
            <a:r>
              <a:rPr lang="en-US" altLang="en-US" sz="4800" b="1" i="1" dirty="0"/>
              <a:t> nós e nossos </a:t>
            </a:r>
            <a:r>
              <a:rPr lang="en-US" altLang="en-US" sz="4800" b="1" i="1" dirty="0" err="1"/>
              <a:t>filhos</a:t>
            </a:r>
            <a:r>
              <a:rPr lang="en-US" altLang="en-US" sz="4800" b="1" i="1" dirty="0"/>
              <a:t>?</a:t>
            </a:r>
          </a:p>
          <a:p>
            <a:pPr indent="-228600">
              <a:lnSpc>
                <a:spcPct val="90000"/>
              </a:lnSpc>
              <a:spcBef>
                <a:spcPct val="0"/>
              </a:spcBef>
              <a:spcAft>
                <a:spcPts val="600"/>
              </a:spcAft>
              <a:buFont typeface="Arial" panose="020B0604020202020204" pitchFamily="34" charset="0"/>
              <a:buChar char="•"/>
            </a:pPr>
            <a:r>
              <a:rPr lang="en-US" altLang="en-US" sz="4800" b="1" i="1" dirty="0"/>
              <a:t>Como </a:t>
            </a:r>
            <a:r>
              <a:rPr lang="en-US" altLang="en-US" sz="4800" b="1" i="1" dirty="0" err="1"/>
              <a:t>resgatar</a:t>
            </a:r>
            <a:r>
              <a:rPr lang="en-US" altLang="en-US" sz="4800" b="1" i="1" dirty="0"/>
              <a:t> </a:t>
            </a:r>
            <a:r>
              <a:rPr lang="en-US" altLang="en-US" sz="4800" b="1" i="1" dirty="0" err="1"/>
              <a:t>os</a:t>
            </a:r>
            <a:r>
              <a:rPr lang="en-US" altLang="en-US" sz="4800" b="1" i="1" dirty="0"/>
              <a:t> aspectos </a:t>
            </a:r>
            <a:r>
              <a:rPr lang="en-US" altLang="en-US" sz="4800" b="1" i="1" dirty="0" err="1"/>
              <a:t>positivos</a:t>
            </a:r>
            <a:r>
              <a:rPr lang="en-US" altLang="en-US" sz="4800" b="1" i="1" dirty="0"/>
              <a:t> das </a:t>
            </a:r>
            <a:r>
              <a:rPr lang="en-US" altLang="en-US" sz="4800" b="1" i="1" dirty="0" err="1"/>
              <a:t>telas</a:t>
            </a:r>
            <a:r>
              <a:rPr lang="en-US" altLang="en-US" sz="4800" b="1" i="1" dirty="0"/>
              <a:t> </a:t>
            </a:r>
            <a:r>
              <a:rPr lang="en-US" altLang="en-US" sz="4800" b="1" i="1" dirty="0" err="1"/>
              <a:t>sem</a:t>
            </a:r>
            <a:r>
              <a:rPr lang="en-US" altLang="en-US" sz="4800" b="1" i="1" dirty="0"/>
              <a:t> vender nossa alma (e nosso </a:t>
            </a:r>
            <a:r>
              <a:rPr lang="en-US" altLang="en-US" sz="4800" b="1" i="1" dirty="0" err="1"/>
              <a:t>corpo</a:t>
            </a:r>
            <a:r>
              <a:rPr lang="en-US" altLang="en-US" sz="4800" b="1" i="1" dirty="0"/>
              <a:t> e </a:t>
            </a:r>
            <a:r>
              <a:rPr lang="en-US" altLang="en-US" sz="4800" b="1" i="1" dirty="0" err="1"/>
              <a:t>cérebro</a:t>
            </a:r>
            <a:r>
              <a:rPr lang="en-US" altLang="en-US" sz="4800" b="1" i="1" dirty="0"/>
              <a:t>!) a eles?</a:t>
            </a:r>
          </a:p>
          <a:p>
            <a:pPr indent="-228600">
              <a:lnSpc>
                <a:spcPct val="90000"/>
              </a:lnSpc>
              <a:spcBef>
                <a:spcPct val="0"/>
              </a:spcBef>
              <a:spcAft>
                <a:spcPts val="600"/>
              </a:spcAft>
              <a:buFont typeface="Arial" panose="020B0604020202020204" pitchFamily="34" charset="0"/>
              <a:buChar char="•"/>
            </a:pPr>
            <a:r>
              <a:rPr lang="en-US" altLang="en-US" sz="4800" b="1" i="1" dirty="0"/>
              <a:t>Como </a:t>
            </a:r>
            <a:r>
              <a:rPr lang="en-US" altLang="en-US" sz="4800" b="1" i="1" dirty="0" err="1"/>
              <a:t>estabelecer</a:t>
            </a:r>
            <a:r>
              <a:rPr lang="en-US" altLang="en-US" sz="4800" b="1" i="1" dirty="0"/>
              <a:t> </a:t>
            </a:r>
            <a:r>
              <a:rPr lang="en-US" altLang="en-US" sz="4800" b="1" i="1" dirty="0" err="1"/>
              <a:t>limites</a:t>
            </a:r>
            <a:r>
              <a:rPr lang="en-US" altLang="en-US" sz="4800" b="1" i="1" dirty="0"/>
              <a:t> </a:t>
            </a:r>
            <a:r>
              <a:rPr lang="en-US" altLang="en-US" sz="4800" b="1" i="1" dirty="0" err="1"/>
              <a:t>saudáveis</a:t>
            </a:r>
            <a:r>
              <a:rPr lang="en-US" altLang="en-US" sz="4800" b="1" i="1" dirty="0"/>
              <a:t> para </a:t>
            </a:r>
            <a:r>
              <a:rPr lang="en-US" altLang="en-US" sz="4800" b="1" i="1" dirty="0" err="1"/>
              <a:t>os</a:t>
            </a:r>
            <a:r>
              <a:rPr lang="en-US" altLang="en-US" sz="4800" b="1" i="1" dirty="0"/>
              <a:t> </a:t>
            </a:r>
            <a:r>
              <a:rPr lang="en-US" altLang="en-US" sz="4800" b="1" i="1" dirty="0" err="1"/>
              <a:t>filhos</a:t>
            </a:r>
            <a:r>
              <a:rPr lang="en-US" altLang="en-US" sz="4800" b="1" i="1" dirty="0"/>
              <a:t> (e nós </a:t>
            </a:r>
            <a:r>
              <a:rPr lang="en-US" altLang="en-US" sz="4800" b="1" i="1" dirty="0" err="1"/>
              <a:t>mesmos</a:t>
            </a:r>
            <a:r>
              <a:rPr lang="en-US" altLang="en-US" sz="4800" b="1" i="1" dirty="0"/>
              <a:t>) no </a:t>
            </a:r>
            <a:r>
              <a:rPr lang="en-US" altLang="en-US" sz="4800" b="1" i="1" dirty="0" err="1"/>
              <a:t>uso</a:t>
            </a:r>
            <a:r>
              <a:rPr lang="en-US" altLang="en-US" sz="4800" b="1" i="1" dirty="0"/>
              <a:t> das </a:t>
            </a:r>
            <a:r>
              <a:rPr lang="en-US" altLang="en-US" sz="4800" b="1" i="1" dirty="0" err="1"/>
              <a:t>telas</a:t>
            </a:r>
            <a:r>
              <a:rPr lang="en-US" altLang="en-US" sz="4800" b="1" i="1" dirty="0"/>
              <a:t>?</a:t>
            </a:r>
          </a:p>
        </p:txBody>
      </p:sp>
    </p:spTree>
    <p:extLst>
      <p:ext uri="{BB962C8B-B14F-4D97-AF65-F5344CB8AC3E}">
        <p14:creationId xmlns:p14="http://schemas.microsoft.com/office/powerpoint/2010/main" val="220060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sk Astro: Can an observer ever see something fall into a black hole?">
            <a:extLst>
              <a:ext uri="{FF2B5EF4-FFF2-40B4-BE49-F238E27FC236}">
                <a16:creationId xmlns:a16="http://schemas.microsoft.com/office/drawing/2014/main" id="{1468DCA7-4549-7290-14EE-27D92109FC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23948" y="457200"/>
            <a:ext cx="7744104"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25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m para bullseye"/>
          <p:cNvPicPr>
            <a:picLocks noChangeAspect="1" noChangeArrowheads="1"/>
          </p:cNvPicPr>
          <p:nvPr/>
        </p:nvPicPr>
        <p:blipFill>
          <a:blip r:embed="rId3" cstate="print">
            <a:alphaModFix amt="20000"/>
            <a:extLst>
              <a:ext uri="{28A0092B-C50C-407E-A947-70E740481C1C}">
                <a14:useLocalDpi xmlns:a14="http://schemas.microsoft.com/office/drawing/2010/main" val="0"/>
              </a:ext>
            </a:extLst>
          </a:blip>
          <a:srcRect t="14744" b="13977"/>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CA360376-3EF6-4B24-50BD-FE15C17622EC}"/>
              </a:ext>
            </a:extLst>
          </p:cNvPr>
          <p:cNvSpPr txBox="1">
            <a:spLocks noChangeArrowheads="1"/>
          </p:cNvSpPr>
          <p:nvPr/>
        </p:nvSpPr>
        <p:spPr bwMode="auto">
          <a:xfrm>
            <a:off x="3417759" y="206356"/>
            <a:ext cx="4991724" cy="58477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3200" b="1" dirty="0">
                <a:solidFill>
                  <a:schemeClr val="bg1"/>
                </a:solidFill>
                <a:latin typeface="Calibri" panose="020F0502020204030204" pitchFamily="34" charset="0"/>
              </a:rPr>
              <a:t>Nossos Objetivos</a:t>
            </a:r>
            <a:endParaRPr lang="en-US" sz="3200" b="1" dirty="0">
              <a:solidFill>
                <a:schemeClr val="bg1"/>
              </a:solidFill>
              <a:latin typeface="Calibri" panose="020F0502020204030204" pitchFamily="34" charset="0"/>
            </a:endParaRPr>
          </a:p>
        </p:txBody>
      </p:sp>
      <p:sp>
        <p:nvSpPr>
          <p:cNvPr id="3" name="Text Box 2">
            <a:extLst>
              <a:ext uri="{FF2B5EF4-FFF2-40B4-BE49-F238E27FC236}">
                <a16:creationId xmlns:a16="http://schemas.microsoft.com/office/drawing/2014/main" id="{F59B7697-E71F-67AD-FD78-952EA3FE64F8}"/>
              </a:ext>
            </a:extLst>
          </p:cNvPr>
          <p:cNvSpPr txBox="1">
            <a:spLocks noChangeArrowheads="1"/>
          </p:cNvSpPr>
          <p:nvPr/>
        </p:nvSpPr>
        <p:spPr bwMode="auto">
          <a:xfrm>
            <a:off x="254834" y="1161288"/>
            <a:ext cx="11937166" cy="56967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marL="514350" indent="-514350">
              <a:lnSpc>
                <a:spcPct val="90000"/>
              </a:lnSpc>
              <a:spcBef>
                <a:spcPct val="0"/>
              </a:spcBef>
              <a:spcAft>
                <a:spcPts val="600"/>
              </a:spcAft>
              <a:buAutoNum type="arabicPeriod"/>
            </a:pPr>
            <a:r>
              <a:rPr lang="en-US" altLang="en-US" sz="3600" b="1" i="1" dirty="0" err="1">
                <a:ea typeface="Calibri" panose="020F0502020204030204" pitchFamily="34" charset="0"/>
                <a:cs typeface="Calibri" panose="020F0502020204030204" pitchFamily="34" charset="0"/>
              </a:rPr>
              <a:t>Alertar</a:t>
            </a:r>
            <a:r>
              <a:rPr lang="en-US" altLang="en-US" sz="3600" b="1" i="1" dirty="0">
                <a:ea typeface="Calibri" panose="020F0502020204030204" pitchFamily="34" charset="0"/>
                <a:cs typeface="Calibri" panose="020F0502020204030204" pitchFamily="34" charset="0"/>
              </a:rPr>
              <a:t> todos sobre </a:t>
            </a:r>
            <a:r>
              <a:rPr lang="en-US" altLang="en-US" sz="3600" b="1" i="1" dirty="0" err="1">
                <a:ea typeface="Calibri" panose="020F0502020204030204" pitchFamily="34" charset="0"/>
                <a:cs typeface="Calibri" panose="020F0502020204030204" pitchFamily="34" charset="0"/>
              </a:rPr>
              <a:t>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perigos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espirituais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intelectuais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emocionais</a:t>
            </a:r>
            <a:r>
              <a:rPr lang="en-US" altLang="en-US" sz="3600" b="1" i="1" dirty="0">
                <a:ea typeface="Calibri" panose="020F0502020204030204" pitchFamily="34" charset="0"/>
                <a:cs typeface="Calibri" panose="020F0502020204030204" pitchFamily="34" charset="0"/>
              </a:rPr>
              <a:t> e </a:t>
            </a:r>
            <a:r>
              <a:rPr lang="en-US" altLang="en-US" sz="3600" b="1" i="1" dirty="0" err="1">
                <a:ea typeface="Calibri" panose="020F0502020204030204" pitchFamily="34" charset="0"/>
                <a:cs typeface="Calibri" panose="020F0502020204030204" pitchFamily="34" charset="0"/>
              </a:rPr>
              <a:t>físicos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que</a:t>
            </a:r>
            <a:r>
              <a:rPr lang="en-US" altLang="en-US" sz="3600" b="1" i="1" dirty="0">
                <a:ea typeface="Calibri" panose="020F0502020204030204" pitchFamily="34" charset="0"/>
                <a:cs typeface="Calibri" panose="020F0502020204030204" pitchFamily="34" charset="0"/>
              </a:rPr>
              <a:t> as </a:t>
            </a:r>
            <a:r>
              <a:rPr lang="en-US" altLang="en-US" sz="3600" b="1" i="1" dirty="0" err="1">
                <a:ea typeface="Calibri" panose="020F0502020204030204" pitchFamily="34" charset="0"/>
                <a:cs typeface="Calibri" panose="020F0502020204030204" pitchFamily="34" charset="0"/>
              </a:rPr>
              <a:t>telas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representam</a:t>
            </a:r>
            <a:r>
              <a:rPr lang="en-US" altLang="en-US" sz="3600" b="1" i="1" dirty="0">
                <a:ea typeface="Calibri" panose="020F0502020204030204" pitchFamily="34" charset="0"/>
                <a:cs typeface="Calibri" panose="020F0502020204030204" pitchFamily="34" charset="0"/>
              </a:rPr>
              <a:t>.</a:t>
            </a:r>
          </a:p>
          <a:p>
            <a:pPr marL="514350" indent="-514350">
              <a:lnSpc>
                <a:spcPct val="90000"/>
              </a:lnSpc>
              <a:spcBef>
                <a:spcPct val="0"/>
              </a:spcBef>
              <a:spcAft>
                <a:spcPts val="600"/>
              </a:spcAft>
              <a:buAutoNum type="arabicPeriod"/>
            </a:pPr>
            <a:r>
              <a:rPr lang="en-US" altLang="en-US" sz="3600" b="1" i="1" dirty="0" err="1">
                <a:ea typeface="Calibri" panose="020F0502020204030204" pitchFamily="34" charset="0"/>
                <a:cs typeface="Calibri" panose="020F0502020204030204" pitchFamily="34" charset="0"/>
              </a:rPr>
              <a:t>Empoderar</a:t>
            </a:r>
            <a:r>
              <a:rPr lang="en-US" altLang="en-US" sz="3600" b="1" i="1" dirty="0">
                <a:ea typeface="Calibri" panose="020F0502020204030204" pitchFamily="34" charset="0"/>
                <a:cs typeface="Calibri" panose="020F0502020204030204" pitchFamily="34" charset="0"/>
              </a:rPr>
              <a:t> pais para ter </a:t>
            </a:r>
            <a:r>
              <a:rPr lang="en-US" altLang="en-US" sz="3600" b="1" i="1" dirty="0" err="1">
                <a:ea typeface="Calibri" panose="020F0502020204030204" pitchFamily="34" charset="0"/>
                <a:cs typeface="Calibri" panose="020F0502020204030204" pitchFamily="34" charset="0"/>
              </a:rPr>
              <a:t>coragem</a:t>
            </a:r>
            <a:r>
              <a:rPr lang="en-US" altLang="en-US" sz="3600" b="1" i="1" dirty="0">
                <a:ea typeface="Calibri" panose="020F0502020204030204" pitchFamily="34" charset="0"/>
                <a:cs typeface="Calibri" panose="020F0502020204030204" pitchFamily="34" charset="0"/>
              </a:rPr>
              <a:t> e </a:t>
            </a:r>
            <a:r>
              <a:rPr lang="en-US" altLang="en-US" sz="3600" b="1" i="1" dirty="0" err="1">
                <a:ea typeface="Calibri" panose="020F0502020204030204" pitchFamily="34" charset="0"/>
                <a:cs typeface="Calibri" panose="020F0502020204030204" pitchFamily="34" charset="0"/>
              </a:rPr>
              <a:t>disciplina</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ao</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estabelecer</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limites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saudáveis</a:t>
            </a:r>
            <a:r>
              <a:rPr lang="en-US" altLang="en-US" sz="3600" b="1" i="1" dirty="0">
                <a:ea typeface="Calibri" panose="020F0502020204030204" pitchFamily="34" charset="0"/>
                <a:cs typeface="Calibri" panose="020F0502020204030204" pitchFamily="34" charset="0"/>
              </a:rPr>
              <a:t> para </a:t>
            </a:r>
            <a:r>
              <a:rPr lang="en-US" altLang="en-US" sz="3600" b="1" i="1" dirty="0" err="1">
                <a:ea typeface="Calibri" panose="020F0502020204030204" pitchFamily="34" charset="0"/>
                <a:cs typeface="Calibri" panose="020F0502020204030204" pitchFamily="34" charset="0"/>
              </a:rPr>
              <a:t>toda</a:t>
            </a:r>
            <a:r>
              <a:rPr lang="en-US" altLang="en-US" sz="3600" b="1" i="1" dirty="0">
                <a:ea typeface="Calibri" panose="020F0502020204030204" pitchFamily="34" charset="0"/>
                <a:cs typeface="Calibri" panose="020F0502020204030204" pitchFamily="34" charset="0"/>
              </a:rPr>
              <a:t> a família </a:t>
            </a:r>
            <a:r>
              <a:rPr lang="en-US" altLang="en-US" sz="3600" b="1" i="1" dirty="0" err="1">
                <a:ea typeface="Calibri" panose="020F0502020204030204" pitchFamily="34" charset="0"/>
                <a:cs typeface="Calibri" panose="020F0502020204030204" pitchFamily="34" charset="0"/>
              </a:rPr>
              <a:t>em</a:t>
            </a:r>
            <a:r>
              <a:rPr lang="en-US" altLang="en-US" sz="3600" b="1" i="1" dirty="0">
                <a:ea typeface="Calibri" panose="020F0502020204030204" pitchFamily="34" charset="0"/>
                <a:cs typeface="Calibri" panose="020F0502020204030204" pitchFamily="34" charset="0"/>
              </a:rPr>
              <a:t> termos do </a:t>
            </a:r>
            <a:r>
              <a:rPr lang="en-US" altLang="en-US" sz="3600" b="1" i="1" dirty="0" err="1">
                <a:ea typeface="Calibri" panose="020F0502020204030204" pitchFamily="34" charset="0"/>
                <a:cs typeface="Calibri" panose="020F0502020204030204" pitchFamily="34" charset="0"/>
              </a:rPr>
              <a:t>mundo</a:t>
            </a:r>
            <a:r>
              <a:rPr lang="en-US" altLang="en-US" sz="3600" b="1" i="1" dirty="0">
                <a:ea typeface="Calibri" panose="020F0502020204030204" pitchFamily="34" charset="0"/>
                <a:cs typeface="Calibri" panose="020F0502020204030204" pitchFamily="34" charset="0"/>
              </a:rPr>
              <a:t> digital.</a:t>
            </a:r>
          </a:p>
          <a:p>
            <a:pPr marL="514350" indent="-514350">
              <a:lnSpc>
                <a:spcPct val="90000"/>
              </a:lnSpc>
              <a:spcBef>
                <a:spcPct val="0"/>
              </a:spcBef>
              <a:spcAft>
                <a:spcPts val="600"/>
              </a:spcAft>
              <a:buAutoNum type="arabicPeriod"/>
            </a:pPr>
            <a:r>
              <a:rPr lang="en-US" altLang="en-US" sz="3600" b="1" i="1" dirty="0" err="1">
                <a:ea typeface="Calibri" panose="020F0502020204030204" pitchFamily="34" charset="0"/>
                <a:cs typeface="Calibri" panose="020F0502020204030204" pitchFamily="34" charset="0"/>
              </a:rPr>
              <a:t>Traçar</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princípios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bíblicos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que</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norteiam</a:t>
            </a:r>
            <a:r>
              <a:rPr lang="en-US" altLang="en-US" sz="3600" b="1" i="1" dirty="0">
                <a:ea typeface="Calibri" panose="020F0502020204030204" pitchFamily="34" charset="0"/>
                <a:cs typeface="Calibri" panose="020F0502020204030204" pitchFamily="34" charset="0"/>
              </a:rPr>
              <a:t> pais e </a:t>
            </a:r>
            <a:r>
              <a:rPr lang="en-US" altLang="en-US" sz="3600" b="1" i="1" dirty="0" err="1">
                <a:ea typeface="Calibri" panose="020F0502020204030204" pitchFamily="34" charset="0"/>
                <a:cs typeface="Calibri" panose="020F0502020204030204" pitchFamily="34" charset="0"/>
              </a:rPr>
              <a:t>filhos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em</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direção</a:t>
            </a:r>
            <a:r>
              <a:rPr lang="en-US" altLang="en-US" sz="3600" b="1" i="1" dirty="0">
                <a:ea typeface="Calibri" panose="020F0502020204030204" pitchFamily="34" charset="0"/>
                <a:cs typeface="Calibri" panose="020F0502020204030204" pitchFamily="34" charset="0"/>
              </a:rPr>
              <a:t> a </a:t>
            </a:r>
            <a:r>
              <a:rPr lang="en-US" altLang="en-US" sz="3600" b="1" i="1" dirty="0" err="1">
                <a:ea typeface="Calibri" panose="020F0502020204030204" pitchFamily="34" charset="0"/>
                <a:cs typeface="Calibri" panose="020F0502020204030204" pitchFamily="34" charset="0"/>
              </a:rPr>
              <a:t>moderação</a:t>
            </a:r>
            <a:r>
              <a:rPr lang="en-US" altLang="en-US" sz="3600" b="1" i="1" dirty="0">
                <a:ea typeface="Calibri" panose="020F0502020204030204" pitchFamily="34" charset="0"/>
                <a:cs typeface="Calibri" panose="020F0502020204030204" pitchFamily="34" charset="0"/>
              </a:rPr>
              <a:t> e </a:t>
            </a:r>
            <a:r>
              <a:rPr lang="en-US" altLang="en-US" sz="3600" b="1" i="1" dirty="0" err="1">
                <a:ea typeface="Calibri" panose="020F0502020204030204" pitchFamily="34" charset="0"/>
                <a:cs typeface="Calibri" panose="020F0502020204030204" pitchFamily="34" charset="0"/>
              </a:rPr>
              <a:t>sabedoria</a:t>
            </a:r>
            <a:r>
              <a:rPr lang="en-US" altLang="en-US" sz="3600" b="1" i="1" dirty="0">
                <a:ea typeface="Calibri" panose="020F0502020204030204" pitchFamily="34" charset="0"/>
                <a:cs typeface="Calibri" panose="020F0502020204030204" pitchFamily="34" charset="0"/>
              </a:rPr>
              <a:t> no </a:t>
            </a:r>
            <a:r>
              <a:rPr lang="en-US" altLang="en-US" sz="3600" b="1" i="1" dirty="0" err="1">
                <a:ea typeface="Calibri" panose="020F0502020204030204" pitchFamily="34" charset="0"/>
                <a:cs typeface="Calibri" panose="020F0502020204030204" pitchFamily="34" charset="0"/>
              </a:rPr>
              <a:t>mundo</a:t>
            </a:r>
            <a:r>
              <a:rPr lang="en-US" altLang="en-US" sz="3600" b="1" i="1" dirty="0">
                <a:ea typeface="Calibri" panose="020F0502020204030204" pitchFamily="34" charset="0"/>
                <a:cs typeface="Calibri" panose="020F0502020204030204" pitchFamily="34" charset="0"/>
              </a:rPr>
              <a:t> digital.</a:t>
            </a:r>
          </a:p>
          <a:p>
            <a:pPr marL="514350" indent="-514350">
              <a:lnSpc>
                <a:spcPct val="90000"/>
              </a:lnSpc>
              <a:spcBef>
                <a:spcPct val="0"/>
              </a:spcBef>
              <a:spcAft>
                <a:spcPts val="600"/>
              </a:spcAft>
              <a:buAutoNum type="arabicPeriod"/>
            </a:pPr>
            <a:r>
              <a:rPr lang="en-US" altLang="en-US" sz="3600" b="1" i="1" dirty="0" err="1">
                <a:ea typeface="Calibri" panose="020F0502020204030204" pitchFamily="34" charset="0"/>
                <a:cs typeface="Calibri" panose="020F0502020204030204" pitchFamily="34" charset="0"/>
              </a:rPr>
              <a:t>Sugerir</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estratégias</a:t>
            </a:r>
            <a:r>
              <a:rPr lang="en-US" altLang="en-US" sz="3600" b="1" i="1" dirty="0">
                <a:ea typeface="Calibri" panose="020F0502020204030204" pitchFamily="34" charset="0"/>
                <a:cs typeface="Calibri" panose="020F0502020204030204" pitchFamily="34" charset="0"/>
              </a:rPr>
              <a:t> e recursos, e </a:t>
            </a:r>
            <a:r>
              <a:rPr lang="en-US" altLang="en-US" sz="3600" b="1" i="1" dirty="0" err="1">
                <a:ea typeface="Calibri" panose="020F0502020204030204" pitchFamily="34" charset="0"/>
                <a:cs typeface="Calibri" panose="020F0502020204030204" pitchFamily="34" charset="0"/>
              </a:rPr>
              <a:t>estimular</a:t>
            </a:r>
            <a:r>
              <a:rPr lang="en-US" altLang="en-US" sz="3600" b="1" i="1" dirty="0">
                <a:ea typeface="Calibri" panose="020F0502020204030204" pitchFamily="34" charset="0"/>
                <a:cs typeface="Calibri" panose="020F0502020204030204" pitchFamily="34" charset="0"/>
              </a:rPr>
              <a:t> ideias </a:t>
            </a:r>
            <a:r>
              <a:rPr lang="en-US" altLang="en-US" sz="3600" b="1" i="1" dirty="0" err="1">
                <a:ea typeface="Calibri" panose="020F0502020204030204" pitchFamily="34" charset="0"/>
                <a:cs typeface="Calibri" panose="020F0502020204030204" pitchFamily="34" charset="0"/>
              </a:rPr>
              <a:t>criativas</a:t>
            </a:r>
            <a:r>
              <a:rPr lang="en-US" altLang="en-US" sz="3600" b="1" i="1" dirty="0">
                <a:ea typeface="Calibri" panose="020F0502020204030204" pitchFamily="34" charset="0"/>
                <a:cs typeface="Calibri" panose="020F0502020204030204" pitchFamily="34" charset="0"/>
              </a:rPr>
              <a:t> para </a:t>
            </a:r>
            <a:r>
              <a:rPr lang="en-US" altLang="en-US" sz="3600" b="1" i="1" dirty="0" err="1">
                <a:ea typeface="Calibri" panose="020F0502020204030204" pitchFamily="34" charset="0"/>
                <a:cs typeface="Calibri" panose="020F0502020204030204" pitchFamily="34" charset="0"/>
              </a:rPr>
              <a:t>sermos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mordomos</a:t>
            </a:r>
            <a:r>
              <a:rPr lang="en-US" altLang="en-US" sz="3600" b="1" i="1" dirty="0">
                <a:ea typeface="Calibri" panose="020F0502020204030204" pitchFamily="34" charset="0"/>
                <a:cs typeface="Calibri" panose="020F0502020204030204" pitchFamily="34" charset="0"/>
              </a:rPr>
              <a:t> mais </a:t>
            </a:r>
            <a:r>
              <a:rPr lang="en-US" altLang="en-US" sz="3600" b="1" i="1" dirty="0" err="1">
                <a:ea typeface="Calibri" panose="020F0502020204030204" pitchFamily="34" charset="0"/>
                <a:cs typeface="Calibri" panose="020F0502020204030204" pitchFamily="34" charset="0"/>
              </a:rPr>
              <a:t>responsáveis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diante</a:t>
            </a:r>
            <a:r>
              <a:rPr lang="en-US" altLang="en-US" sz="3600" b="1" i="1" dirty="0">
                <a:ea typeface="Calibri" panose="020F0502020204030204" pitchFamily="34" charset="0"/>
                <a:cs typeface="Calibri" panose="020F0502020204030204" pitchFamily="34" charset="0"/>
              </a:rPr>
              <a:t> das </a:t>
            </a:r>
            <a:r>
              <a:rPr lang="en-US" altLang="en-US" sz="3600" b="1" i="1" dirty="0" err="1">
                <a:ea typeface="Calibri" panose="020F0502020204030204" pitchFamily="34" charset="0"/>
                <a:cs typeface="Calibri" panose="020F0502020204030204" pitchFamily="34" charset="0"/>
              </a:rPr>
              <a:t>telas</a:t>
            </a:r>
            <a:r>
              <a:rPr lang="en-US" altLang="en-US" sz="3600" b="1" i="1" dirty="0">
                <a:ea typeface="Calibri" panose="020F0502020204030204" pitchFamily="34" charset="0"/>
                <a:cs typeface="Calibri" panose="020F0502020204030204" pitchFamily="34" charset="0"/>
              </a:rPr>
              <a:t>.</a:t>
            </a:r>
          </a:p>
          <a:p>
            <a:pPr marL="514350" indent="-514350">
              <a:lnSpc>
                <a:spcPct val="90000"/>
              </a:lnSpc>
              <a:spcBef>
                <a:spcPct val="0"/>
              </a:spcBef>
              <a:spcAft>
                <a:spcPts val="600"/>
              </a:spcAft>
              <a:buAutoNum type="arabicPeriod"/>
            </a:pPr>
            <a:endParaRPr lang="en-US" altLang="en-US" sz="3600" i="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4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976E23-29EC-4E20-9EF6-B7CC4A821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5FCEC6-E657-46F1-925F-13ED19212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BA8FCE-96F8-40B3-804C-10C27C02F4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F0593719-0C87-4B1E-B35D-0F97D2969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F72299-2A02-44FA-A443-EFB406CF1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09EF30-0043-45B4-B715-398AB3B37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227CAF-D3D1-454C-A6E3-466111AB0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0B68C07-78C0-4A8D-8839-959B33F07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367BC4-E8BC-458E-B0F6-2033296CF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tângulo 1">
            <a:extLst>
              <a:ext uri="{FF2B5EF4-FFF2-40B4-BE49-F238E27FC236}">
                <a16:creationId xmlns:a16="http://schemas.microsoft.com/office/drawing/2014/main" id="{63986E19-908C-3DE5-A17C-83D2F4945444}"/>
              </a:ext>
            </a:extLst>
          </p:cNvPr>
          <p:cNvSpPr/>
          <p:nvPr/>
        </p:nvSpPr>
        <p:spPr>
          <a:xfrm>
            <a:off x="266457" y="194258"/>
            <a:ext cx="7798251" cy="2632080"/>
          </a:xfrm>
          <a:prstGeom prst="rect">
            <a:avLst/>
          </a:prstGeom>
          <a:noFill/>
        </p:spPr>
        <p:txBody>
          <a:bodyPr vert="horz" lIns="91440" tIns="45720" rIns="91440" bIns="45720" rtlCol="0" anchor="t">
            <a:normAutofit/>
          </a:bodyPr>
          <a:lstStyle/>
          <a:p>
            <a:pPr>
              <a:lnSpc>
                <a:spcPct val="90000"/>
              </a:lnSpc>
              <a:spcBef>
                <a:spcPct val="0"/>
              </a:spcBef>
              <a:spcAft>
                <a:spcPts val="600"/>
              </a:spcAft>
            </a:pPr>
            <a:r>
              <a:rPr lang="en-US" sz="4800" kern="12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mj-ea"/>
                <a:cs typeface="+mj-cs"/>
              </a:rPr>
              <a:t>CLASSE EDUCAÇÃO DE FILHOS</a:t>
            </a:r>
            <a:endParaRPr lang="en-US" sz="4800" b="0" kern="120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mj-ea"/>
              <a:cs typeface="+mj-cs"/>
            </a:endParaRPr>
          </a:p>
        </p:txBody>
      </p:sp>
      <p:sp>
        <p:nvSpPr>
          <p:cNvPr id="22" name="Rectangle 21">
            <a:extLst>
              <a:ext uri="{FF2B5EF4-FFF2-40B4-BE49-F238E27FC236}">
                <a16:creationId xmlns:a16="http://schemas.microsoft.com/office/drawing/2014/main" id="{FF0BDB76-BCEC-498E-BA26-C763CD9FA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D8DF5DF-A251-4BC2-8965-4EDDD01FC5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8930D52D-708D-43A1-B073-469EFDB020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2491CB-6849-43BB-926B-D979A3DB09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251642-9512-4A11-9670-BD1C3A9981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277633-FF55-420D-87BC-0CB11FD6D06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1452CEF2-C9EC-4C15-99E4-C781AB08A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0459E6-26A3-4EAC-A34C-D0792D88CC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3" name="Straight Connector 32">
              <a:extLst>
                <a:ext uri="{FF2B5EF4-FFF2-40B4-BE49-F238E27FC236}">
                  <a16:creationId xmlns:a16="http://schemas.microsoft.com/office/drawing/2014/main" id="{1264D5E9-C8D4-444A-8B1B-C11FB47CBA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D99233-66AB-4E60-AF8A-A3259E6A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E8492A-EE2A-4BE3-A4B2-2BCE77DA40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222A220-AA24-4E60-83D6-D32FEB34D8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aixaDeTexto 2">
            <a:extLst>
              <a:ext uri="{FF2B5EF4-FFF2-40B4-BE49-F238E27FC236}">
                <a16:creationId xmlns:a16="http://schemas.microsoft.com/office/drawing/2014/main" id="{8248008F-3B3B-1405-5F4A-8C996B574863}"/>
              </a:ext>
            </a:extLst>
          </p:cNvPr>
          <p:cNvSpPr txBox="1"/>
          <p:nvPr/>
        </p:nvSpPr>
        <p:spPr>
          <a:xfrm>
            <a:off x="331898" y="1589933"/>
            <a:ext cx="11377641" cy="5369666"/>
          </a:xfrm>
          <a:prstGeom prst="rect">
            <a:avLst/>
          </a:prstGeom>
          <a:noFill/>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200" b="1" dirty="0">
                <a:solidFill>
                  <a:schemeClr val="bg1"/>
                </a:solidFill>
                <a:effectLst/>
              </a:rPr>
              <a:t>19/10-</a:t>
            </a:r>
            <a:r>
              <a:rPr lang="en-US" sz="3200" dirty="0">
                <a:solidFill>
                  <a:schemeClr val="bg1"/>
                </a:solidFill>
                <a:effectLst/>
              </a:rPr>
              <a:t> Quem </a:t>
            </a:r>
            <a:r>
              <a:rPr lang="en-US" sz="3200" dirty="0" err="1">
                <a:solidFill>
                  <a:schemeClr val="bg1"/>
                </a:solidFill>
                <a:effectLst/>
              </a:rPr>
              <a:t>manda</a:t>
            </a:r>
            <a:r>
              <a:rPr lang="en-US" sz="3200" dirty="0">
                <a:solidFill>
                  <a:schemeClr val="bg1"/>
                </a:solidFill>
                <a:effectLst/>
              </a:rPr>
              <a:t> </a:t>
            </a:r>
            <a:r>
              <a:rPr lang="en-US" sz="3200" dirty="0" err="1">
                <a:solidFill>
                  <a:schemeClr val="bg1"/>
                </a:solidFill>
                <a:effectLst/>
              </a:rPr>
              <a:t>em</a:t>
            </a:r>
            <a:r>
              <a:rPr lang="en-US" sz="3200" dirty="0">
                <a:solidFill>
                  <a:schemeClr val="bg1"/>
                </a:solidFill>
                <a:effectLst/>
              </a:rPr>
              <a:t> casa </a:t>
            </a:r>
            <a:r>
              <a:rPr lang="en-US" sz="3200" b="1" dirty="0">
                <a:solidFill>
                  <a:schemeClr val="bg1"/>
                </a:solidFill>
                <a:effectLst/>
              </a:rPr>
              <a:t>(Ricardo)</a:t>
            </a:r>
          </a:p>
          <a:p>
            <a:pPr indent="-228600">
              <a:lnSpc>
                <a:spcPct val="90000"/>
              </a:lnSpc>
              <a:spcAft>
                <a:spcPts val="600"/>
              </a:spcAft>
              <a:buFont typeface="Arial" panose="020B0604020202020204" pitchFamily="34" charset="0"/>
              <a:buChar char="•"/>
            </a:pPr>
            <a:r>
              <a:rPr lang="en-US" sz="3200" b="1" dirty="0">
                <a:solidFill>
                  <a:schemeClr val="bg1"/>
                </a:solidFill>
                <a:effectLst/>
              </a:rPr>
              <a:t>26/10-</a:t>
            </a:r>
            <a:r>
              <a:rPr lang="en-US" sz="3200" dirty="0">
                <a:solidFill>
                  <a:schemeClr val="bg1"/>
                </a:solidFill>
                <a:effectLst/>
              </a:rPr>
              <a:t> </a:t>
            </a:r>
            <a:r>
              <a:rPr lang="en-US" sz="3200" dirty="0" err="1">
                <a:solidFill>
                  <a:schemeClr val="bg1"/>
                </a:solidFill>
                <a:effectLst/>
              </a:rPr>
              <a:t>Educando</a:t>
            </a:r>
            <a:r>
              <a:rPr lang="en-US" sz="3200" dirty="0">
                <a:solidFill>
                  <a:schemeClr val="bg1"/>
                </a:solidFill>
                <a:effectLst/>
              </a:rPr>
              <a:t> </a:t>
            </a:r>
            <a:r>
              <a:rPr lang="en-US" sz="3200" dirty="0" err="1">
                <a:solidFill>
                  <a:schemeClr val="bg1"/>
                </a:solidFill>
                <a:effectLst/>
              </a:rPr>
              <a:t>meninos</a:t>
            </a:r>
            <a:r>
              <a:rPr lang="en-US" sz="3200" dirty="0">
                <a:solidFill>
                  <a:schemeClr val="bg1"/>
                </a:solidFill>
                <a:effectLst/>
              </a:rPr>
              <a:t>, </a:t>
            </a:r>
            <a:r>
              <a:rPr lang="en-US" sz="3200" dirty="0" err="1">
                <a:solidFill>
                  <a:schemeClr val="bg1"/>
                </a:solidFill>
                <a:effectLst/>
              </a:rPr>
              <a:t>criando</a:t>
            </a:r>
            <a:r>
              <a:rPr lang="en-US" sz="3200" dirty="0">
                <a:solidFill>
                  <a:schemeClr val="bg1"/>
                </a:solidFill>
                <a:effectLst/>
              </a:rPr>
              <a:t> homens </a:t>
            </a:r>
            <a:r>
              <a:rPr lang="en-US" sz="3200" b="1" dirty="0">
                <a:solidFill>
                  <a:schemeClr val="bg1"/>
                </a:solidFill>
                <a:effectLst/>
              </a:rPr>
              <a:t>(Mark Ellis)</a:t>
            </a:r>
          </a:p>
          <a:p>
            <a:pPr indent="-228600">
              <a:lnSpc>
                <a:spcPct val="90000"/>
              </a:lnSpc>
              <a:spcAft>
                <a:spcPts val="600"/>
              </a:spcAft>
              <a:buFont typeface="Arial" panose="020B0604020202020204" pitchFamily="34" charset="0"/>
              <a:buChar char="•"/>
            </a:pPr>
            <a:r>
              <a:rPr lang="en-US" sz="3200" dirty="0">
                <a:solidFill>
                  <a:schemeClr val="bg1"/>
                </a:solidFill>
                <a:effectLst/>
              </a:rPr>
              <a:t> </a:t>
            </a:r>
            <a:r>
              <a:rPr lang="en-US" sz="3200" b="1" dirty="0">
                <a:solidFill>
                  <a:schemeClr val="bg1"/>
                </a:solidFill>
                <a:effectLst/>
              </a:rPr>
              <a:t>02/11-</a:t>
            </a:r>
            <a:r>
              <a:rPr lang="en-US" sz="3200" dirty="0">
                <a:solidFill>
                  <a:schemeClr val="bg1"/>
                </a:solidFill>
                <a:effectLst/>
              </a:rPr>
              <a:t>  “</a:t>
            </a:r>
            <a:r>
              <a:rPr lang="en-US" sz="3200" dirty="0" err="1">
                <a:solidFill>
                  <a:schemeClr val="bg1"/>
                </a:solidFill>
                <a:effectLst/>
              </a:rPr>
              <a:t>Criando</a:t>
            </a:r>
            <a:r>
              <a:rPr lang="en-US" sz="3200" dirty="0">
                <a:solidFill>
                  <a:schemeClr val="bg1"/>
                </a:solidFill>
                <a:effectLst/>
              </a:rPr>
              <a:t> </a:t>
            </a:r>
            <a:r>
              <a:rPr lang="en-US" sz="3200" dirty="0" err="1">
                <a:solidFill>
                  <a:schemeClr val="bg1"/>
                </a:solidFill>
                <a:effectLst/>
              </a:rPr>
              <a:t>filhos</a:t>
            </a:r>
            <a:r>
              <a:rPr lang="en-US" sz="3200" dirty="0">
                <a:solidFill>
                  <a:schemeClr val="bg1"/>
                </a:solidFill>
                <a:effectLst/>
              </a:rPr>
              <a:t> </a:t>
            </a:r>
            <a:r>
              <a:rPr lang="en-US" sz="3200" dirty="0" err="1">
                <a:solidFill>
                  <a:schemeClr val="bg1"/>
                </a:solidFill>
                <a:effectLst/>
              </a:rPr>
              <a:t>emocionalmente</a:t>
            </a:r>
            <a:r>
              <a:rPr lang="en-US" sz="3200" dirty="0">
                <a:solidFill>
                  <a:schemeClr val="bg1"/>
                </a:solidFill>
                <a:effectLst/>
              </a:rPr>
              <a:t> fortes </a:t>
            </a:r>
            <a:r>
              <a:rPr lang="en-US" sz="3200" dirty="0" err="1">
                <a:solidFill>
                  <a:schemeClr val="bg1"/>
                </a:solidFill>
                <a:effectLst/>
              </a:rPr>
              <a:t>em</a:t>
            </a:r>
            <a:r>
              <a:rPr lang="en-US" sz="3200" dirty="0">
                <a:solidFill>
                  <a:schemeClr val="bg1"/>
                </a:solidFill>
                <a:effectLst/>
              </a:rPr>
              <a:t> </a:t>
            </a:r>
            <a:r>
              <a:rPr lang="en-US" sz="3200" dirty="0" err="1">
                <a:solidFill>
                  <a:schemeClr val="bg1"/>
                </a:solidFill>
                <a:effectLst/>
              </a:rPr>
              <a:t>uma</a:t>
            </a:r>
            <a:r>
              <a:rPr lang="en-US" sz="3200" dirty="0">
                <a:solidFill>
                  <a:schemeClr val="bg1"/>
                </a:solidFill>
                <a:effectLst/>
              </a:rPr>
              <a:t> </a:t>
            </a:r>
            <a:r>
              <a:rPr lang="en-US" sz="3200" dirty="0" err="1">
                <a:solidFill>
                  <a:schemeClr val="bg1"/>
                </a:solidFill>
                <a:effectLst/>
              </a:rPr>
              <a:t>sociedade</a:t>
            </a:r>
            <a:r>
              <a:rPr lang="en-US" sz="3200" dirty="0">
                <a:solidFill>
                  <a:schemeClr val="bg1"/>
                </a:solidFill>
                <a:effectLst/>
              </a:rPr>
              <a:t> </a:t>
            </a:r>
            <a:r>
              <a:rPr lang="en-US" sz="3200" dirty="0" err="1">
                <a:solidFill>
                  <a:schemeClr val="bg1"/>
                </a:solidFill>
                <a:effectLst/>
              </a:rPr>
              <a:t>emocionalmente</a:t>
            </a:r>
            <a:r>
              <a:rPr lang="en-US" sz="3200" dirty="0">
                <a:solidFill>
                  <a:schemeClr val="bg1"/>
                </a:solidFill>
                <a:effectLst/>
              </a:rPr>
              <a:t> </a:t>
            </a:r>
            <a:r>
              <a:rPr lang="en-US" sz="3200" dirty="0" err="1">
                <a:solidFill>
                  <a:schemeClr val="bg1"/>
                </a:solidFill>
                <a:effectLst/>
              </a:rPr>
              <a:t>fraca</a:t>
            </a:r>
            <a:r>
              <a:rPr lang="en-US" sz="3200" dirty="0">
                <a:solidFill>
                  <a:schemeClr val="bg1"/>
                </a:solidFill>
                <a:effectLst/>
              </a:rPr>
              <a:t>" </a:t>
            </a:r>
            <a:r>
              <a:rPr lang="en-US" sz="3200" b="1" dirty="0">
                <a:solidFill>
                  <a:schemeClr val="bg1"/>
                </a:solidFill>
                <a:effectLst/>
              </a:rPr>
              <a:t>(Ricardo)</a:t>
            </a:r>
          </a:p>
          <a:p>
            <a:pPr indent="-228600">
              <a:lnSpc>
                <a:spcPct val="90000"/>
              </a:lnSpc>
              <a:spcAft>
                <a:spcPts val="600"/>
              </a:spcAft>
              <a:buFont typeface="Arial" panose="020B0604020202020204" pitchFamily="34" charset="0"/>
              <a:buChar char="•"/>
            </a:pPr>
            <a:r>
              <a:rPr lang="en-US" sz="3200" b="1" dirty="0">
                <a:solidFill>
                  <a:schemeClr val="bg1"/>
                </a:solidFill>
                <a:effectLst/>
              </a:rPr>
              <a:t>16/11-  </a:t>
            </a:r>
            <a:r>
              <a:rPr lang="en-US" sz="3200" dirty="0">
                <a:solidFill>
                  <a:schemeClr val="bg1"/>
                </a:solidFill>
                <a:effectLst/>
              </a:rPr>
              <a:t>“Meu Filho, Meu Amigo”  (Davi e Carol Sue)</a:t>
            </a:r>
          </a:p>
          <a:p>
            <a:pPr indent="-228600">
              <a:lnSpc>
                <a:spcPct val="90000"/>
              </a:lnSpc>
              <a:spcAft>
                <a:spcPts val="600"/>
              </a:spcAft>
              <a:buFont typeface="Arial" panose="020B0604020202020204" pitchFamily="34" charset="0"/>
              <a:buChar char="•"/>
            </a:pPr>
            <a:r>
              <a:rPr lang="en-US" sz="4000" b="1" dirty="0">
                <a:solidFill>
                  <a:schemeClr val="bg1"/>
                </a:solidFill>
                <a:effectLst/>
              </a:rPr>
              <a:t>23/11-</a:t>
            </a:r>
            <a:r>
              <a:rPr lang="en-US" sz="4000" dirty="0">
                <a:solidFill>
                  <a:schemeClr val="bg1"/>
                </a:solidFill>
                <a:effectLst/>
              </a:rPr>
              <a:t>  </a:t>
            </a:r>
            <a:r>
              <a:rPr lang="en-US" sz="4000" b="1" dirty="0">
                <a:solidFill>
                  <a:schemeClr val="bg1"/>
                </a:solidFill>
              </a:rPr>
              <a:t>A </a:t>
            </a:r>
            <a:r>
              <a:rPr lang="en-US" sz="4000" b="1" dirty="0" err="1">
                <a:solidFill>
                  <a:schemeClr val="bg1"/>
                </a:solidFill>
              </a:rPr>
              <a:t>I</a:t>
            </a:r>
            <a:r>
              <a:rPr lang="en-US" sz="4000" b="1" dirty="0" err="1">
                <a:solidFill>
                  <a:schemeClr val="bg1"/>
                </a:solidFill>
                <a:effectLst/>
              </a:rPr>
              <a:t>nfluência</a:t>
            </a:r>
            <a:r>
              <a:rPr lang="en-US" sz="4000" b="1" dirty="0">
                <a:solidFill>
                  <a:schemeClr val="bg1"/>
                </a:solidFill>
                <a:effectLst/>
              </a:rPr>
              <a:t> das </a:t>
            </a:r>
            <a:r>
              <a:rPr lang="en-US" sz="4000" b="1" dirty="0" err="1">
                <a:solidFill>
                  <a:schemeClr val="bg1"/>
                </a:solidFill>
                <a:effectLst/>
              </a:rPr>
              <a:t>Telas</a:t>
            </a:r>
            <a:r>
              <a:rPr lang="en-US" sz="4000" b="1" dirty="0">
                <a:solidFill>
                  <a:schemeClr val="bg1"/>
                </a:solidFill>
                <a:effectLst/>
              </a:rPr>
              <a:t> (Davi e Carol Sue)</a:t>
            </a:r>
          </a:p>
          <a:p>
            <a:pPr indent="-228600">
              <a:lnSpc>
                <a:spcPct val="90000"/>
              </a:lnSpc>
              <a:spcAft>
                <a:spcPts val="600"/>
              </a:spcAft>
              <a:buFont typeface="Arial" panose="020B0604020202020204" pitchFamily="34" charset="0"/>
              <a:buChar char="•"/>
            </a:pPr>
            <a:r>
              <a:rPr lang="en-US" sz="3200" b="1" dirty="0">
                <a:solidFill>
                  <a:schemeClr val="bg1"/>
                </a:solidFill>
                <a:effectLst/>
              </a:rPr>
              <a:t>30/11-</a:t>
            </a:r>
            <a:r>
              <a:rPr lang="en-US" sz="3200" dirty="0">
                <a:solidFill>
                  <a:schemeClr val="bg1"/>
                </a:solidFill>
                <a:effectLst/>
              </a:rPr>
              <a:t>  (Sem EBD- Reunião de </a:t>
            </a:r>
            <a:r>
              <a:rPr lang="en-US" sz="3200" dirty="0" err="1">
                <a:solidFill>
                  <a:schemeClr val="bg1"/>
                </a:solidFill>
                <a:effectLst/>
              </a:rPr>
              <a:t>Membros</a:t>
            </a:r>
            <a:r>
              <a:rPr lang="en-US" sz="3200" dirty="0">
                <a:solidFill>
                  <a:schemeClr val="bg1"/>
                </a:solidFill>
                <a:effectLst/>
              </a:rPr>
              <a:t>)</a:t>
            </a:r>
          </a:p>
          <a:p>
            <a:pPr indent="-228600">
              <a:lnSpc>
                <a:spcPct val="90000"/>
              </a:lnSpc>
              <a:spcAft>
                <a:spcPts val="600"/>
              </a:spcAft>
              <a:buFont typeface="Arial" panose="020B0604020202020204" pitchFamily="34" charset="0"/>
              <a:buChar char="•"/>
            </a:pPr>
            <a:r>
              <a:rPr lang="en-US" sz="3200" b="1" dirty="0">
                <a:solidFill>
                  <a:schemeClr val="bg1"/>
                </a:solidFill>
                <a:effectLst/>
              </a:rPr>
              <a:t>07/12</a:t>
            </a:r>
            <a:r>
              <a:rPr lang="en-US" sz="3200" dirty="0">
                <a:solidFill>
                  <a:schemeClr val="bg1"/>
                </a:solidFill>
                <a:effectLst/>
              </a:rPr>
              <a:t>- </a:t>
            </a:r>
            <a:r>
              <a:rPr lang="en-US" sz="3200" dirty="0" err="1">
                <a:solidFill>
                  <a:schemeClr val="bg1"/>
                </a:solidFill>
                <a:effectLst/>
              </a:rPr>
              <a:t>Disciplina</a:t>
            </a:r>
            <a:r>
              <a:rPr lang="en-US" sz="3200" dirty="0">
                <a:solidFill>
                  <a:schemeClr val="bg1"/>
                </a:solidFill>
                <a:effectLst/>
              </a:rPr>
              <a:t>- Como e quando </a:t>
            </a:r>
            <a:r>
              <a:rPr lang="en-US" sz="3200" dirty="0" err="1">
                <a:solidFill>
                  <a:schemeClr val="bg1"/>
                </a:solidFill>
                <a:effectLst/>
              </a:rPr>
              <a:t>aplicar</a:t>
            </a:r>
            <a:r>
              <a:rPr lang="en-US" sz="3200" dirty="0">
                <a:solidFill>
                  <a:schemeClr val="bg1"/>
                </a:solidFill>
                <a:effectLst/>
              </a:rPr>
              <a:t>? </a:t>
            </a:r>
            <a:r>
              <a:rPr lang="en-US" sz="3200" b="1" dirty="0">
                <a:solidFill>
                  <a:schemeClr val="bg1"/>
                </a:solidFill>
                <a:effectLst/>
              </a:rPr>
              <a:t>(Davi e Carol Sue)</a:t>
            </a:r>
          </a:p>
          <a:p>
            <a:pPr indent="-228600">
              <a:lnSpc>
                <a:spcPct val="90000"/>
              </a:lnSpc>
              <a:spcAft>
                <a:spcPts val="600"/>
              </a:spcAft>
              <a:buFont typeface="Arial" panose="020B0604020202020204" pitchFamily="34" charset="0"/>
              <a:buChar char="•"/>
            </a:pPr>
            <a:r>
              <a:rPr lang="en-US" sz="3200" b="1" dirty="0">
                <a:solidFill>
                  <a:schemeClr val="bg1"/>
                </a:solidFill>
                <a:effectLst/>
              </a:rPr>
              <a:t>14/12-</a:t>
            </a:r>
            <a:r>
              <a:rPr lang="en-US" sz="3200" dirty="0">
                <a:solidFill>
                  <a:schemeClr val="bg1"/>
                </a:solidFill>
                <a:effectLst/>
              </a:rPr>
              <a:t> </a:t>
            </a:r>
            <a:r>
              <a:rPr lang="en-US" sz="3200" dirty="0" err="1">
                <a:solidFill>
                  <a:schemeClr val="bg1"/>
                </a:solidFill>
                <a:effectLst/>
              </a:rPr>
              <a:t>Educando</a:t>
            </a:r>
            <a:r>
              <a:rPr lang="en-US" sz="3200" dirty="0">
                <a:solidFill>
                  <a:schemeClr val="bg1"/>
                </a:solidFill>
                <a:effectLst/>
              </a:rPr>
              <a:t> meninas, </a:t>
            </a:r>
            <a:r>
              <a:rPr lang="en-US" sz="3200" dirty="0" err="1">
                <a:solidFill>
                  <a:schemeClr val="bg1"/>
                </a:solidFill>
                <a:effectLst/>
              </a:rPr>
              <a:t>criando</a:t>
            </a:r>
            <a:r>
              <a:rPr lang="en-US" sz="3200" dirty="0">
                <a:solidFill>
                  <a:schemeClr val="bg1"/>
                </a:solidFill>
                <a:effectLst/>
              </a:rPr>
              <a:t> mulheres </a:t>
            </a:r>
            <a:r>
              <a:rPr lang="en-US" sz="3200" b="1" dirty="0">
                <a:solidFill>
                  <a:schemeClr val="bg1"/>
                </a:solidFill>
                <a:effectLst/>
              </a:rPr>
              <a:t>(David Jr.)</a:t>
            </a:r>
          </a:p>
        </p:txBody>
      </p:sp>
      <p:pic>
        <p:nvPicPr>
          <p:cNvPr id="5" name="Imagem 4" descr="Calendário&#10;&#10;O conteúdo gerado por IA pode estar incorreto.">
            <a:extLst>
              <a:ext uri="{FF2B5EF4-FFF2-40B4-BE49-F238E27FC236}">
                <a16:creationId xmlns:a16="http://schemas.microsoft.com/office/drawing/2014/main" id="{D4180053-8F04-E757-EE49-7AA12F253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474" y="-24070"/>
            <a:ext cx="4134103" cy="2325432"/>
          </a:xfrm>
          <a:prstGeom prst="rect">
            <a:avLst/>
          </a:prstGeom>
        </p:spPr>
      </p:pic>
      <p:grpSp>
        <p:nvGrpSpPr>
          <p:cNvPr id="38" name="Group 37">
            <a:extLst>
              <a:ext uri="{FF2B5EF4-FFF2-40B4-BE49-F238E27FC236}">
                <a16:creationId xmlns:a16="http://schemas.microsoft.com/office/drawing/2014/main" id="{94F13521-5DF8-4DF5-A0B9-A718234B3A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120609" y="797789"/>
            <a:ext cx="304800" cy="429768"/>
            <a:chOff x="215328" y="-46937"/>
            <a:chExt cx="304800" cy="2773841"/>
          </a:xfrm>
        </p:grpSpPr>
        <p:cxnSp>
          <p:nvCxnSpPr>
            <p:cNvPr id="39" name="Straight Connector 38">
              <a:extLst>
                <a:ext uri="{FF2B5EF4-FFF2-40B4-BE49-F238E27FC236}">
                  <a16:creationId xmlns:a16="http://schemas.microsoft.com/office/drawing/2014/main" id="{046D4DF8-1672-4FA2-9826-FE37087C6A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7A5B2F-EC14-4482-85C2-E1320F14D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6FC815-E502-44E9-B346-1E771A5E2E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1DCBABB-A77B-43CF-94EF-B785F32C4F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5497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476CA0F2-0B0D-3ADF-6454-AA1CC0F7BEF5}"/>
              </a:ext>
            </a:extLst>
          </p:cNvPr>
          <p:cNvSpPr txBox="1">
            <a:spLocks noChangeArrowheads="1"/>
          </p:cNvSpPr>
          <p:nvPr/>
        </p:nvSpPr>
        <p:spPr bwMode="auto">
          <a:xfrm>
            <a:off x="640080" y="5576887"/>
            <a:ext cx="10911840" cy="1018785"/>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b="1" dirty="0" err="1">
                <a:solidFill>
                  <a:schemeClr val="tx1"/>
                </a:solidFill>
                <a:ea typeface="+mj-ea"/>
                <a:cs typeface="+mj-cs"/>
              </a:rPr>
              <a:t>Pesquisas</a:t>
            </a:r>
            <a:r>
              <a:rPr lang="en-US" sz="4400" b="1" dirty="0">
                <a:solidFill>
                  <a:schemeClr val="tx1"/>
                </a:solidFill>
                <a:ea typeface="+mj-ea"/>
                <a:cs typeface="+mj-cs"/>
              </a:rPr>
              <a:t> </a:t>
            </a:r>
            <a:r>
              <a:rPr lang="en-US" sz="4400" b="1" dirty="0" err="1">
                <a:solidFill>
                  <a:schemeClr val="tx1"/>
                </a:solidFill>
                <a:ea typeface="+mj-ea"/>
                <a:cs typeface="+mj-cs"/>
              </a:rPr>
              <a:t>Alarmantes</a:t>
            </a:r>
            <a:endParaRPr lang="en-US" sz="4400" b="1" dirty="0">
              <a:solidFill>
                <a:schemeClr val="tx1"/>
              </a:solidFill>
              <a:ea typeface="+mj-ea"/>
              <a:cs typeface="+mj-cs"/>
            </a:endParaRPr>
          </a:p>
        </p:txBody>
      </p:sp>
      <p:pic>
        <p:nvPicPr>
          <p:cNvPr id="1026" name="Picture 2" descr="O que é um susto? - Psicologia e Psiquiatria &gt; AbcMed">
            <a:extLst>
              <a:ext uri="{FF2B5EF4-FFF2-40B4-BE49-F238E27FC236}">
                <a16:creationId xmlns:a16="http://schemas.microsoft.com/office/drawing/2014/main" id="{3B231D04-2ABD-1990-EF2D-0003CEE20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471" r="1" b="18623"/>
          <a:stretch>
            <a:fillRect/>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5335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46E5593-8038-71CA-9EA8-498910E81117}"/>
              </a:ext>
            </a:extLst>
          </p:cNvPr>
          <p:cNvGraphicFramePr>
            <a:graphicFrameLocks noGrp="1"/>
          </p:cNvGraphicFramePr>
          <p:nvPr>
            <p:extLst>
              <p:ext uri="{D42A27DB-BD31-4B8C-83A1-F6EECF244321}">
                <p14:modId xmlns:p14="http://schemas.microsoft.com/office/powerpoint/2010/main" val="302096709"/>
              </p:ext>
            </p:extLst>
          </p:nvPr>
        </p:nvGraphicFramePr>
        <p:xfrm>
          <a:off x="464694" y="978165"/>
          <a:ext cx="11377535" cy="5943600"/>
        </p:xfrm>
        <a:graphic>
          <a:graphicData uri="http://schemas.openxmlformats.org/drawingml/2006/table">
            <a:tbl>
              <a:tblPr firstRow="1" firstCol="1" bandRow="1">
                <a:tableStyleId>{5C22544A-7EE6-4342-B048-85BDC9FD1C3A}</a:tableStyleId>
              </a:tblPr>
              <a:tblGrid>
                <a:gridCol w="5428773">
                  <a:extLst>
                    <a:ext uri="{9D8B030D-6E8A-4147-A177-3AD203B41FA5}">
                      <a16:colId xmlns:a16="http://schemas.microsoft.com/office/drawing/2014/main" val="3592067741"/>
                    </a:ext>
                  </a:extLst>
                </a:gridCol>
                <a:gridCol w="5948762">
                  <a:extLst>
                    <a:ext uri="{9D8B030D-6E8A-4147-A177-3AD203B41FA5}">
                      <a16:colId xmlns:a16="http://schemas.microsoft.com/office/drawing/2014/main" val="1686080878"/>
                    </a:ext>
                  </a:extLst>
                </a:gridCol>
              </a:tblGrid>
              <a:tr h="1068156">
                <a:tc>
                  <a:txBody>
                    <a:bodyPr/>
                    <a:lstStyle/>
                    <a:p>
                      <a:pPr marL="0" marR="0">
                        <a:buNone/>
                      </a:pPr>
                      <a:r>
                        <a:rPr lang="en-US" sz="3300" kern="100" dirty="0">
                          <a:effectLst/>
                        </a:rPr>
                        <a:t> África do Sul</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285750" marT="342900" marB="342900"/>
                </a:tc>
                <a:tc>
                  <a:txBody>
                    <a:bodyPr/>
                    <a:lstStyle/>
                    <a:p>
                      <a:pPr marL="0" marR="0">
                        <a:buNone/>
                      </a:pPr>
                      <a:r>
                        <a:rPr lang="en-US" sz="3300" kern="100" dirty="0">
                          <a:effectLst/>
                        </a:rPr>
                        <a:t>9 horas 37 minutos</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5750" marR="0" marT="342900" marB="342900"/>
                </a:tc>
                <a:extLst>
                  <a:ext uri="{0D108BD9-81ED-4DB2-BD59-A6C34878D82A}">
                    <a16:rowId xmlns:a16="http://schemas.microsoft.com/office/drawing/2014/main" val="2939208749"/>
                  </a:ext>
                </a:extLst>
              </a:tr>
              <a:tr h="1068156">
                <a:tc>
                  <a:txBody>
                    <a:bodyPr/>
                    <a:lstStyle/>
                    <a:p>
                      <a:pPr marL="0" marR="0">
                        <a:buNone/>
                      </a:pPr>
                      <a:r>
                        <a:rPr lang="en-US" sz="3300" kern="100" dirty="0">
                          <a:effectLst/>
                        </a:rPr>
                        <a:t> </a:t>
                      </a:r>
                      <a:r>
                        <a:rPr lang="en-US" sz="3300" kern="100" dirty="0" err="1">
                          <a:effectLst/>
                        </a:rPr>
                        <a:t>Brasil</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285750" marT="342900" marB="342900"/>
                </a:tc>
                <a:tc>
                  <a:txBody>
                    <a:bodyPr/>
                    <a:lstStyle/>
                    <a:p>
                      <a:pPr marL="0" marR="0">
                        <a:buNone/>
                      </a:pPr>
                      <a:r>
                        <a:rPr lang="en-US" sz="3300" kern="100" dirty="0">
                          <a:effectLst/>
                        </a:rPr>
                        <a:t>9 horas 9 minutos</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5750" marR="0" marT="342900" marB="342900"/>
                </a:tc>
                <a:extLst>
                  <a:ext uri="{0D108BD9-81ED-4DB2-BD59-A6C34878D82A}">
                    <a16:rowId xmlns:a16="http://schemas.microsoft.com/office/drawing/2014/main" val="3570764281"/>
                  </a:ext>
                </a:extLst>
              </a:tr>
              <a:tr h="1068156">
                <a:tc>
                  <a:txBody>
                    <a:bodyPr/>
                    <a:lstStyle/>
                    <a:p>
                      <a:pPr marL="0" marR="0">
                        <a:buNone/>
                      </a:pPr>
                      <a:r>
                        <a:rPr lang="en-US" sz="3300" kern="100" dirty="0">
                          <a:effectLst/>
                          <a:latin typeface="Aptos" panose="020B0004020202020204" pitchFamily="34" charset="0"/>
                          <a:ea typeface="Aptos" panose="020B0004020202020204" pitchFamily="34" charset="0"/>
                          <a:cs typeface="Times New Roman" panose="02020603050405020304" pitchFamily="18" charset="0"/>
                        </a:rPr>
                        <a:t> Filipinas</a:t>
                      </a:r>
                    </a:p>
                  </a:txBody>
                  <a:tcPr marL="0" marR="285750" marT="342900" marB="342900"/>
                </a:tc>
                <a:tc>
                  <a:txBody>
                    <a:bodyPr/>
                    <a:lstStyle/>
                    <a:p>
                      <a:pPr marL="0" marR="0">
                        <a:buNone/>
                      </a:pPr>
                      <a:r>
                        <a:rPr lang="en-US" sz="3300" kern="100" dirty="0">
                          <a:effectLst/>
                        </a:rPr>
                        <a:t>8 horas 52 minutos</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85750" marR="0" marT="342900" marB="342900"/>
                </a:tc>
                <a:extLst>
                  <a:ext uri="{0D108BD9-81ED-4DB2-BD59-A6C34878D82A}">
                    <a16:rowId xmlns:a16="http://schemas.microsoft.com/office/drawing/2014/main" val="646167354"/>
                  </a:ext>
                </a:extLst>
              </a:tr>
              <a:tr h="1068156">
                <a:tc>
                  <a:txBody>
                    <a:bodyPr/>
                    <a:lstStyle/>
                    <a:p>
                      <a:pPr marL="0" marR="0">
                        <a:buNone/>
                      </a:pPr>
                      <a:r>
                        <a:rPr lang="en-US" sz="3300" kern="100" dirty="0">
                          <a:effectLst/>
                        </a:rPr>
                        <a:t> </a:t>
                      </a:r>
                      <a:r>
                        <a:rPr lang="en-US" sz="3300" kern="100" dirty="0" err="1">
                          <a:effectLst/>
                        </a:rPr>
                        <a:t>Colômbia</a:t>
                      </a:r>
                      <a:endParaRPr lang="en-US" sz="3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285750" marT="342900" marB="342900"/>
                </a:tc>
                <a:tc>
                  <a:txBody>
                    <a:bodyPr/>
                    <a:lstStyle/>
                    <a:p>
                      <a:pPr marL="0" marR="0">
                        <a:buNone/>
                      </a:pPr>
                      <a:r>
                        <a:rPr lang="en-US" sz="3300" kern="100" dirty="0">
                          <a:effectLst/>
                        </a:rPr>
                        <a:t>8 horas 43 minutos</a:t>
                      </a:r>
                    </a:p>
                  </a:txBody>
                  <a:tcPr marL="285750" marR="0" marT="342900" marB="342900"/>
                </a:tc>
                <a:extLst>
                  <a:ext uri="{0D108BD9-81ED-4DB2-BD59-A6C34878D82A}">
                    <a16:rowId xmlns:a16="http://schemas.microsoft.com/office/drawing/2014/main" val="1406030165"/>
                  </a:ext>
                </a:extLst>
              </a:tr>
              <a:tr h="1068156">
                <a:tc>
                  <a:txBody>
                    <a:bodyPr/>
                    <a:lstStyle/>
                    <a:p>
                      <a:pPr marL="0" marR="0">
                        <a:buNone/>
                      </a:pPr>
                      <a:r>
                        <a:rPr lang="en-US" sz="3300" kern="100" dirty="0">
                          <a:effectLst/>
                          <a:latin typeface="Aptos" panose="020B0004020202020204" pitchFamily="34" charset="0"/>
                          <a:ea typeface="Aptos" panose="020B0004020202020204" pitchFamily="34" charset="0"/>
                          <a:cs typeface="Times New Roman" panose="02020603050405020304" pitchFamily="18" charset="0"/>
                        </a:rPr>
                        <a:t> </a:t>
                      </a:r>
                      <a:r>
                        <a:rPr lang="en-US" sz="3300" kern="100" dirty="0" err="1">
                          <a:effectLst/>
                          <a:latin typeface="Aptos" panose="020B0004020202020204" pitchFamily="34" charset="0"/>
                          <a:ea typeface="Aptos" panose="020B0004020202020204" pitchFamily="34" charset="0"/>
                          <a:cs typeface="Times New Roman" panose="02020603050405020304" pitchFamily="18" charset="0"/>
                        </a:rPr>
                        <a:t>Japão</a:t>
                      </a:r>
                      <a:r>
                        <a:rPr lang="en-US" sz="3300" kern="100" dirty="0">
                          <a:effectLst/>
                          <a:latin typeface="Aptos" panose="020B0004020202020204" pitchFamily="34" charset="0"/>
                          <a:ea typeface="Aptos" panose="020B0004020202020204" pitchFamily="34" charset="0"/>
                          <a:cs typeface="Times New Roman" panose="02020603050405020304" pitchFamily="18" charset="0"/>
                        </a:rPr>
                        <a:t> (cp Dinamarca etc.)</a:t>
                      </a:r>
                    </a:p>
                  </a:txBody>
                  <a:tcPr marL="0" marR="285750" marT="342900" marB="342900"/>
                </a:tc>
                <a:tc>
                  <a:txBody>
                    <a:bodyPr/>
                    <a:lstStyle/>
                    <a:p>
                      <a:pPr marL="0" marR="0">
                        <a:buNone/>
                      </a:pPr>
                      <a:r>
                        <a:rPr lang="en-US" sz="3300" kern="100" dirty="0">
                          <a:effectLst/>
                        </a:rPr>
                        <a:t>4 horas 10 minutos</a:t>
                      </a:r>
                    </a:p>
                  </a:txBody>
                  <a:tcPr marL="285750" marR="0" marT="342900" marB="342900"/>
                </a:tc>
                <a:extLst>
                  <a:ext uri="{0D108BD9-81ED-4DB2-BD59-A6C34878D82A}">
                    <a16:rowId xmlns:a16="http://schemas.microsoft.com/office/drawing/2014/main" val="3926927995"/>
                  </a:ext>
                </a:extLst>
              </a:tr>
            </a:tbl>
          </a:graphicData>
        </a:graphic>
      </p:graphicFrame>
      <p:sp>
        <p:nvSpPr>
          <p:cNvPr id="4" name="Text Box 3">
            <a:extLst>
              <a:ext uri="{FF2B5EF4-FFF2-40B4-BE49-F238E27FC236}">
                <a16:creationId xmlns:a16="http://schemas.microsoft.com/office/drawing/2014/main" id="{4B72E201-BA8A-DAAF-CF08-BE435F0E070A}"/>
              </a:ext>
            </a:extLst>
          </p:cNvPr>
          <p:cNvSpPr txBox="1">
            <a:spLocks noChangeArrowheads="1"/>
          </p:cNvSpPr>
          <p:nvPr/>
        </p:nvSpPr>
        <p:spPr bwMode="auto">
          <a:xfrm>
            <a:off x="3787425" y="183095"/>
            <a:ext cx="5036696"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3600" b="1" dirty="0">
                <a:solidFill>
                  <a:schemeClr val="bg1"/>
                </a:solidFill>
                <a:latin typeface="Calibri" panose="020F0502020204030204" pitchFamily="34" charset="0"/>
              </a:rPr>
              <a:t>Tempo Diário na Internet</a:t>
            </a:r>
            <a:endParaRPr lang="en-US" sz="3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191331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now about the Statistics for Data Science">
            <a:extLst>
              <a:ext uri="{FF2B5EF4-FFF2-40B4-BE49-F238E27FC236}">
                <a16:creationId xmlns:a16="http://schemas.microsoft.com/office/drawing/2014/main" id="{F1179289-A7D7-D388-94B1-C4782E007D0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5646" y="1588"/>
            <a:ext cx="12197646" cy="685641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a:extLst>
              <a:ext uri="{FF2B5EF4-FFF2-40B4-BE49-F238E27FC236}">
                <a16:creationId xmlns:a16="http://schemas.microsoft.com/office/drawing/2014/main" id="{7216ADD2-0BCA-918F-B7AF-A5E3E2ACEAFB}"/>
              </a:ext>
            </a:extLst>
          </p:cNvPr>
          <p:cNvSpPr txBox="1">
            <a:spLocks noChangeArrowheads="1"/>
          </p:cNvSpPr>
          <p:nvPr/>
        </p:nvSpPr>
        <p:spPr bwMode="auto">
          <a:xfrm>
            <a:off x="2918084" y="1588"/>
            <a:ext cx="6490742"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3600" b="1" dirty="0">
                <a:solidFill>
                  <a:schemeClr val="bg1"/>
                </a:solidFill>
                <a:latin typeface="Calibri" panose="020F0502020204030204" pitchFamily="34" charset="0"/>
              </a:rPr>
              <a:t>Estatísticas Alarmantes</a:t>
            </a:r>
            <a:endParaRPr lang="en-US" sz="3600" b="1" dirty="0">
              <a:solidFill>
                <a:schemeClr val="bg1"/>
              </a:solidFill>
              <a:latin typeface="Calibri" panose="020F0502020204030204" pitchFamily="34" charset="0"/>
            </a:endParaRPr>
          </a:p>
        </p:txBody>
      </p:sp>
      <p:sp>
        <p:nvSpPr>
          <p:cNvPr id="3" name="TextBox 2">
            <a:extLst>
              <a:ext uri="{FF2B5EF4-FFF2-40B4-BE49-F238E27FC236}">
                <a16:creationId xmlns:a16="http://schemas.microsoft.com/office/drawing/2014/main" id="{72198387-5C95-3321-C9D2-3446E82FF230}"/>
              </a:ext>
            </a:extLst>
          </p:cNvPr>
          <p:cNvSpPr txBox="1"/>
          <p:nvPr/>
        </p:nvSpPr>
        <p:spPr>
          <a:xfrm>
            <a:off x="134911" y="647919"/>
            <a:ext cx="12057089" cy="7663636"/>
          </a:xfrm>
          <a:prstGeom prst="rect">
            <a:avLst/>
          </a:prstGeom>
          <a:noFill/>
        </p:spPr>
        <p:txBody>
          <a:bodyPr wrap="square" rtlCol="0">
            <a:spAutoFit/>
          </a:bodyPr>
          <a:lstStyle/>
          <a:p>
            <a:r>
              <a:rPr lang="en-US" sz="3200" dirty="0"/>
              <a:t>Na </a:t>
            </a:r>
            <a:r>
              <a:rPr lang="en-US" sz="3200" dirty="0" err="1"/>
              <a:t>média</a:t>
            </a:r>
            <a:r>
              <a:rPr lang="en-US" sz="3200" dirty="0"/>
              <a:t>, </a:t>
            </a:r>
            <a:r>
              <a:rPr lang="en-US" sz="3200" dirty="0" err="1"/>
              <a:t>gastamos</a:t>
            </a:r>
            <a:r>
              <a:rPr lang="en-US" sz="3200" dirty="0"/>
              <a:t> 11 horas e 6 minutos </a:t>
            </a:r>
            <a:r>
              <a:rPr lang="en-US" sz="3200" dirty="0" err="1"/>
              <a:t>por</a:t>
            </a:r>
            <a:r>
              <a:rPr lang="en-US" sz="3200" dirty="0"/>
              <a:t> </a:t>
            </a:r>
            <a:r>
              <a:rPr lang="en-US" sz="3200" dirty="0" err="1"/>
              <a:t>dia</a:t>
            </a:r>
            <a:r>
              <a:rPr lang="en-US" sz="3200" dirty="0"/>
              <a:t> usando </a:t>
            </a:r>
          </a:p>
          <a:p>
            <a:r>
              <a:rPr lang="en-US" sz="3200" dirty="0" err="1"/>
              <a:t>mídias</a:t>
            </a:r>
            <a:r>
              <a:rPr lang="en-US" sz="3200" dirty="0"/>
              <a:t> </a:t>
            </a:r>
            <a:r>
              <a:rPr lang="en-US" sz="3200" dirty="0" err="1"/>
              <a:t>digitais</a:t>
            </a:r>
            <a:r>
              <a:rPr lang="en-US" sz="3200" dirty="0"/>
              <a:t> (</a:t>
            </a:r>
            <a:r>
              <a:rPr lang="en-US" sz="3200" dirty="0" err="1"/>
              <a:t>Smartfone</a:t>
            </a:r>
            <a:r>
              <a:rPr lang="en-US" sz="3200" dirty="0"/>
              <a:t>, TV, </a:t>
            </a:r>
            <a:r>
              <a:rPr lang="en-US" sz="3200" dirty="0" err="1"/>
              <a:t>áudio</a:t>
            </a:r>
            <a:r>
              <a:rPr lang="en-US" sz="3200" dirty="0"/>
              <a:t>, </a:t>
            </a:r>
            <a:r>
              <a:rPr lang="en-US" sz="3200" dirty="0" err="1"/>
              <a:t>computadores</a:t>
            </a:r>
            <a:r>
              <a:rPr lang="en-US" sz="3200" dirty="0"/>
              <a:t>) </a:t>
            </a:r>
            <a:r>
              <a:rPr lang="en-US" sz="2400" dirty="0"/>
              <a:t>(The Comfort Crisis)</a:t>
            </a:r>
          </a:p>
          <a:p>
            <a:endParaRPr lang="en-US" sz="3200" dirty="0"/>
          </a:p>
          <a:p>
            <a:r>
              <a:rPr lang="pt-BR" sz="3200" dirty="0"/>
              <a:t>70% dos adolescentes brasileiros estão nas telas por mais do que duas horas por dia.</a:t>
            </a:r>
          </a:p>
          <a:p>
            <a:endParaRPr lang="pt-BR" sz="3200" dirty="0"/>
          </a:p>
          <a:p>
            <a:r>
              <a:rPr lang="pt-BR" sz="3200" dirty="0"/>
              <a:t>81% de crianças abaixo de 13 anos tem o seu próprio aparelho digital e 59% começam a usar as telas até a idade de 3 anos. </a:t>
            </a:r>
            <a:endParaRPr lang="en-US" sz="3200" dirty="0"/>
          </a:p>
          <a:p>
            <a:endParaRPr lang="pt-BR" sz="3200" dirty="0"/>
          </a:p>
          <a:p>
            <a:r>
              <a:rPr lang="pt-BR" sz="3200" dirty="0"/>
              <a:t>Mais da metade das crianças com menos de 8 anos possuem o seu próprio tablet e gastam na média 2,25 horas por dia em telas digitais. (Common Sense Media.) </a:t>
            </a:r>
            <a:endParaRPr lang="en-US" sz="3200" dirty="0"/>
          </a:p>
          <a:p>
            <a:endParaRPr lang="en-US" sz="3600" dirty="0"/>
          </a:p>
          <a:p>
            <a:endParaRPr lang="en-US" sz="3600" dirty="0"/>
          </a:p>
          <a:p>
            <a:endParaRPr lang="en-US" sz="3600" dirty="0"/>
          </a:p>
        </p:txBody>
      </p:sp>
    </p:spTree>
    <p:extLst>
      <p:ext uri="{BB962C8B-B14F-4D97-AF65-F5344CB8AC3E}">
        <p14:creationId xmlns:p14="http://schemas.microsoft.com/office/powerpoint/2010/main" val="17731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C244CD-299E-232A-7013-E532E6532E55}"/>
              </a:ext>
            </a:extLst>
          </p:cNvPr>
          <p:cNvSpPr/>
          <p:nvPr/>
        </p:nvSpPr>
        <p:spPr>
          <a:xfrm>
            <a:off x="1" y="104502"/>
            <a:ext cx="8799225" cy="6857989"/>
          </a:xfrm>
          <a:prstGeom prst="rect">
            <a:avLst/>
          </a:prstGeom>
        </p:spPr>
        <p:txBody>
          <a:bodyPr vert="horz" lIns="91440" tIns="45720" rIns="91440" bIns="45720" rtlCol="0">
            <a:noAutofit/>
          </a:bodyPr>
          <a:lstStyle/>
          <a:p>
            <a:pPr algn="ctr">
              <a:lnSpc>
                <a:spcPct val="90000"/>
              </a:lnSpc>
              <a:spcAft>
                <a:spcPts val="600"/>
              </a:spcAft>
            </a:pPr>
            <a:r>
              <a:rPr lang="pt-BR" sz="4000" b="1" u="sng" dirty="0"/>
              <a:t>Glutonaria de Informação</a:t>
            </a:r>
          </a:p>
          <a:p>
            <a:pPr>
              <a:lnSpc>
                <a:spcPct val="90000"/>
              </a:lnSpc>
              <a:spcAft>
                <a:spcPts val="600"/>
              </a:spcAft>
            </a:pPr>
            <a:r>
              <a:rPr lang="pt-BR" sz="4000" b="1" dirty="0"/>
              <a:t>Algumas estimativas apontam que, até 2025, serão criados 463 </a:t>
            </a:r>
            <a:r>
              <a:rPr lang="pt-BR" sz="4000" b="1" i="1" dirty="0" err="1"/>
              <a:t>exabytes</a:t>
            </a:r>
            <a:r>
              <a:rPr lang="pt-BR" sz="4000" b="1" dirty="0"/>
              <a:t> de dados POR DIA online – o equivalente a 212.765.957 DVDs por dia. O que é mesmo um </a:t>
            </a:r>
            <a:r>
              <a:rPr lang="pt-BR" sz="4000" b="1" i="1" dirty="0" err="1"/>
              <a:t>exabyte</a:t>
            </a:r>
            <a:r>
              <a:rPr lang="pt-BR" sz="4000" b="1" dirty="0"/>
              <a:t>? ... Cinco </a:t>
            </a:r>
            <a:r>
              <a:rPr lang="pt-BR" sz="4000" b="1" dirty="0" err="1"/>
              <a:t>exabytes</a:t>
            </a:r>
            <a:r>
              <a:rPr lang="pt-BR" sz="4000" b="1" dirty="0"/>
              <a:t> equivalem a TODAS AS PALAVRAS JÁ DITAS PELOS SERES HUMANOS DESDE O INÍCIO DOS TEMPOS. Em 2025, essa quantidade de dados será criada a cada 15 minutos.</a:t>
            </a:r>
          </a:p>
          <a:p>
            <a:pPr>
              <a:lnSpc>
                <a:spcPct val="90000"/>
              </a:lnSpc>
              <a:spcAft>
                <a:spcPts val="600"/>
              </a:spcAft>
            </a:pPr>
            <a:r>
              <a:rPr lang="en-US" sz="3200" b="1" dirty="0"/>
              <a:t>(Brett McCracken, A </a:t>
            </a:r>
            <a:r>
              <a:rPr lang="en-US" sz="3200" b="1" dirty="0" err="1"/>
              <a:t>Pirâmide</a:t>
            </a:r>
            <a:r>
              <a:rPr lang="en-US" sz="3200" b="1" dirty="0"/>
              <a:t> da </a:t>
            </a:r>
            <a:r>
              <a:rPr lang="en-US" sz="3200" b="1" dirty="0" err="1"/>
              <a:t>Sabedoria</a:t>
            </a:r>
            <a:r>
              <a:rPr lang="en-US" sz="3200" b="1" dirty="0"/>
              <a:t>, p. 27).</a:t>
            </a:r>
            <a:endParaRPr lang="en-US" sz="3200" dirty="0"/>
          </a:p>
        </p:txBody>
      </p:sp>
      <p:pic>
        <p:nvPicPr>
          <p:cNvPr id="3" name="Picture 4" descr="A Pirâmide da Sabedoria | Amazon.com.br">
            <a:extLst>
              <a:ext uri="{FF2B5EF4-FFF2-40B4-BE49-F238E27FC236}">
                <a16:creationId xmlns:a16="http://schemas.microsoft.com/office/drawing/2014/main" id="{551CD2F8-1093-7680-65CA-E0E020F3F6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7" t="-2" r="-3" b="-2"/>
          <a:stretch>
            <a:fillRect/>
          </a:stretch>
        </p:blipFill>
        <p:spPr bwMode="auto">
          <a:xfrm>
            <a:off x="8799226" y="104502"/>
            <a:ext cx="3392774" cy="392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32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B725261E-01DE-4525-ED41-CC6A99932ADC}"/>
              </a:ext>
            </a:extLst>
          </p:cNvPr>
          <p:cNvSpPr txBox="1">
            <a:spLocks noChangeArrowheads="1"/>
          </p:cNvSpPr>
          <p:nvPr/>
        </p:nvSpPr>
        <p:spPr bwMode="auto">
          <a:xfrm>
            <a:off x="134911" y="131375"/>
            <a:ext cx="5036696"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3600" b="1" dirty="0">
                <a:solidFill>
                  <a:schemeClr val="bg1"/>
                </a:solidFill>
                <a:latin typeface="Calibri" panose="020F0502020204030204" pitchFamily="34" charset="0"/>
              </a:rPr>
              <a:t>Perigos Cibernéticos</a:t>
            </a:r>
            <a:endParaRPr lang="en-US" sz="3600" b="1" dirty="0">
              <a:solidFill>
                <a:schemeClr val="bg1"/>
              </a:solidFill>
              <a:latin typeface="Calibri" panose="020F0502020204030204" pitchFamily="34" charset="0"/>
            </a:endParaRPr>
          </a:p>
        </p:txBody>
      </p:sp>
      <p:graphicFrame>
        <p:nvGraphicFramePr>
          <p:cNvPr id="3" name="Diagram 2">
            <a:extLst>
              <a:ext uri="{FF2B5EF4-FFF2-40B4-BE49-F238E27FC236}">
                <a16:creationId xmlns:a16="http://schemas.microsoft.com/office/drawing/2014/main" id="{76EF0002-A056-F0EE-D0E6-CE7C84D3C21F}"/>
              </a:ext>
            </a:extLst>
          </p:cNvPr>
          <p:cNvGraphicFramePr/>
          <p:nvPr>
            <p:extLst>
              <p:ext uri="{D42A27DB-BD31-4B8C-83A1-F6EECF244321}">
                <p14:modId xmlns:p14="http://schemas.microsoft.com/office/powerpoint/2010/main" val="4263349021"/>
              </p:ext>
            </p:extLst>
          </p:nvPr>
        </p:nvGraphicFramePr>
        <p:xfrm>
          <a:off x="659567" y="389744"/>
          <a:ext cx="11532433" cy="6336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240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39D4DA-D994-9224-A49B-C4B9DFE55CD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D8F2D3-787D-EC4D-AF71-AEF30DA2950A}"/>
              </a:ext>
            </a:extLst>
          </p:cNvPr>
          <p:cNvPicPr>
            <a:picLocks noChangeAspect="1"/>
          </p:cNvPicPr>
          <p:nvPr/>
        </p:nvPicPr>
        <p:blipFill>
          <a:blip r:embed="rId2">
            <a:alphaModFix amt="35000"/>
          </a:blip>
          <a:srcRect l="2667"/>
          <a:stretch>
            <a:fillRect/>
          </a:stretch>
        </p:blipFill>
        <p:spPr>
          <a:xfrm>
            <a:off x="20" y="10"/>
            <a:ext cx="12191980" cy="6857990"/>
          </a:xfrm>
          <a:prstGeom prst="rect">
            <a:avLst/>
          </a:prstGeom>
        </p:spPr>
      </p:pic>
      <p:graphicFrame>
        <p:nvGraphicFramePr>
          <p:cNvPr id="5" name="TextBox 2">
            <a:extLst>
              <a:ext uri="{FF2B5EF4-FFF2-40B4-BE49-F238E27FC236}">
                <a16:creationId xmlns:a16="http://schemas.microsoft.com/office/drawing/2014/main" id="{39F86D05-CE44-1084-8B55-3308A359908B}"/>
              </a:ext>
            </a:extLst>
          </p:cNvPr>
          <p:cNvGraphicFramePr/>
          <p:nvPr>
            <p:extLst>
              <p:ext uri="{D42A27DB-BD31-4B8C-83A1-F6EECF244321}">
                <p14:modId xmlns:p14="http://schemas.microsoft.com/office/powerpoint/2010/main" val="2290380224"/>
              </p:ext>
            </p:extLst>
          </p:nvPr>
        </p:nvGraphicFramePr>
        <p:xfrm>
          <a:off x="854437" y="224852"/>
          <a:ext cx="11152683" cy="5575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22D8533-A8D1-6437-D909-EFDF04904CA8}"/>
              </a:ext>
            </a:extLst>
          </p:cNvPr>
          <p:cNvSpPr txBox="1"/>
          <p:nvPr/>
        </p:nvSpPr>
        <p:spPr>
          <a:xfrm>
            <a:off x="2185441" y="0"/>
            <a:ext cx="7821118" cy="830997"/>
          </a:xfrm>
          <a:prstGeom prst="rect">
            <a:avLst/>
          </a:prstGeom>
          <a:noFill/>
        </p:spPr>
        <p:txBody>
          <a:bodyPr wrap="square">
            <a:spAutoFit/>
          </a:bodyPr>
          <a:lstStyle/>
          <a:p>
            <a:pPr lvl="0"/>
            <a:r>
              <a:rPr lang="pt-BR" sz="4800" b="1" u="sng" dirty="0"/>
              <a:t>POSSÍVEIS Sequelas das Telas</a:t>
            </a:r>
            <a:endParaRPr lang="en-US" sz="4800" dirty="0"/>
          </a:p>
        </p:txBody>
      </p:sp>
      <p:sp>
        <p:nvSpPr>
          <p:cNvPr id="8" name="TextBox 7">
            <a:extLst>
              <a:ext uri="{FF2B5EF4-FFF2-40B4-BE49-F238E27FC236}">
                <a16:creationId xmlns:a16="http://schemas.microsoft.com/office/drawing/2014/main" id="{31C31CB3-3DF3-BE2D-C7BD-80CE0DEAF80B}"/>
              </a:ext>
            </a:extLst>
          </p:cNvPr>
          <p:cNvSpPr txBox="1"/>
          <p:nvPr/>
        </p:nvSpPr>
        <p:spPr>
          <a:xfrm>
            <a:off x="854438" y="5913620"/>
            <a:ext cx="10837889" cy="830997"/>
          </a:xfrm>
          <a:prstGeom prst="rect">
            <a:avLst/>
          </a:prstGeom>
          <a:noFill/>
        </p:spPr>
        <p:txBody>
          <a:bodyPr wrap="square">
            <a:spAutoFit/>
          </a:bodyPr>
          <a:lstStyle/>
          <a:p>
            <a:r>
              <a:rPr lang="en-US" sz="2400" dirty="0"/>
              <a:t>https://healthmatters.nyp.org/what-does-too-much-screen-time-do-to-childrens-brains/ </a:t>
            </a:r>
          </a:p>
        </p:txBody>
      </p:sp>
    </p:spTree>
    <p:extLst>
      <p:ext uri="{BB962C8B-B14F-4D97-AF65-F5344CB8AC3E}">
        <p14:creationId xmlns:p14="http://schemas.microsoft.com/office/powerpoint/2010/main" val="71561008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RCELO DIAS - Edições Vida Nova">
            <a:extLst>
              <a:ext uri="{FF2B5EF4-FFF2-40B4-BE49-F238E27FC236}">
                <a16:creationId xmlns:a16="http://schemas.microsoft.com/office/drawing/2014/main" id="{012956B8-F483-D4AA-214C-B0085F16C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50" b="5488"/>
          <a:stretch>
            <a:fillRect/>
          </a:stretch>
        </p:blipFill>
        <p:spPr bwMode="auto">
          <a:xfrm>
            <a:off x="827088" y="1498600"/>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1034" name="Freeform: Shape 1033">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FC79299-5549-7194-B5A3-6A377A92644B}"/>
              </a:ext>
            </a:extLst>
          </p:cNvPr>
          <p:cNvSpPr>
            <a:spLocks noGrp="1"/>
          </p:cNvSpPr>
          <p:nvPr>
            <p:ph idx="1"/>
          </p:nvPr>
        </p:nvSpPr>
        <p:spPr>
          <a:xfrm>
            <a:off x="6220918" y="284813"/>
            <a:ext cx="6115987" cy="6573187"/>
          </a:xfrm>
        </p:spPr>
        <p:txBody>
          <a:bodyPr>
            <a:normAutofit/>
          </a:bodyPr>
          <a:lstStyle/>
          <a:p>
            <a:pPr marL="0" indent="0">
              <a:buNone/>
            </a:pPr>
            <a:r>
              <a:rPr lang="pt-BR" sz="4000" dirty="0">
                <a:solidFill>
                  <a:schemeClr val="bg1"/>
                </a:solidFill>
              </a:rPr>
              <a:t>As principais razões da falta de uso da sintaxe grega [incluem]... o excesso de uso das redes sociais, que provoca mudanças na maneira como o cérebro aprende...</a:t>
            </a:r>
          </a:p>
          <a:p>
            <a:pPr marL="0" indent="0">
              <a:buNone/>
            </a:pPr>
            <a:r>
              <a:rPr lang="pt-BR" sz="3000" dirty="0">
                <a:solidFill>
                  <a:schemeClr val="bg1"/>
                </a:solidFill>
              </a:rPr>
              <a:t>Prof. Marcelo Dias</a:t>
            </a:r>
          </a:p>
          <a:p>
            <a:pPr marL="0" indent="0">
              <a:buNone/>
            </a:pPr>
            <a:r>
              <a:rPr lang="pt-BR" sz="2000" dirty="0">
                <a:solidFill>
                  <a:schemeClr val="bg1"/>
                </a:solidFill>
              </a:rPr>
              <a:t>Resumo, dissertação de doutorado:</a:t>
            </a:r>
          </a:p>
          <a:p>
            <a:pPr marL="0" indent="0">
              <a:buNone/>
            </a:pPr>
            <a:r>
              <a:rPr lang="pt-BR" sz="2000" dirty="0">
                <a:solidFill>
                  <a:schemeClr val="bg1"/>
                </a:solidFill>
              </a:rPr>
              <a:t>UMA PROPOSTA PARA MELHORAR O APRENDIZADO DA SINTAXE GREGA NO SEMINÁRIO BÍBLICO PALAVRA DA VIDA VISANDO AUMENTAR SEU USO NO ESTUDO DAS ESCRITURAS POR PARTE DOS EX-ALUNOS, Atibaia, </a:t>
            </a:r>
            <a:r>
              <a:rPr lang="pt-BR" sz="2000" dirty="0" err="1">
                <a:solidFill>
                  <a:schemeClr val="bg1"/>
                </a:solidFill>
              </a:rPr>
              <a:t>SBPV</a:t>
            </a:r>
            <a:r>
              <a:rPr lang="pt-BR" sz="2000" dirty="0">
                <a:solidFill>
                  <a:schemeClr val="bg1"/>
                </a:solidFill>
              </a:rPr>
              <a:t>, 2024).</a:t>
            </a:r>
            <a:endParaRPr lang="en-US" sz="1800" dirty="0">
              <a:solidFill>
                <a:schemeClr val="bg1"/>
              </a:solidFill>
            </a:endParaRPr>
          </a:p>
        </p:txBody>
      </p:sp>
    </p:spTree>
    <p:extLst>
      <p:ext uri="{BB962C8B-B14F-4D97-AF65-F5344CB8AC3E}">
        <p14:creationId xmlns:p14="http://schemas.microsoft.com/office/powerpoint/2010/main" val="1193243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6818A-35FF-2A22-C79B-76352C41B7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CFD5C0-35BD-5D79-6039-85D11DC0CCDC}"/>
              </a:ext>
            </a:extLst>
          </p:cNvPr>
          <p:cNvSpPr/>
          <p:nvPr/>
        </p:nvSpPr>
        <p:spPr>
          <a:xfrm>
            <a:off x="1" y="104502"/>
            <a:ext cx="12191999" cy="6857989"/>
          </a:xfrm>
          <a:prstGeom prst="rect">
            <a:avLst/>
          </a:prstGeom>
        </p:spPr>
        <p:txBody>
          <a:bodyPr vert="horz" lIns="91440" tIns="45720" rIns="91440" bIns="45720" rtlCol="0">
            <a:noAutofit/>
          </a:bodyPr>
          <a:lstStyle/>
          <a:p>
            <a:pPr>
              <a:lnSpc>
                <a:spcPct val="90000"/>
              </a:lnSpc>
              <a:spcAft>
                <a:spcPts val="600"/>
              </a:spcAft>
            </a:pPr>
            <a:r>
              <a:rPr lang="pt-BR" sz="4000" b="1" u="sng" dirty="0"/>
              <a:t>Sintomas da Glutonaria de Informação</a:t>
            </a:r>
          </a:p>
          <a:p>
            <a:pPr marL="742950" indent="-742950">
              <a:lnSpc>
                <a:spcPct val="90000"/>
              </a:lnSpc>
              <a:spcAft>
                <a:spcPts val="600"/>
              </a:spcAft>
              <a:buAutoNum type="arabicParenR"/>
            </a:pPr>
            <a:r>
              <a:rPr lang="pt-BR" sz="4000" b="1" dirty="0"/>
              <a:t>Ansiedade e Estresse</a:t>
            </a:r>
          </a:p>
          <a:p>
            <a:pPr>
              <a:lnSpc>
                <a:spcPct val="90000"/>
              </a:lnSpc>
              <a:spcAft>
                <a:spcPts val="600"/>
              </a:spcAft>
            </a:pPr>
            <a:r>
              <a:rPr lang="pt-BR" sz="3200" b="1" dirty="0"/>
              <a:t>(bombardeio de informações)</a:t>
            </a:r>
          </a:p>
          <a:p>
            <a:pPr>
              <a:lnSpc>
                <a:spcPct val="90000"/>
              </a:lnSpc>
              <a:spcAft>
                <a:spcPts val="600"/>
              </a:spcAft>
            </a:pPr>
            <a:r>
              <a:rPr lang="pt-BR" sz="4000" b="1" dirty="0"/>
              <a:t>2) Desorientação e Fragmentação</a:t>
            </a:r>
          </a:p>
          <a:p>
            <a:pPr>
              <a:lnSpc>
                <a:spcPct val="90000"/>
              </a:lnSpc>
              <a:spcAft>
                <a:spcPts val="600"/>
              </a:spcAft>
            </a:pPr>
            <a:r>
              <a:rPr lang="pt-BR" sz="3200" b="1" dirty="0"/>
              <a:t>(tontura cerebral, dificuldade de discernir entre o </a:t>
            </a:r>
          </a:p>
          <a:p>
            <a:pPr>
              <a:lnSpc>
                <a:spcPct val="90000"/>
              </a:lnSpc>
              <a:spcAft>
                <a:spcPts val="600"/>
              </a:spcAft>
            </a:pPr>
            <a:r>
              <a:rPr lang="pt-BR" sz="3200" b="1" dirty="0"/>
              <a:t>trivial e importante, deslocamento de presença)</a:t>
            </a:r>
          </a:p>
          <a:p>
            <a:pPr>
              <a:lnSpc>
                <a:spcPct val="90000"/>
              </a:lnSpc>
              <a:spcAft>
                <a:spcPts val="600"/>
              </a:spcAft>
            </a:pPr>
            <a:r>
              <a:rPr lang="pt-BR" sz="4000" b="1" dirty="0"/>
              <a:t>3) Impotência</a:t>
            </a:r>
          </a:p>
          <a:p>
            <a:pPr>
              <a:lnSpc>
                <a:spcPct val="90000"/>
              </a:lnSpc>
              <a:spcAft>
                <a:spcPts val="600"/>
              </a:spcAft>
            </a:pPr>
            <a:r>
              <a:rPr lang="pt-BR" sz="3200" b="1" dirty="0"/>
              <a:t>(</a:t>
            </a:r>
            <a:r>
              <a:rPr lang="pt-BR" sz="3200" b="1" dirty="0" err="1"/>
              <a:t>super-agitados</a:t>
            </a:r>
            <a:r>
              <a:rPr lang="pt-BR" sz="3200" b="1" dirty="0"/>
              <a:t> e </a:t>
            </a:r>
            <a:r>
              <a:rPr lang="pt-BR" sz="3200" b="1" dirty="0" err="1"/>
              <a:t>sub-envolvidos</a:t>
            </a:r>
            <a:r>
              <a:rPr lang="pt-BR" sz="3200" b="1" dirty="0"/>
              <a:t>)</a:t>
            </a:r>
          </a:p>
          <a:p>
            <a:pPr>
              <a:lnSpc>
                <a:spcPct val="90000"/>
              </a:lnSpc>
              <a:spcAft>
                <a:spcPts val="600"/>
              </a:spcAft>
            </a:pPr>
            <a:r>
              <a:rPr lang="en-US" sz="4000" b="1" dirty="0"/>
              <a:t>4) </a:t>
            </a:r>
            <a:r>
              <a:rPr lang="en-US" sz="4000" b="1" dirty="0" err="1"/>
              <a:t>Paralisia</a:t>
            </a:r>
            <a:r>
              <a:rPr lang="en-US" sz="4000" b="1" dirty="0"/>
              <a:t> de </a:t>
            </a:r>
            <a:r>
              <a:rPr lang="en-US" sz="4000" b="1" dirty="0" err="1"/>
              <a:t>Decisão</a:t>
            </a:r>
            <a:r>
              <a:rPr lang="en-US" sz="4000" b="1" dirty="0"/>
              <a:t> e Compromisso</a:t>
            </a:r>
          </a:p>
          <a:p>
            <a:pPr>
              <a:lnSpc>
                <a:spcPct val="90000"/>
              </a:lnSpc>
              <a:spcAft>
                <a:spcPts val="600"/>
              </a:spcAft>
            </a:pPr>
            <a:r>
              <a:rPr lang="en-US" sz="3200" b="1" dirty="0"/>
              <a:t>(</a:t>
            </a:r>
            <a:r>
              <a:rPr lang="en-US" sz="3200" b="1" dirty="0" err="1"/>
              <a:t>excesso</a:t>
            </a:r>
            <a:r>
              <a:rPr lang="en-US" sz="3200" b="1" dirty="0"/>
              <a:t> de </a:t>
            </a:r>
            <a:r>
              <a:rPr lang="en-US" sz="3200" b="1" dirty="0" err="1"/>
              <a:t>escolhas</a:t>
            </a:r>
            <a:r>
              <a:rPr lang="en-US" sz="3200" b="1" dirty="0"/>
              <a:t>: “</a:t>
            </a:r>
            <a:r>
              <a:rPr lang="en-US" sz="3200" b="1" dirty="0" err="1"/>
              <a:t>Paralisia</a:t>
            </a:r>
            <a:r>
              <a:rPr lang="en-US" sz="3200" b="1" dirty="0"/>
              <a:t> Netflix”; </a:t>
            </a:r>
            <a:r>
              <a:rPr lang="en-US" sz="3200" b="1" dirty="0" err="1"/>
              <a:t>consumerismo</a:t>
            </a:r>
            <a:r>
              <a:rPr lang="en-US" sz="3200" b="1" dirty="0"/>
              <a:t> de igreja etc.)</a:t>
            </a:r>
            <a:r>
              <a:rPr lang="en-US" sz="2400" b="1" dirty="0"/>
              <a:t> </a:t>
            </a:r>
          </a:p>
          <a:p>
            <a:pPr>
              <a:lnSpc>
                <a:spcPct val="90000"/>
              </a:lnSpc>
              <a:spcAft>
                <a:spcPts val="600"/>
              </a:spcAft>
            </a:pPr>
            <a:r>
              <a:rPr lang="en-US" sz="4000" b="1" dirty="0"/>
              <a:t>5) Confirmação de </a:t>
            </a:r>
            <a:r>
              <a:rPr lang="en-US" sz="4000" b="1" dirty="0" err="1"/>
              <a:t>Preconceitos</a:t>
            </a:r>
            <a:endParaRPr lang="en-US" sz="4000" b="1" dirty="0"/>
          </a:p>
          <a:p>
            <a:pPr>
              <a:lnSpc>
                <a:spcPct val="90000"/>
              </a:lnSpc>
              <a:spcAft>
                <a:spcPts val="600"/>
              </a:spcAft>
            </a:pPr>
            <a:r>
              <a:rPr lang="en-US" sz="3200" b="1" dirty="0"/>
              <a:t>(encontro online de </a:t>
            </a:r>
            <a:r>
              <a:rPr lang="en-US" sz="3200" b="1" dirty="0" err="1"/>
              <a:t>alguém</a:t>
            </a:r>
            <a:r>
              <a:rPr lang="en-US" sz="3200" b="1" dirty="0"/>
              <a:t> </a:t>
            </a:r>
            <a:r>
              <a:rPr lang="en-US" sz="3200" b="1" dirty="0" err="1"/>
              <a:t>que</a:t>
            </a:r>
            <a:r>
              <a:rPr lang="en-US" sz="3200" b="1" dirty="0"/>
              <a:t> </a:t>
            </a:r>
            <a:r>
              <a:rPr lang="en-US" sz="3200" b="1" dirty="0" err="1"/>
              <a:t>concorda</a:t>
            </a:r>
            <a:r>
              <a:rPr lang="en-US" sz="3200" b="1" dirty="0"/>
              <a:t> </a:t>
            </a:r>
            <a:r>
              <a:rPr lang="en-US" sz="3200" b="1" dirty="0" err="1"/>
              <a:t>comigo</a:t>
            </a:r>
            <a:r>
              <a:rPr lang="en-US" sz="3200" b="1" dirty="0"/>
              <a:t>)</a:t>
            </a:r>
          </a:p>
        </p:txBody>
      </p:sp>
      <p:pic>
        <p:nvPicPr>
          <p:cNvPr id="3" name="Picture 4" descr="A Pirâmide da Sabedoria | Amazon.com.br">
            <a:extLst>
              <a:ext uri="{FF2B5EF4-FFF2-40B4-BE49-F238E27FC236}">
                <a16:creationId xmlns:a16="http://schemas.microsoft.com/office/drawing/2014/main" id="{E94CFDC5-06F5-0D82-11B3-3CB69015F1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7" t="-2" r="-3" b="-2"/>
          <a:stretch>
            <a:fillRect/>
          </a:stretch>
        </p:blipFill>
        <p:spPr bwMode="auto">
          <a:xfrm>
            <a:off x="8799226" y="104502"/>
            <a:ext cx="3392774" cy="392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fan&#10;&#10;AI-generated content may be incorrect.">
            <a:extLst>
              <a:ext uri="{FF2B5EF4-FFF2-40B4-BE49-F238E27FC236}">
                <a16:creationId xmlns:a16="http://schemas.microsoft.com/office/drawing/2014/main" id="{1155D76A-8BF5-345C-AB07-F2BAC89D6074}"/>
              </a:ext>
            </a:extLst>
          </p:cNvPr>
          <p:cNvPicPr>
            <a:picLocks noChangeAspect="1"/>
          </p:cNvPicPr>
          <p:nvPr/>
        </p:nvPicPr>
        <p:blipFill>
          <a:blip r:embed="rId2">
            <a:alphaModFix amt="35000"/>
          </a:blip>
          <a:srcRect t="15730"/>
          <a:stretch>
            <a:fillRect/>
          </a:stretch>
        </p:blipFill>
        <p:spPr>
          <a:xfrm>
            <a:off x="2518" y="0"/>
            <a:ext cx="12191980" cy="6857990"/>
          </a:xfrm>
          <a:prstGeom prst="rect">
            <a:avLst/>
          </a:prstGeom>
        </p:spPr>
      </p:pic>
      <p:graphicFrame>
        <p:nvGraphicFramePr>
          <p:cNvPr id="5" name="TextBox 2">
            <a:extLst>
              <a:ext uri="{FF2B5EF4-FFF2-40B4-BE49-F238E27FC236}">
                <a16:creationId xmlns:a16="http://schemas.microsoft.com/office/drawing/2014/main" id="{52742072-46FE-2747-D8E5-3F6AC2D1A227}"/>
              </a:ext>
            </a:extLst>
          </p:cNvPr>
          <p:cNvGraphicFramePr/>
          <p:nvPr>
            <p:extLst>
              <p:ext uri="{D42A27DB-BD31-4B8C-83A1-F6EECF244321}">
                <p14:modId xmlns:p14="http://schemas.microsoft.com/office/powerpoint/2010/main" val="32114633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539AD1C-DC40-F127-E293-024E0813DF88}"/>
              </a:ext>
            </a:extLst>
          </p:cNvPr>
          <p:cNvSpPr txBox="1"/>
          <p:nvPr/>
        </p:nvSpPr>
        <p:spPr>
          <a:xfrm>
            <a:off x="640830" y="327094"/>
            <a:ext cx="11231380" cy="707886"/>
          </a:xfrm>
          <a:prstGeom prst="rect">
            <a:avLst/>
          </a:prstGeom>
          <a:noFill/>
        </p:spPr>
        <p:txBody>
          <a:bodyPr wrap="square">
            <a:spAutoFit/>
          </a:bodyPr>
          <a:lstStyle/>
          <a:p>
            <a:pPr algn="ctr"/>
            <a:r>
              <a:rPr lang="pt-BR" sz="4000" b="1" u="sng" kern="100" dirty="0">
                <a:ea typeface="Aptos" panose="020B0004020202020204" pitchFamily="34" charset="0"/>
                <a:cs typeface="Times New Roman" panose="02020603050405020304" pitchFamily="18" charset="0"/>
              </a:rPr>
              <a:t>Recomendações da Organização Mundial da Saúde</a:t>
            </a:r>
            <a:r>
              <a:rPr lang="pt-BR" sz="4000" b="1" u="sng" kern="100" dirty="0">
                <a:effectLst/>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85702426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28FF5591-FCC4-88EF-FF9A-9BDC0117593C}"/>
              </a:ext>
            </a:extLst>
          </p:cNvPr>
          <p:cNvSpPr txBox="1">
            <a:spLocks noChangeArrowheads="1"/>
          </p:cNvSpPr>
          <p:nvPr/>
        </p:nvSpPr>
        <p:spPr bwMode="auto">
          <a:xfrm>
            <a:off x="640080" y="5576887"/>
            <a:ext cx="10911840" cy="1048765"/>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b="1" dirty="0">
                <a:solidFill>
                  <a:schemeClr val="tx1"/>
                </a:solidFill>
                <a:ea typeface="+mj-ea"/>
                <a:cs typeface="+mj-cs"/>
              </a:rPr>
              <a:t>Seis </a:t>
            </a:r>
            <a:r>
              <a:rPr lang="en-US" sz="4400" b="1" dirty="0" err="1">
                <a:solidFill>
                  <a:schemeClr val="tx1"/>
                </a:solidFill>
                <a:ea typeface="+mj-ea"/>
                <a:cs typeface="+mj-cs"/>
              </a:rPr>
              <a:t>Princípios</a:t>
            </a:r>
            <a:r>
              <a:rPr lang="en-US" sz="4400" b="1" dirty="0">
                <a:solidFill>
                  <a:schemeClr val="tx1"/>
                </a:solidFill>
                <a:ea typeface="+mj-ea"/>
                <a:cs typeface="+mj-cs"/>
              </a:rPr>
              <a:t> </a:t>
            </a:r>
            <a:r>
              <a:rPr lang="en-US" sz="4400" b="1" dirty="0" err="1">
                <a:solidFill>
                  <a:schemeClr val="tx1"/>
                </a:solidFill>
                <a:ea typeface="+mj-ea"/>
                <a:cs typeface="+mj-cs"/>
              </a:rPr>
              <a:t>Bíblicos</a:t>
            </a:r>
            <a:endParaRPr lang="en-US" sz="4400" b="1" dirty="0">
              <a:solidFill>
                <a:schemeClr val="tx1"/>
              </a:solidFill>
              <a:ea typeface="+mj-ea"/>
              <a:cs typeface="+mj-cs"/>
            </a:endParaRPr>
          </a:p>
        </p:txBody>
      </p:sp>
      <p:pic>
        <p:nvPicPr>
          <p:cNvPr id="2050" name="Picture 2" descr="Os 7 princípios bíblicos - José Roberto Marques - Presidente do IBC Coaching">
            <a:extLst>
              <a:ext uri="{FF2B5EF4-FFF2-40B4-BE49-F238E27FC236}">
                <a16:creationId xmlns:a16="http://schemas.microsoft.com/office/drawing/2014/main" id="{D139A434-7C38-2172-44E7-A882271DD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89" r="1" b="1"/>
          <a:stretch>
            <a:fillRect/>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7859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9A184-884E-875C-DFE7-04FD31AA3580}"/>
            </a:ext>
          </a:extLst>
        </p:cNvPr>
        <p:cNvGrpSpPr/>
        <p:nvPr/>
      </p:nvGrpSpPr>
      <p:grpSpPr>
        <a:xfrm>
          <a:off x="0" y="0"/>
          <a:ext cx="0" cy="0"/>
          <a:chOff x="0" y="0"/>
          <a:chExt cx="0" cy="0"/>
        </a:xfrm>
      </p:grpSpPr>
      <p:pic>
        <p:nvPicPr>
          <p:cNvPr id="1026" name="Picture 2" descr="Boy standing before a blackboard covered in equations.">
            <a:extLst>
              <a:ext uri="{FF2B5EF4-FFF2-40B4-BE49-F238E27FC236}">
                <a16:creationId xmlns:a16="http://schemas.microsoft.com/office/drawing/2014/main" id="{3916B44F-1E36-E11D-DDEC-6ABA700FE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Conteúdo 2">
            <a:extLst>
              <a:ext uri="{FF2B5EF4-FFF2-40B4-BE49-F238E27FC236}">
                <a16:creationId xmlns:a16="http://schemas.microsoft.com/office/drawing/2014/main" id="{4F66CD7F-DBB7-79C0-B849-D0FFF8121601}"/>
              </a:ext>
            </a:extLst>
          </p:cNvPr>
          <p:cNvSpPr txBox="1">
            <a:spLocks/>
          </p:cNvSpPr>
          <p:nvPr/>
        </p:nvSpPr>
        <p:spPr>
          <a:xfrm>
            <a:off x="394139" y="126124"/>
            <a:ext cx="11794812" cy="1103069"/>
          </a:xfrm>
          <a:prstGeom prst="rect">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ts val="600"/>
              </a:spcAft>
              <a:buNone/>
            </a:pPr>
            <a:r>
              <a:rPr lang="en-US" sz="3600" b="1" dirty="0">
                <a:solidFill>
                  <a:srgbClr val="FFFFFF"/>
                </a:solidFill>
                <a:latin typeface="Calibri" panose="020F0502020204030204" pitchFamily="34" charset="0"/>
                <a:ea typeface="+mj-ea"/>
                <a:cs typeface="+mj-cs"/>
              </a:rPr>
              <a:t>NÃO HÁ </a:t>
            </a:r>
            <a:r>
              <a:rPr lang="en-US" sz="3600" b="1" dirty="0" err="1">
                <a:solidFill>
                  <a:srgbClr val="FFFFFF"/>
                </a:solidFill>
                <a:latin typeface="Calibri" panose="020F0502020204030204" pitchFamily="34" charset="0"/>
                <a:ea typeface="+mj-ea"/>
                <a:cs typeface="+mj-cs"/>
              </a:rPr>
              <a:t>FÓRMULAS</a:t>
            </a:r>
            <a:r>
              <a:rPr lang="en-US" sz="3600" b="1" dirty="0">
                <a:solidFill>
                  <a:srgbClr val="FFFFFF"/>
                </a:solidFill>
                <a:latin typeface="Calibri" panose="020F0502020204030204" pitchFamily="34" charset="0"/>
                <a:ea typeface="+mj-ea"/>
                <a:cs typeface="+mj-cs"/>
              </a:rPr>
              <a:t> DE SUCESSO…</a:t>
            </a:r>
          </a:p>
          <a:p>
            <a:pPr marL="0" indent="0" algn="ctr">
              <a:lnSpc>
                <a:spcPct val="90000"/>
              </a:lnSpc>
              <a:spcBef>
                <a:spcPct val="0"/>
              </a:spcBef>
              <a:spcAft>
                <a:spcPts val="600"/>
              </a:spcAft>
              <a:buNone/>
            </a:pPr>
            <a:r>
              <a:rPr lang="en-US" sz="3600" b="1" dirty="0">
                <a:solidFill>
                  <a:srgbClr val="FFFFFF"/>
                </a:solidFill>
                <a:latin typeface="Calibri" panose="020F0502020204030204" pitchFamily="34" charset="0"/>
                <a:ea typeface="+mj-ea"/>
                <a:cs typeface="+mj-cs"/>
              </a:rPr>
              <a:t>MAS </a:t>
            </a:r>
            <a:r>
              <a:rPr lang="en-US" sz="3600" b="1" dirty="0" err="1">
                <a:solidFill>
                  <a:srgbClr val="FFFFFF"/>
                </a:solidFill>
                <a:latin typeface="Calibri" panose="020F0502020204030204" pitchFamily="34" charset="0"/>
                <a:ea typeface="+mj-ea"/>
                <a:cs typeface="+mj-cs"/>
              </a:rPr>
              <a:t>PRINCÍPIOS</a:t>
            </a:r>
            <a:r>
              <a:rPr lang="en-US" sz="3600" b="1" dirty="0">
                <a:solidFill>
                  <a:srgbClr val="FFFFFF"/>
                </a:solidFill>
                <a:latin typeface="Calibri" panose="020F0502020204030204" pitchFamily="34" charset="0"/>
                <a:ea typeface="+mj-ea"/>
                <a:cs typeface="+mj-cs"/>
              </a:rPr>
              <a:t> DA PALAVRA DE DEUS </a:t>
            </a:r>
            <a:r>
              <a:rPr lang="en-US" sz="3600" b="1" dirty="0" err="1">
                <a:solidFill>
                  <a:srgbClr val="FFFFFF"/>
                </a:solidFill>
                <a:latin typeface="Calibri" panose="020F0502020204030204" pitchFamily="34" charset="0"/>
                <a:ea typeface="+mj-ea"/>
                <a:cs typeface="+mj-cs"/>
              </a:rPr>
              <a:t>QUE</a:t>
            </a:r>
            <a:r>
              <a:rPr lang="en-US" sz="3600" b="1" dirty="0">
                <a:solidFill>
                  <a:srgbClr val="FFFFFF"/>
                </a:solidFill>
                <a:latin typeface="Calibri" panose="020F0502020204030204" pitchFamily="34" charset="0"/>
                <a:ea typeface="+mj-ea"/>
                <a:cs typeface="+mj-cs"/>
              </a:rPr>
              <a:t> </a:t>
            </a:r>
            <a:r>
              <a:rPr lang="en-US" sz="3600" b="1" dirty="0" err="1">
                <a:solidFill>
                  <a:srgbClr val="FFFFFF"/>
                </a:solidFill>
                <a:latin typeface="Calibri" panose="020F0502020204030204" pitchFamily="34" charset="0"/>
                <a:ea typeface="+mj-ea"/>
                <a:cs typeface="+mj-cs"/>
              </a:rPr>
              <a:t>FUNCIONAM</a:t>
            </a:r>
            <a:r>
              <a:rPr lang="en-US" sz="3600" b="1" dirty="0">
                <a:solidFill>
                  <a:srgbClr val="FFFFFF"/>
                </a:solidFill>
                <a:latin typeface="Calibri" panose="020F0502020204030204" pitchFamily="34" charset="0"/>
                <a:ea typeface="+mj-ea"/>
                <a:cs typeface="+mj-cs"/>
              </a:rPr>
              <a:t>!</a:t>
            </a:r>
          </a:p>
        </p:txBody>
      </p:sp>
    </p:spTree>
    <p:extLst>
      <p:ext uri="{BB962C8B-B14F-4D97-AF65-F5344CB8AC3E}">
        <p14:creationId xmlns:p14="http://schemas.microsoft.com/office/powerpoint/2010/main" val="3310537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mor of God | Bill Osborne Studios">
            <a:extLst>
              <a:ext uri="{FF2B5EF4-FFF2-40B4-BE49-F238E27FC236}">
                <a16:creationId xmlns:a16="http://schemas.microsoft.com/office/drawing/2014/main" id="{BA04D0A0-4A4C-64E4-67FF-CCC3EAAF71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64" b="8236"/>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79" name="Rectangle 4"/>
          <p:cNvSpPr>
            <a:spLocks noChangeArrowheads="1"/>
          </p:cNvSpPr>
          <p:nvPr/>
        </p:nvSpPr>
        <p:spPr bwMode="auto">
          <a:xfrm>
            <a:off x="4267200" y="2036763"/>
            <a:ext cx="9144000" cy="369332"/>
          </a:xfrm>
          <a:prstGeom prst="rect">
            <a:avLst/>
          </a:prstGeom>
          <a:noFill/>
          <a:ln w="9525">
            <a:noFill/>
            <a:miter lim="800000"/>
            <a:headEnd/>
            <a:tailEnd/>
          </a:ln>
        </p:spPr>
        <p:txBody>
          <a:bodyPr>
            <a:spAutoFit/>
          </a:bodyPr>
          <a:lstStyle/>
          <a:p>
            <a:endParaRPr lang="en-US" dirty="0">
              <a:latin typeface="Calibri" panose="020F0502020204030204" pitchFamily="34" charset="0"/>
            </a:endParaRPr>
          </a:p>
        </p:txBody>
      </p:sp>
      <p:sp>
        <p:nvSpPr>
          <p:cNvPr id="3" name="Text Box 3">
            <a:extLst>
              <a:ext uri="{FF2B5EF4-FFF2-40B4-BE49-F238E27FC236}">
                <a16:creationId xmlns:a16="http://schemas.microsoft.com/office/drawing/2014/main" id="{9BC7453C-4913-2140-6B29-CE62582AA33C}"/>
              </a:ext>
            </a:extLst>
          </p:cNvPr>
          <p:cNvSpPr txBox="1">
            <a:spLocks noChangeArrowheads="1"/>
          </p:cNvSpPr>
          <p:nvPr/>
        </p:nvSpPr>
        <p:spPr bwMode="auto">
          <a:xfrm>
            <a:off x="1539732" y="5546361"/>
            <a:ext cx="10058400" cy="1345331"/>
          </a:xfrm>
          <a:prstGeom prst="rect">
            <a:avLst/>
          </a:prstGeom>
          <a:ln/>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4000" b="1" dirty="0">
                <a:solidFill>
                  <a:srgbClr val="FFFFFF"/>
                </a:solidFill>
                <a:ea typeface="+mj-ea"/>
                <a:cs typeface="+mj-cs"/>
              </a:rPr>
              <a:t>1. Estamos numa GUERRA </a:t>
            </a:r>
            <a:r>
              <a:rPr lang="en-US" sz="4000" b="1" dirty="0" err="1">
                <a:solidFill>
                  <a:srgbClr val="FFFFFF"/>
                </a:solidFill>
                <a:ea typeface="+mj-ea"/>
                <a:cs typeface="+mj-cs"/>
              </a:rPr>
              <a:t>ESPIRITUAL</a:t>
            </a:r>
            <a:r>
              <a:rPr lang="en-US" sz="4000" b="1" dirty="0">
                <a:solidFill>
                  <a:srgbClr val="FFFFFF"/>
                </a:solidFill>
                <a:ea typeface="+mj-ea"/>
                <a:cs typeface="+mj-cs"/>
              </a:rPr>
              <a:t> </a:t>
            </a:r>
          </a:p>
          <a:p>
            <a:pPr algn="ctr">
              <a:lnSpc>
                <a:spcPct val="90000"/>
              </a:lnSpc>
              <a:spcBef>
                <a:spcPct val="0"/>
              </a:spcBef>
              <a:spcAft>
                <a:spcPts val="600"/>
              </a:spcAft>
            </a:pPr>
            <a:r>
              <a:rPr lang="en-US" sz="4000" b="1" dirty="0">
                <a:solidFill>
                  <a:srgbClr val="FFFFFF"/>
                </a:solidFill>
                <a:ea typeface="+mj-ea"/>
                <a:cs typeface="+mj-cs"/>
              </a:rPr>
              <a:t>(Ef 6.10-20; 1 Pe 5.8)</a:t>
            </a:r>
          </a:p>
        </p:txBody>
      </p:sp>
    </p:spTree>
    <p:extLst>
      <p:ext uri="{BB962C8B-B14F-4D97-AF65-F5344CB8AC3E}">
        <p14:creationId xmlns:p14="http://schemas.microsoft.com/office/powerpoint/2010/main" val="28125606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rmor of God | Bill Osborne Studios">
            <a:extLst>
              <a:ext uri="{FF2B5EF4-FFF2-40B4-BE49-F238E27FC236}">
                <a16:creationId xmlns:a16="http://schemas.microsoft.com/office/drawing/2014/main" id="{ACBA7B81-CF48-BE17-EC10-66E536D9ED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36"/>
          <a:stretch/>
        </p:blipFill>
        <p:spPr bwMode="auto">
          <a:xfrm>
            <a:off x="-1011134"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981075" y="104502"/>
            <a:ext cx="6210925" cy="6857989"/>
          </a:xfrm>
          <a:prstGeom prst="rect">
            <a:avLst/>
          </a:prstGeom>
        </p:spPr>
        <p:txBody>
          <a:bodyPr vert="horz" lIns="91440" tIns="45720" rIns="91440" bIns="45720" rtlCol="0">
            <a:noAutofit/>
          </a:bodyPr>
          <a:lstStyle/>
          <a:p>
            <a:pPr>
              <a:lnSpc>
                <a:spcPct val="90000"/>
              </a:lnSpc>
              <a:spcAft>
                <a:spcPts val="600"/>
              </a:spcAft>
            </a:pPr>
            <a:r>
              <a:rPr lang="en-US" sz="3200" b="1" dirty="0"/>
              <a:t>Quanto </a:t>
            </a:r>
            <a:r>
              <a:rPr lang="en-US" sz="3200" b="1" dirty="0" err="1"/>
              <a:t>ao</a:t>
            </a:r>
            <a:r>
              <a:rPr lang="en-US" sz="3200" b="1" dirty="0"/>
              <a:t> mais, </a:t>
            </a:r>
            <a:r>
              <a:rPr lang="en-US" sz="3200" b="1" dirty="0" err="1"/>
              <a:t>sede</a:t>
            </a:r>
            <a:r>
              <a:rPr lang="en-US" sz="3200" b="1" dirty="0"/>
              <a:t> </a:t>
            </a:r>
            <a:r>
              <a:rPr lang="en-US" sz="3200" b="1" dirty="0" err="1"/>
              <a:t>fortalecidos</a:t>
            </a:r>
            <a:r>
              <a:rPr lang="en-US" sz="3200" b="1" dirty="0"/>
              <a:t> no Senhor e </a:t>
            </a:r>
            <a:r>
              <a:rPr lang="en-US" sz="3200" b="1" dirty="0" err="1"/>
              <a:t>na</a:t>
            </a:r>
            <a:r>
              <a:rPr lang="en-US" sz="3200" b="1" dirty="0"/>
              <a:t> </a:t>
            </a:r>
            <a:r>
              <a:rPr lang="en-US" sz="3200" b="1" dirty="0" err="1"/>
              <a:t>força</a:t>
            </a:r>
            <a:r>
              <a:rPr lang="en-US" sz="3200" b="1" dirty="0"/>
              <a:t> do seu poder. </a:t>
            </a:r>
            <a:r>
              <a:rPr lang="en-US" sz="3200" b="1" dirty="0" err="1"/>
              <a:t>Revesti-vos</a:t>
            </a:r>
            <a:r>
              <a:rPr lang="en-US" sz="3200" b="1" dirty="0"/>
              <a:t> de </a:t>
            </a:r>
            <a:r>
              <a:rPr lang="en-US" sz="3200" b="1" dirty="0" err="1"/>
              <a:t>toda</a:t>
            </a:r>
            <a:r>
              <a:rPr lang="en-US" sz="3200" b="1" dirty="0"/>
              <a:t> a </a:t>
            </a:r>
            <a:r>
              <a:rPr lang="en-US" sz="3200" b="1" dirty="0" err="1"/>
              <a:t>armadura</a:t>
            </a:r>
            <a:r>
              <a:rPr lang="en-US" sz="3200" b="1" dirty="0"/>
              <a:t> de Deus, para </a:t>
            </a:r>
            <a:r>
              <a:rPr lang="en-US" sz="3200" b="1" dirty="0" err="1"/>
              <a:t>poderdes</a:t>
            </a:r>
            <a:r>
              <a:rPr lang="en-US" sz="3200" b="1" dirty="0"/>
              <a:t> ficar </a:t>
            </a:r>
            <a:r>
              <a:rPr lang="en-US" sz="3200" b="1" dirty="0" err="1"/>
              <a:t>firmes</a:t>
            </a:r>
            <a:r>
              <a:rPr lang="en-US" sz="3200" b="1" dirty="0"/>
              <a:t> contra as </a:t>
            </a:r>
            <a:r>
              <a:rPr lang="en-US" sz="3200" b="1" dirty="0" err="1"/>
              <a:t>ciladas</a:t>
            </a:r>
            <a:r>
              <a:rPr lang="en-US" sz="3200" b="1" dirty="0"/>
              <a:t> do </a:t>
            </a:r>
            <a:r>
              <a:rPr lang="en-US" sz="3200" b="1" dirty="0" err="1"/>
              <a:t>diabo</a:t>
            </a:r>
            <a:r>
              <a:rPr lang="en-US" sz="3200" b="1" dirty="0"/>
              <a:t>; PORQUE A NOSSA LUTA NÃO É CONTRA O </a:t>
            </a:r>
            <a:r>
              <a:rPr lang="en-US" sz="3200" b="1" dirty="0" err="1"/>
              <a:t>SANGUE</a:t>
            </a:r>
            <a:r>
              <a:rPr lang="en-US" sz="3200" b="1" dirty="0"/>
              <a:t> E A CARNE, E, SIM, CONTRA OS </a:t>
            </a:r>
            <a:r>
              <a:rPr lang="en-US" sz="3200" b="1" dirty="0" err="1"/>
              <a:t>PRINCIPADOS</a:t>
            </a:r>
            <a:r>
              <a:rPr lang="en-US" sz="3200" b="1" dirty="0"/>
              <a:t> E </a:t>
            </a:r>
            <a:r>
              <a:rPr lang="en-US" sz="3200" b="1" dirty="0" err="1"/>
              <a:t>POTESTADES</a:t>
            </a:r>
            <a:r>
              <a:rPr lang="en-US" sz="3200" b="1" dirty="0"/>
              <a:t>, CONTRA OS </a:t>
            </a:r>
            <a:r>
              <a:rPr lang="en-US" sz="3200" b="1" dirty="0" err="1"/>
              <a:t>DOMINADORES</a:t>
            </a:r>
            <a:r>
              <a:rPr lang="en-US" sz="3200" b="1" dirty="0"/>
              <a:t> </a:t>
            </a:r>
            <a:r>
              <a:rPr lang="en-US" sz="3200" b="1" dirty="0" err="1"/>
              <a:t>DESTE</a:t>
            </a:r>
            <a:r>
              <a:rPr lang="en-US" sz="3200" b="1" dirty="0"/>
              <a:t> MUNDO TENEBROSO, CONTRA AS </a:t>
            </a:r>
            <a:r>
              <a:rPr lang="en-US" sz="3200" b="1" dirty="0" err="1"/>
              <a:t>FORÇAS</a:t>
            </a:r>
            <a:r>
              <a:rPr lang="en-US" sz="3200" b="1" dirty="0"/>
              <a:t> </a:t>
            </a:r>
            <a:r>
              <a:rPr lang="en-US" sz="3200" b="1" dirty="0" err="1"/>
              <a:t>ESPIRITUAIS</a:t>
            </a:r>
            <a:r>
              <a:rPr lang="en-US" sz="3200" b="1" dirty="0"/>
              <a:t> DO MAL, NAS </a:t>
            </a:r>
            <a:r>
              <a:rPr lang="en-US" sz="3200" b="1" dirty="0" err="1"/>
              <a:t>REGIÕES</a:t>
            </a:r>
            <a:r>
              <a:rPr lang="en-US" sz="3200" b="1" dirty="0"/>
              <a:t> </a:t>
            </a:r>
            <a:r>
              <a:rPr lang="en-US" sz="3200" b="1" dirty="0" err="1"/>
              <a:t>CELESTES</a:t>
            </a:r>
            <a:r>
              <a:rPr lang="en-US" sz="3200" b="1" dirty="0"/>
              <a:t>…</a:t>
            </a:r>
            <a:r>
              <a:rPr lang="en-US" sz="3200" b="1" dirty="0" err="1"/>
              <a:t>Portanto</a:t>
            </a:r>
            <a:r>
              <a:rPr lang="en-US" sz="3200" b="1" dirty="0"/>
              <a:t>, </a:t>
            </a:r>
            <a:r>
              <a:rPr lang="en-US" sz="3200" b="1" dirty="0" err="1"/>
              <a:t>tomai</a:t>
            </a:r>
            <a:r>
              <a:rPr lang="en-US" sz="3200" b="1" dirty="0"/>
              <a:t> </a:t>
            </a:r>
            <a:r>
              <a:rPr lang="en-US" sz="3200" b="1" dirty="0" err="1"/>
              <a:t>toda</a:t>
            </a:r>
            <a:r>
              <a:rPr lang="en-US" sz="3200" b="1" dirty="0"/>
              <a:t> a </a:t>
            </a:r>
            <a:r>
              <a:rPr lang="en-US" sz="3200" b="1" dirty="0" err="1"/>
              <a:t>armadura</a:t>
            </a:r>
            <a:r>
              <a:rPr lang="en-US" sz="3200" b="1" dirty="0"/>
              <a:t> de Deus… (Ef 6.10-13)</a:t>
            </a:r>
            <a:endParaRPr lang="en-US" sz="3200" dirty="0"/>
          </a:p>
        </p:txBody>
      </p:sp>
    </p:spTree>
    <p:extLst>
      <p:ext uri="{BB962C8B-B14F-4D97-AF65-F5344CB8AC3E}">
        <p14:creationId xmlns:p14="http://schemas.microsoft.com/office/powerpoint/2010/main" val="56642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2" descr="http://static.guim.co.uk/sys-images/Guardian/Pix/pictures/2012/7/26/1343299480848/Devil-on-computer-008.jpg"/>
          <p:cNvPicPr>
            <a:picLocks noChangeAspect="1" noChangeArrowheads="1"/>
          </p:cNvPicPr>
          <p:nvPr/>
        </p:nvPicPr>
        <p:blipFill rotWithShape="1">
          <a:blip r:embed="rId3" cstate="print"/>
          <a:srcRect l="13651" r="13651"/>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p:spPr>
      </p:pic>
      <p:grpSp>
        <p:nvGrpSpPr>
          <p:cNvPr id="63513" name="Group 6351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63514" name="Freeform: Shape 6351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3515" name="Group 6351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63516" name="Group 6351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63520" name="Freeform: Shape 6351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521" name="Freeform: Shape 6352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3517" name="Group 6351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63518" name="Freeform: Shape 6351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519" name="Freeform: Shape 6351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146" name="Text Box 2"/>
          <p:cNvSpPr txBox="1">
            <a:spLocks noChangeArrowheads="1"/>
          </p:cNvSpPr>
          <p:nvPr/>
        </p:nvSpPr>
        <p:spPr bwMode="auto">
          <a:xfrm>
            <a:off x="1889125" y="2022475"/>
            <a:ext cx="184150" cy="457200"/>
          </a:xfrm>
          <a:prstGeom prst="rect">
            <a:avLst/>
          </a:prstGeom>
          <a:noFill/>
          <a:ln w="9525">
            <a:noFill/>
            <a:miter lim="800000"/>
            <a:headEnd/>
            <a:tailEnd/>
          </a:ln>
        </p:spPr>
        <p:txBody>
          <a:bodyPr wrap="none">
            <a:spAutoFit/>
          </a:bodyPr>
          <a:lstStyle/>
          <a:p>
            <a:endParaRPr lang="en-US"/>
          </a:p>
        </p:txBody>
      </p:sp>
      <p:sp>
        <p:nvSpPr>
          <p:cNvPr id="6" name="Text Box 4">
            <a:extLst>
              <a:ext uri="{FF2B5EF4-FFF2-40B4-BE49-F238E27FC236}">
                <a16:creationId xmlns:a16="http://schemas.microsoft.com/office/drawing/2014/main" id="{454A058C-C746-0C09-6CF9-DB89C9F03406}"/>
              </a:ext>
            </a:extLst>
          </p:cNvPr>
          <p:cNvSpPr txBox="1">
            <a:spLocks noChangeArrowheads="1"/>
          </p:cNvSpPr>
          <p:nvPr/>
        </p:nvSpPr>
        <p:spPr bwMode="auto">
          <a:xfrm>
            <a:off x="1" y="552904"/>
            <a:ext cx="3873044" cy="4278094"/>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r>
              <a:rPr lang="pt-BR" sz="3400" b="1" i="1" dirty="0">
                <a:cs typeface="Calibri" panose="020F0502020204030204" pitchFamily="34" charset="0"/>
              </a:rPr>
              <a:t>Sede sóbrios e vigilantes.  </a:t>
            </a:r>
          </a:p>
          <a:p>
            <a:r>
              <a:rPr lang="pt-BR" sz="3400" b="1" i="1" dirty="0">
                <a:cs typeface="Calibri" panose="020F0502020204030204" pitchFamily="34" charset="0"/>
              </a:rPr>
              <a:t>O diabo, vosso adversário, </a:t>
            </a:r>
          </a:p>
          <a:p>
            <a:r>
              <a:rPr lang="pt-BR" sz="3400" b="1" i="1" dirty="0">
                <a:cs typeface="Calibri" panose="020F0502020204030204" pitchFamily="34" charset="0"/>
              </a:rPr>
              <a:t>anda em derredor...</a:t>
            </a:r>
          </a:p>
          <a:p>
            <a:r>
              <a:rPr lang="pt-BR" sz="3400" b="1" i="1" dirty="0">
                <a:cs typeface="Calibri" panose="020F0502020204030204" pitchFamily="34" charset="0"/>
              </a:rPr>
              <a:t> procurando alguém para devorar . . . </a:t>
            </a:r>
          </a:p>
          <a:p>
            <a:r>
              <a:rPr lang="pt-BR" sz="3400" b="1" i="1" dirty="0">
                <a:cs typeface="Calibri" panose="020F0502020204030204" pitchFamily="34" charset="0"/>
              </a:rPr>
              <a:t>(1 Pe 5.8)</a:t>
            </a:r>
            <a:endParaRPr lang="en-US" sz="3400" b="1" i="1" dirty="0">
              <a:cs typeface="Calibri" panose="020F0502020204030204" pitchFamily="34" charset="0"/>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2346326" y="4092056"/>
            <a:ext cx="184731" cy="461665"/>
          </a:xfrm>
          <a:prstGeom prst="rect">
            <a:avLst/>
          </a:prstGeom>
          <a:noFill/>
          <a:ln w="9525">
            <a:noFill/>
            <a:miter lim="800000"/>
            <a:headEnd/>
            <a:tailEnd/>
          </a:ln>
        </p:spPr>
        <p:txBody>
          <a:bodyPr wrap="none">
            <a:spAutoFit/>
          </a:bodyPr>
          <a:lstStyle/>
          <a:p>
            <a:endParaRPr lang="en-US" sz="2400" dirty="0">
              <a:latin typeface="Calibri" panose="020F0502020204030204" pitchFamily="34" charset="0"/>
            </a:endParaRPr>
          </a:p>
        </p:txBody>
      </p:sp>
      <p:sp>
        <p:nvSpPr>
          <p:cNvPr id="3095558" name="Text Box 6"/>
          <p:cNvSpPr txBox="1">
            <a:spLocks noChangeArrowheads="1"/>
          </p:cNvSpPr>
          <p:nvPr/>
        </p:nvSpPr>
        <p:spPr bwMode="auto">
          <a:xfrm>
            <a:off x="0" y="1654862"/>
            <a:ext cx="7173040" cy="2308324"/>
          </a:xfrm>
          <a:prstGeom prst="rect">
            <a:avLst/>
          </a:prstGeom>
          <a:noFill/>
          <a:ln w="9525">
            <a:noFill/>
            <a:miter lim="800000"/>
            <a:headEnd/>
            <a:tailEnd/>
          </a:ln>
        </p:spPr>
        <p:txBody>
          <a:bodyPr wrap="square">
            <a:spAutoFit/>
          </a:bodyPr>
          <a:lstStyle/>
          <a:p>
            <a:pPr algn="ctr"/>
            <a:r>
              <a:rPr lang="pt-BR" sz="3600" b="1" i="1" dirty="0"/>
              <a:t>Sobre tudo o que se deve guardar, guarda o teu coração, porque dele procedem as fontes da vida </a:t>
            </a:r>
            <a:br>
              <a:rPr lang="pt-BR" sz="3600" b="1" i="1" dirty="0"/>
            </a:br>
            <a:r>
              <a:rPr lang="pt-BR" sz="3600" b="1" i="1" dirty="0"/>
              <a:t>(Pv 4.23)</a:t>
            </a:r>
            <a:endParaRPr lang="en-US" sz="3600" b="1" i="1" dirty="0"/>
          </a:p>
        </p:txBody>
      </p:sp>
      <p:sp>
        <p:nvSpPr>
          <p:cNvPr id="2" name="Text Box 5">
            <a:extLst>
              <a:ext uri="{FF2B5EF4-FFF2-40B4-BE49-F238E27FC236}">
                <a16:creationId xmlns:a16="http://schemas.microsoft.com/office/drawing/2014/main" id="{7262E041-DB6E-02F8-F99A-C2CD87386981}"/>
              </a:ext>
            </a:extLst>
          </p:cNvPr>
          <p:cNvSpPr txBox="1">
            <a:spLocks noChangeArrowheads="1"/>
          </p:cNvSpPr>
          <p:nvPr/>
        </p:nvSpPr>
        <p:spPr bwMode="auto">
          <a:xfrm>
            <a:off x="5245651" y="4890316"/>
            <a:ext cx="6289939" cy="1754326"/>
          </a:xfrm>
          <a:prstGeom prst="rect">
            <a:avLst/>
          </a:prstGeom>
          <a:noFill/>
          <a:ln w="9525">
            <a:noFill/>
            <a:miter lim="800000"/>
            <a:headEnd/>
            <a:tailEnd/>
          </a:ln>
        </p:spPr>
        <p:txBody>
          <a:bodyPr wrap="square">
            <a:spAutoFit/>
          </a:bodyPr>
          <a:lstStyle/>
          <a:p>
            <a:pPr algn="ctr"/>
            <a:r>
              <a:rPr lang="pt-BR" sz="3600" b="1" i="1" dirty="0"/>
              <a:t>Dá-me, filho meu, o teu coração e os teus olhos se agradem dos meus caminhos (Pv 23.26)</a:t>
            </a:r>
            <a:endParaRPr lang="en-US" sz="3600" b="1" i="1" dirty="0"/>
          </a:p>
        </p:txBody>
      </p:sp>
      <p:sp>
        <p:nvSpPr>
          <p:cNvPr id="3" name="Text Box 4">
            <a:extLst>
              <a:ext uri="{FF2B5EF4-FFF2-40B4-BE49-F238E27FC236}">
                <a16:creationId xmlns:a16="http://schemas.microsoft.com/office/drawing/2014/main" id="{4BB64EDE-E01C-F656-2693-5D6D29CAABC8}"/>
              </a:ext>
            </a:extLst>
          </p:cNvPr>
          <p:cNvSpPr txBox="1">
            <a:spLocks noChangeArrowheads="1"/>
          </p:cNvSpPr>
          <p:nvPr/>
        </p:nvSpPr>
        <p:spPr bwMode="auto">
          <a:xfrm>
            <a:off x="222069" y="213358"/>
            <a:ext cx="11969931" cy="1138773"/>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400" b="1" dirty="0">
                <a:solidFill>
                  <a:schemeClr val="bg1"/>
                </a:solidFill>
                <a:latin typeface="+mn-lt"/>
              </a:rPr>
              <a:t>2. Somos chamados a guardar nossos corações e nossas mentes, especialmente dentro de casa (Sl 101; Fp 4.8; Pv 4.23 etc.)</a:t>
            </a:r>
            <a:endParaRPr lang="en-US" altLang="en-US" sz="3400" b="1" i="1" dirty="0">
              <a:solidFill>
                <a:schemeClr val="bg1"/>
              </a:solidFill>
              <a:latin typeface="+mn-lt"/>
            </a:endParaRPr>
          </a:p>
        </p:txBody>
      </p:sp>
      <p:pic>
        <p:nvPicPr>
          <p:cNvPr id="4098" name="Picture 2" descr="Guard Your Heart | Joseph Brothers">
            <a:extLst>
              <a:ext uri="{FF2B5EF4-FFF2-40B4-BE49-F238E27FC236}">
                <a16:creationId xmlns:a16="http://schemas.microsoft.com/office/drawing/2014/main" id="{33836468-C8CF-C443-0D8E-A2CB6613B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732"/>
          <a:stretch>
            <a:fillRect/>
          </a:stretch>
        </p:blipFill>
        <p:spPr bwMode="auto">
          <a:xfrm>
            <a:off x="7289346" y="1481001"/>
            <a:ext cx="4426404" cy="273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22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284D2EA-30DE-8A05-CEFB-CB028C907D52}"/>
              </a:ext>
            </a:extLst>
          </p:cNvPr>
          <p:cNvSpPr txBox="1">
            <a:spLocks noChangeArrowheads="1"/>
          </p:cNvSpPr>
          <p:nvPr/>
        </p:nvSpPr>
        <p:spPr bwMode="auto">
          <a:xfrm>
            <a:off x="29979" y="1592244"/>
            <a:ext cx="12017829" cy="4093428"/>
          </a:xfrm>
          <a:prstGeom prst="rect">
            <a:avLst/>
          </a:prstGeom>
          <a:noFill/>
          <a:ln w="9525">
            <a:noFill/>
            <a:miter lim="800000"/>
            <a:headEnd/>
            <a:tailEnd/>
          </a:ln>
        </p:spPr>
        <p:txBody>
          <a:bodyPr wrap="square">
            <a:spAutoFit/>
          </a:bodyPr>
          <a:lstStyle/>
          <a:p>
            <a:pPr algn="ctr"/>
            <a:r>
              <a:rPr lang="en-US" sz="3600" b="1" i="1" dirty="0"/>
              <a:t>Portas </a:t>
            </a:r>
            <a:r>
              <a:rPr lang="en-US" sz="3600" b="1" i="1" dirty="0" err="1"/>
              <a:t>adentro</a:t>
            </a:r>
            <a:r>
              <a:rPr lang="en-US" sz="3600" b="1" i="1" dirty="0"/>
              <a:t>, </a:t>
            </a:r>
            <a:r>
              <a:rPr lang="en-US" sz="3600" b="1" i="1" dirty="0" err="1"/>
              <a:t>em</a:t>
            </a:r>
            <a:r>
              <a:rPr lang="en-US" sz="3600" b="1" i="1" dirty="0"/>
              <a:t> minha casa, terei coração </a:t>
            </a:r>
            <a:r>
              <a:rPr lang="en-US" sz="3600" b="1" i="1" dirty="0" err="1"/>
              <a:t>sincero</a:t>
            </a:r>
            <a:r>
              <a:rPr lang="en-US" sz="3600" b="1" i="1" dirty="0"/>
              <a:t>.</a:t>
            </a:r>
          </a:p>
          <a:p>
            <a:pPr algn="ctr"/>
            <a:r>
              <a:rPr lang="en-US" sz="3600" b="1" i="1" dirty="0"/>
              <a:t>Não </a:t>
            </a:r>
            <a:r>
              <a:rPr lang="en-US" sz="3600" b="1" i="1" dirty="0" err="1"/>
              <a:t>porei</a:t>
            </a:r>
            <a:r>
              <a:rPr lang="en-US" sz="3600" b="1" i="1" dirty="0"/>
              <a:t> coisa </a:t>
            </a:r>
            <a:r>
              <a:rPr lang="en-US" sz="3600" b="1" i="1" dirty="0" err="1"/>
              <a:t>injusta</a:t>
            </a:r>
            <a:r>
              <a:rPr lang="en-US" sz="3600" b="1" i="1" dirty="0"/>
              <a:t> [de Belial – o que não </a:t>
            </a:r>
            <a:r>
              <a:rPr lang="en-US" sz="3600" b="1" i="1" dirty="0" err="1"/>
              <a:t>presta</a:t>
            </a:r>
            <a:r>
              <a:rPr lang="en-US" sz="3600" b="1" i="1" dirty="0"/>
              <a:t>] </a:t>
            </a:r>
          </a:p>
          <a:p>
            <a:pPr algn="ctr"/>
            <a:r>
              <a:rPr lang="en-US" sz="3600" b="1" i="1" dirty="0" err="1"/>
              <a:t>diante</a:t>
            </a:r>
            <a:r>
              <a:rPr lang="en-US" sz="3600" b="1" i="1" dirty="0"/>
              <a:t> dos meus </a:t>
            </a:r>
            <a:r>
              <a:rPr lang="en-US" sz="3600" b="1" i="1" dirty="0" err="1"/>
              <a:t>olhos</a:t>
            </a:r>
            <a:r>
              <a:rPr lang="en-US" sz="3600" b="1" i="1" dirty="0"/>
              <a:t>; </a:t>
            </a:r>
            <a:r>
              <a:rPr lang="en-US" sz="4000" b="1" i="1" dirty="0" err="1"/>
              <a:t>ABORREÇO</a:t>
            </a:r>
            <a:r>
              <a:rPr lang="en-US" sz="4000" b="1" i="1" dirty="0"/>
              <a:t> </a:t>
            </a:r>
            <a:r>
              <a:rPr lang="en-US" sz="3600" b="1" i="1" dirty="0"/>
              <a:t>o </a:t>
            </a:r>
            <a:r>
              <a:rPr lang="en-US" sz="3600" b="1" i="1" dirty="0" err="1"/>
              <a:t>proceder</a:t>
            </a:r>
            <a:r>
              <a:rPr lang="en-US" sz="3600" b="1" i="1" dirty="0"/>
              <a:t> </a:t>
            </a:r>
          </a:p>
          <a:p>
            <a:pPr algn="ctr"/>
            <a:r>
              <a:rPr lang="en-US" sz="3600" b="1" i="1" dirty="0"/>
              <a:t>dos que se </a:t>
            </a:r>
            <a:r>
              <a:rPr lang="en-US" sz="3600" b="1" i="1" dirty="0" err="1"/>
              <a:t>desviam</a:t>
            </a:r>
            <a:r>
              <a:rPr lang="en-US" sz="3600" b="1" i="1" dirty="0"/>
              <a:t>; </a:t>
            </a:r>
            <a:r>
              <a:rPr lang="en-US" sz="4000" b="1" i="1" dirty="0"/>
              <a:t>NADA </a:t>
            </a:r>
            <a:r>
              <a:rPr lang="en-US" sz="4000" b="1" i="1" dirty="0" err="1"/>
              <a:t>DISTO</a:t>
            </a:r>
            <a:r>
              <a:rPr lang="en-US" sz="4000" b="1" i="1" dirty="0"/>
              <a:t> SE ME PEGARÁ!</a:t>
            </a:r>
          </a:p>
          <a:p>
            <a:pPr algn="ctr"/>
            <a:r>
              <a:rPr lang="en-US" sz="3600" b="1" i="1" dirty="0"/>
              <a:t>Longe de mim o coração </a:t>
            </a:r>
            <a:r>
              <a:rPr lang="en-US" sz="3600" b="1" i="1" dirty="0" err="1"/>
              <a:t>perverso</a:t>
            </a:r>
            <a:r>
              <a:rPr lang="en-US" sz="3600" b="1" i="1" dirty="0"/>
              <a:t>;</a:t>
            </a:r>
          </a:p>
          <a:p>
            <a:pPr algn="ctr"/>
            <a:r>
              <a:rPr lang="en-US" sz="3600" b="1" i="1" dirty="0"/>
              <a:t>NÃO QUERO CONHECER O MAL!</a:t>
            </a:r>
          </a:p>
          <a:p>
            <a:pPr algn="ctr"/>
            <a:r>
              <a:rPr lang="en-US" sz="3600" b="1" i="1" dirty="0"/>
              <a:t>Sl 101.2a-4; </a:t>
            </a:r>
            <a:r>
              <a:rPr lang="en-US" sz="3600" b="1" i="1" dirty="0" err="1"/>
              <a:t>veja</a:t>
            </a:r>
            <a:r>
              <a:rPr lang="en-US" sz="3600" b="1" i="1" dirty="0"/>
              <a:t> Mt 6.22,23; Fp 4.8)</a:t>
            </a:r>
          </a:p>
        </p:txBody>
      </p:sp>
      <p:sp>
        <p:nvSpPr>
          <p:cNvPr id="3" name="Text Box 4">
            <a:extLst>
              <a:ext uri="{FF2B5EF4-FFF2-40B4-BE49-F238E27FC236}">
                <a16:creationId xmlns:a16="http://schemas.microsoft.com/office/drawing/2014/main" id="{50CC9F0B-10AE-B1CC-8307-BBF5BA115691}"/>
              </a:ext>
            </a:extLst>
          </p:cNvPr>
          <p:cNvSpPr txBox="1">
            <a:spLocks noChangeArrowheads="1"/>
          </p:cNvSpPr>
          <p:nvPr/>
        </p:nvSpPr>
        <p:spPr bwMode="auto">
          <a:xfrm>
            <a:off x="222069" y="213358"/>
            <a:ext cx="11969931" cy="1138773"/>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400" b="1" dirty="0">
                <a:solidFill>
                  <a:schemeClr val="bg1"/>
                </a:solidFill>
                <a:latin typeface="+mn-lt"/>
              </a:rPr>
              <a:t>2. Somos chamados a guardar nossos corações e nossas mentes, especialmente dentro de casa (Sl 101; Fp 4.8; Pv 4.23 etc.)</a:t>
            </a:r>
            <a:endParaRPr lang="en-US" altLang="en-US" sz="3400" b="1" i="1" dirty="0">
              <a:solidFill>
                <a:schemeClr val="bg1"/>
              </a:solidFill>
              <a:latin typeface="+mn-lt"/>
            </a:endParaRPr>
          </a:p>
        </p:txBody>
      </p:sp>
    </p:spTree>
    <p:extLst>
      <p:ext uri="{BB962C8B-B14F-4D97-AF65-F5344CB8AC3E}">
        <p14:creationId xmlns:p14="http://schemas.microsoft.com/office/powerpoint/2010/main" val="2536379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yths Busted - Tough Mudder UK">
            <a:extLst>
              <a:ext uri="{FF2B5EF4-FFF2-40B4-BE49-F238E27FC236}">
                <a16:creationId xmlns:a16="http://schemas.microsoft.com/office/drawing/2014/main" id="{94E21184-06F2-C456-5EEF-82281230D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697"/>
            <a:ext cx="12192000" cy="812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34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640080" y="5576887"/>
            <a:ext cx="10911840" cy="1138706"/>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3600" b="1" i="1" dirty="0" err="1">
                <a:latin typeface="+mj-lt"/>
                <a:ea typeface="+mj-ea"/>
                <a:cs typeface="+mj-cs"/>
              </a:rPr>
              <a:t>Maturidade</a:t>
            </a:r>
            <a:r>
              <a:rPr lang="en-US" sz="3600" b="1" i="1" dirty="0">
                <a:latin typeface="+mj-lt"/>
                <a:ea typeface="+mj-ea"/>
                <a:cs typeface="+mj-cs"/>
              </a:rPr>
              <a:t> </a:t>
            </a:r>
            <a:r>
              <a:rPr lang="en-US" sz="3600" b="1" i="1" dirty="0" err="1">
                <a:latin typeface="+mj-lt"/>
                <a:ea typeface="+mj-ea"/>
                <a:cs typeface="+mj-cs"/>
              </a:rPr>
              <a:t>espiritual</a:t>
            </a:r>
            <a:r>
              <a:rPr lang="en-US" sz="3600" b="1" i="1" dirty="0">
                <a:latin typeface="+mj-lt"/>
                <a:ea typeface="+mj-ea"/>
                <a:cs typeface="+mj-cs"/>
              </a:rPr>
              <a:t> </a:t>
            </a:r>
            <a:r>
              <a:rPr lang="en-US" sz="3600" b="1" i="1" dirty="0" err="1">
                <a:latin typeface="+mj-lt"/>
                <a:ea typeface="+mj-ea"/>
                <a:cs typeface="+mj-cs"/>
              </a:rPr>
              <a:t>consiste</a:t>
            </a:r>
            <a:r>
              <a:rPr lang="en-US" sz="3600" b="1" i="1" dirty="0">
                <a:latin typeface="+mj-lt"/>
                <a:ea typeface="+mj-ea"/>
                <a:cs typeface="+mj-cs"/>
              </a:rPr>
              <a:t> </a:t>
            </a:r>
            <a:r>
              <a:rPr lang="en-US" sz="3600" b="1" i="1" dirty="0" err="1">
                <a:latin typeface="+mj-lt"/>
                <a:ea typeface="+mj-ea"/>
                <a:cs typeface="+mj-cs"/>
              </a:rPr>
              <a:t>em</a:t>
            </a:r>
            <a:r>
              <a:rPr lang="en-US" sz="3600" b="1" i="1" dirty="0">
                <a:latin typeface="+mj-lt"/>
                <a:ea typeface="+mj-ea"/>
                <a:cs typeface="+mj-cs"/>
              </a:rPr>
              <a:t> </a:t>
            </a:r>
            <a:r>
              <a:rPr lang="en-US" sz="3600" b="1" i="1" dirty="0" err="1">
                <a:latin typeface="+mj-lt"/>
                <a:ea typeface="+mj-ea"/>
                <a:cs typeface="+mj-cs"/>
              </a:rPr>
              <a:t>FUGIR</a:t>
            </a:r>
            <a:r>
              <a:rPr lang="en-US" sz="3600" b="1" i="1" dirty="0">
                <a:latin typeface="+mj-lt"/>
                <a:ea typeface="+mj-ea"/>
                <a:cs typeface="+mj-cs"/>
              </a:rPr>
              <a:t>,  </a:t>
            </a:r>
          </a:p>
          <a:p>
            <a:pPr algn="ctr">
              <a:lnSpc>
                <a:spcPct val="90000"/>
              </a:lnSpc>
              <a:spcBef>
                <a:spcPct val="0"/>
              </a:spcBef>
              <a:spcAft>
                <a:spcPts val="600"/>
              </a:spcAft>
            </a:pPr>
            <a:r>
              <a:rPr lang="en-US" sz="3600" b="1" i="1" dirty="0">
                <a:latin typeface="+mj-lt"/>
                <a:ea typeface="+mj-ea"/>
                <a:cs typeface="+mj-cs"/>
              </a:rPr>
              <a:t>não tentar </a:t>
            </a:r>
            <a:r>
              <a:rPr lang="en-US" sz="3600" b="1" i="1" dirty="0" err="1">
                <a:latin typeface="+mj-lt"/>
                <a:ea typeface="+mj-ea"/>
                <a:cs typeface="+mj-cs"/>
              </a:rPr>
              <a:t>provar</a:t>
            </a:r>
            <a:r>
              <a:rPr lang="en-US" sz="3600" b="1" i="1" dirty="0">
                <a:latin typeface="+mj-lt"/>
                <a:ea typeface="+mj-ea"/>
                <a:cs typeface="+mj-cs"/>
              </a:rPr>
              <a:t> </a:t>
            </a:r>
            <a:r>
              <a:rPr lang="en-US" sz="3600" b="1" i="1" dirty="0" err="1">
                <a:latin typeface="+mj-lt"/>
                <a:ea typeface="+mj-ea"/>
                <a:cs typeface="+mj-cs"/>
              </a:rPr>
              <a:t>sua</a:t>
            </a:r>
            <a:r>
              <a:rPr lang="en-US" sz="3600" b="1" i="1" dirty="0">
                <a:latin typeface="+mj-lt"/>
                <a:ea typeface="+mj-ea"/>
                <a:cs typeface="+mj-cs"/>
              </a:rPr>
              <a:t> “</a:t>
            </a:r>
            <a:r>
              <a:rPr lang="en-US" sz="3600" b="1" i="1" dirty="0" err="1">
                <a:latin typeface="+mj-lt"/>
                <a:ea typeface="+mj-ea"/>
                <a:cs typeface="+mj-cs"/>
              </a:rPr>
              <a:t>força</a:t>
            </a:r>
            <a:r>
              <a:rPr lang="en-US" sz="3600" b="1" i="1" dirty="0">
                <a:latin typeface="+mj-lt"/>
                <a:ea typeface="+mj-ea"/>
                <a:cs typeface="+mj-cs"/>
              </a:rPr>
              <a:t>”  </a:t>
            </a:r>
            <a:r>
              <a:rPr lang="en-US" sz="3600" b="1" i="1" dirty="0" err="1">
                <a:latin typeface="+mj-lt"/>
                <a:ea typeface="+mj-ea"/>
                <a:cs typeface="+mj-cs"/>
              </a:rPr>
              <a:t>resistindo</a:t>
            </a:r>
            <a:r>
              <a:rPr lang="en-US" sz="3600" b="1" i="1" dirty="0">
                <a:latin typeface="+mj-lt"/>
                <a:ea typeface="+mj-ea"/>
                <a:cs typeface="+mj-cs"/>
              </a:rPr>
              <a:t> a </a:t>
            </a:r>
            <a:r>
              <a:rPr lang="en-US" sz="3600" b="1" i="1" dirty="0" err="1">
                <a:latin typeface="+mj-lt"/>
                <a:ea typeface="+mj-ea"/>
                <a:cs typeface="+mj-cs"/>
              </a:rPr>
              <a:t>tentação</a:t>
            </a:r>
            <a:r>
              <a:rPr lang="en-US" sz="3600" b="1" i="1" dirty="0">
                <a:latin typeface="+mj-lt"/>
                <a:ea typeface="+mj-ea"/>
                <a:cs typeface="+mj-cs"/>
              </a:rPr>
              <a:t>!</a:t>
            </a:r>
          </a:p>
        </p:txBody>
      </p:sp>
      <p:pic>
        <p:nvPicPr>
          <p:cNvPr id="996355" name="Picture 3" descr="xtremesports"/>
          <p:cNvPicPr>
            <a:picLocks noChangeAspect="1" noChangeArrowheads="1"/>
          </p:cNvPicPr>
          <p:nvPr/>
        </p:nvPicPr>
        <p:blipFill>
          <a:blip r:embed="rId3" cstate="print"/>
          <a:srcRect t="4675" r="1" b="1"/>
          <a:stretch>
            <a:fillRect/>
          </a:stretch>
        </p:blipFill>
        <p:spPr bwMode="auto">
          <a:xfrm>
            <a:off x="640080" y="640080"/>
            <a:ext cx="10911840" cy="4836795"/>
          </a:xfrm>
          <a:prstGeom prst="rect">
            <a:avLst/>
          </a:prstGeom>
          <a:noFill/>
          <a:ln w="19050">
            <a:solidFill>
              <a:schemeClr val="tx1"/>
            </a:solidFill>
            <a:miter lim="800000"/>
          </a:ln>
        </p:spPr>
      </p:pic>
    </p:spTree>
  </p:cSld>
  <p:clrMapOvr>
    <a:overrideClrMapping bg1="dk1" tx1="lt1" bg2="dk2" tx2="lt2" accent1="accent1" accent2="accent2" accent3="accent3" accent4="accent4" accent5="accent5" accent6="accent6" hlink="hlink" folHlink="folHlink"/>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iple Chocolate Brownies - Baking with Granny">
            <a:extLst>
              <a:ext uri="{FF2B5EF4-FFF2-40B4-BE49-F238E27FC236}">
                <a16:creationId xmlns:a16="http://schemas.microsoft.com/office/drawing/2014/main" id="{93709DC4-E87A-A6FD-D9CD-6B9032D0D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7" r="-2" b="14168"/>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256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0" y="838200"/>
            <a:ext cx="12192000" cy="5632311"/>
          </a:xfrm>
          <a:prstGeom prst="rect">
            <a:avLst/>
          </a:prstGeom>
          <a:noFill/>
        </p:spPr>
        <p:txBody>
          <a:bodyPr wrap="square" rtlCol="0">
            <a:spAutoFit/>
          </a:bodyPr>
          <a:lstStyle/>
          <a:p>
            <a:pPr marL="742950" indent="-742950"/>
            <a:r>
              <a:rPr lang="en-US" sz="3600" b="1" i="1" dirty="0">
                <a:latin typeface="Calibri" panose="020F0502020204030204" pitchFamily="34" charset="0"/>
                <a:ea typeface="Calibri" panose="020F0502020204030204" pitchFamily="34" charset="0"/>
                <a:cs typeface="Calibri" panose="020F0502020204030204" pitchFamily="34" charset="0"/>
              </a:rPr>
              <a:t>-Será que tenho me tornado </a:t>
            </a:r>
            <a:r>
              <a:rPr lang="en-US" sz="3600" b="1" i="1" dirty="0" err="1">
                <a:latin typeface="Calibri" panose="020F0502020204030204" pitchFamily="34" charset="0"/>
                <a:ea typeface="Calibri" panose="020F0502020204030204" pitchFamily="34" charset="0"/>
                <a:cs typeface="Calibri" panose="020F0502020204030204" pitchFamily="34" charset="0"/>
              </a:rPr>
              <a:t>cada</a:t>
            </a:r>
            <a:r>
              <a:rPr lang="en-US" sz="3600" b="1" i="1" dirty="0">
                <a:latin typeface="Calibri" panose="020F0502020204030204" pitchFamily="34" charset="0"/>
                <a:ea typeface="Calibri" panose="020F0502020204030204" pitchFamily="34" charset="0"/>
                <a:cs typeface="Calibri" panose="020F0502020204030204" pitchFamily="34" charset="0"/>
              </a:rPr>
              <a:t> vez </a:t>
            </a:r>
            <a:r>
              <a:rPr lang="en-US" sz="3600" b="1" i="1" dirty="0" err="1">
                <a:latin typeface="Calibri" panose="020F0502020204030204" pitchFamily="34" charset="0"/>
                <a:ea typeface="Calibri" panose="020F0502020204030204" pitchFamily="34" charset="0"/>
                <a:cs typeface="Calibri" panose="020F0502020204030204" pitchFamily="34" charset="0"/>
              </a:rPr>
              <a:t>menos</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sensível</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ao</a:t>
            </a:r>
            <a:r>
              <a:rPr lang="en-US" sz="3600" b="1" i="1" dirty="0">
                <a:latin typeface="Calibri" panose="020F0502020204030204" pitchFamily="34" charset="0"/>
                <a:ea typeface="Calibri" panose="020F0502020204030204" pitchFamily="34" charset="0"/>
                <a:cs typeface="Calibri" panose="020F0502020204030204" pitchFamily="34" charset="0"/>
              </a:rPr>
              <a:t> </a:t>
            </a:r>
          </a:p>
          <a:p>
            <a:pPr marL="742950" indent="-742950"/>
            <a:r>
              <a:rPr lang="en-US" sz="3600" b="1" i="1" dirty="0" err="1">
                <a:latin typeface="Calibri" panose="020F0502020204030204" pitchFamily="34" charset="0"/>
                <a:ea typeface="Calibri" panose="020F0502020204030204" pitchFamily="34" charset="0"/>
                <a:cs typeface="Calibri" panose="020F0502020204030204" pitchFamily="34" charset="0"/>
              </a:rPr>
              <a:t>pecado</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na</a:t>
            </a:r>
            <a:r>
              <a:rPr lang="en-US" sz="3600" b="1" i="1" dirty="0">
                <a:latin typeface="Calibri" panose="020F0502020204030204" pitchFamily="34" charset="0"/>
                <a:ea typeface="Calibri" panose="020F0502020204030204" pitchFamily="34" charset="0"/>
                <a:cs typeface="Calibri" panose="020F0502020204030204" pitchFamily="34" charset="0"/>
              </a:rPr>
              <a:t> minha </a:t>
            </a:r>
            <a:r>
              <a:rPr lang="en-US" sz="3600" b="1" i="1" dirty="0" err="1">
                <a:latin typeface="Calibri" panose="020F0502020204030204" pitchFamily="34" charset="0"/>
                <a:ea typeface="Calibri" panose="020F0502020204030204" pitchFamily="34" charset="0"/>
                <a:cs typeface="Calibri" panose="020F0502020204030204" pitchFamily="34" charset="0"/>
              </a:rPr>
              <a:t>vida</a:t>
            </a:r>
            <a:r>
              <a:rPr lang="en-US" sz="3600" b="1" i="1" dirty="0">
                <a:latin typeface="Calibri" panose="020F0502020204030204" pitchFamily="34" charset="0"/>
                <a:ea typeface="Calibri" panose="020F0502020204030204" pitchFamily="34" charset="0"/>
                <a:cs typeface="Calibri" panose="020F0502020204030204" pitchFamily="34" charset="0"/>
              </a:rPr>
              <a:t>?</a:t>
            </a:r>
          </a:p>
          <a:p>
            <a:pPr marL="742950" indent="-742950"/>
            <a:endParaRPr lang="en-US" sz="36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742950" indent="-742950"/>
            <a:r>
              <a:rPr lang="en-US" sz="3600" b="1" i="1" dirty="0">
                <a:latin typeface="Calibri" panose="020F0502020204030204" pitchFamily="34" charset="0"/>
                <a:ea typeface="Calibri" panose="020F0502020204030204" pitchFamily="34" charset="0"/>
                <a:cs typeface="Calibri" panose="020F0502020204030204" pitchFamily="34" charset="0"/>
              </a:rPr>
              <a:t>-Será que estou </a:t>
            </a:r>
            <a:r>
              <a:rPr lang="en-US" sz="3600" b="1" i="1" dirty="0" err="1">
                <a:latin typeface="Calibri" panose="020F0502020204030204" pitchFamily="34" charset="0"/>
                <a:ea typeface="Calibri" panose="020F0502020204030204" pitchFamily="34" charset="0"/>
                <a:cs typeface="Calibri" panose="020F0502020204030204" pitchFamily="34" charset="0"/>
              </a:rPr>
              <a:t>na</a:t>
            </a:r>
            <a:r>
              <a:rPr lang="en-US" sz="3600" b="1" i="1" dirty="0">
                <a:latin typeface="Calibri" panose="020F0502020204030204" pitchFamily="34" charset="0"/>
                <a:ea typeface="Calibri" panose="020F0502020204030204" pitchFamily="34" charset="0"/>
                <a:cs typeface="Calibri" panose="020F0502020204030204" pitchFamily="34" charset="0"/>
              </a:rPr>
              <a:t> panela da </a:t>
            </a:r>
          </a:p>
          <a:p>
            <a:pPr marL="742950" indent="-742950"/>
            <a:r>
              <a:rPr lang="en-US" sz="3600" b="1" i="1" dirty="0" err="1">
                <a:latin typeface="Calibri" panose="020F0502020204030204" pitchFamily="34" charset="0"/>
                <a:ea typeface="Calibri" panose="020F0502020204030204" pitchFamily="34" charset="0"/>
                <a:cs typeface="Calibri" panose="020F0502020204030204" pitchFamily="34" charset="0"/>
              </a:rPr>
              <a:t>tentação</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cada</a:t>
            </a:r>
            <a:r>
              <a:rPr lang="en-US" sz="3600" b="1" i="1" dirty="0">
                <a:latin typeface="Calibri" panose="020F0502020204030204" pitchFamily="34" charset="0"/>
                <a:ea typeface="Calibri" panose="020F0502020204030204" pitchFamily="34" charset="0"/>
                <a:cs typeface="Calibri" panose="020F0502020204030204" pitchFamily="34" charset="0"/>
              </a:rPr>
              <a:t> vez mais </a:t>
            </a:r>
          </a:p>
          <a:p>
            <a:pPr marL="742950" indent="-742950"/>
            <a:r>
              <a:rPr lang="en-US" sz="3600" b="1" i="1" dirty="0" err="1">
                <a:latin typeface="Calibri" panose="020F0502020204030204" pitchFamily="34" charset="0"/>
                <a:ea typeface="Calibri" panose="020F0502020204030204" pitchFamily="34" charset="0"/>
                <a:cs typeface="Calibri" panose="020F0502020204030204" pitchFamily="34" charset="0"/>
              </a:rPr>
              <a:t>acostumado</a:t>
            </a:r>
            <a:r>
              <a:rPr lang="en-US" sz="3600" b="1" i="1" dirty="0">
                <a:latin typeface="Calibri" panose="020F0502020204030204" pitchFamily="34" charset="0"/>
                <a:ea typeface="Calibri" panose="020F0502020204030204" pitchFamily="34" charset="0"/>
                <a:cs typeface="Calibri" panose="020F0502020204030204" pitchFamily="34" charset="0"/>
              </a:rPr>
              <a:t> com a </a:t>
            </a:r>
            <a:r>
              <a:rPr lang="en-US" sz="3600" b="1" i="1" dirty="0" err="1">
                <a:latin typeface="Calibri" panose="020F0502020204030204" pitchFamily="34" charset="0"/>
                <a:ea typeface="Calibri" panose="020F0502020204030204" pitchFamily="34" charset="0"/>
                <a:cs typeface="Calibri" panose="020F0502020204030204" pitchFamily="34" charset="0"/>
              </a:rPr>
              <a:t>temperatura</a:t>
            </a:r>
            <a:r>
              <a:rPr lang="en-US" sz="3600" b="1" i="1" dirty="0">
                <a:latin typeface="Calibri" panose="020F0502020204030204" pitchFamily="34" charset="0"/>
                <a:ea typeface="Calibri" panose="020F0502020204030204" pitchFamily="34" charset="0"/>
                <a:cs typeface="Calibri" panose="020F0502020204030204" pitchFamily="34" charset="0"/>
              </a:rPr>
              <a:t>? </a:t>
            </a:r>
          </a:p>
          <a:p>
            <a:pPr marL="742950" indent="-742950"/>
            <a:endParaRPr lang="en-US" sz="3600" b="1" i="1" dirty="0">
              <a:latin typeface="Calibri" panose="020F0502020204030204" pitchFamily="34" charset="0"/>
              <a:ea typeface="Calibri" panose="020F0502020204030204" pitchFamily="34" charset="0"/>
              <a:cs typeface="Calibri" panose="020F0502020204030204" pitchFamily="34" charset="0"/>
            </a:endParaRPr>
          </a:p>
          <a:p>
            <a:pPr marL="742950" indent="-742950"/>
            <a:r>
              <a:rPr lang="en-US" sz="3600" b="1" i="1" dirty="0">
                <a:latin typeface="Calibri" panose="020F0502020204030204" pitchFamily="34" charset="0"/>
                <a:ea typeface="Calibri" panose="020F0502020204030204" pitchFamily="34" charset="0"/>
                <a:cs typeface="Calibri" panose="020F0502020204030204" pitchFamily="34" charset="0"/>
              </a:rPr>
              <a:t>-Será que as </a:t>
            </a:r>
            <a:r>
              <a:rPr lang="en-US" sz="3600" b="1" i="1" dirty="0" err="1">
                <a:latin typeface="Calibri" panose="020F0502020204030204" pitchFamily="34" charset="0"/>
                <a:ea typeface="Calibri" panose="020F0502020204030204" pitchFamily="34" charset="0"/>
                <a:cs typeface="Calibri" panose="020F0502020204030204" pitchFamily="34" charset="0"/>
              </a:rPr>
              <a:t>coisas</a:t>
            </a:r>
            <a:r>
              <a:rPr lang="en-US" sz="3600" b="1" i="1" dirty="0">
                <a:latin typeface="Calibri" panose="020F0502020204030204" pitchFamily="34" charset="0"/>
                <a:ea typeface="Calibri" panose="020F0502020204030204" pitchFamily="34" charset="0"/>
                <a:cs typeface="Calibri" panose="020F0502020204030204" pitchFamily="34" charset="0"/>
              </a:rPr>
              <a:t> que me </a:t>
            </a:r>
          </a:p>
          <a:p>
            <a:pPr marL="742950" indent="-742950"/>
            <a:r>
              <a:rPr lang="en-US" sz="3600" b="1" i="1" dirty="0" err="1">
                <a:latin typeface="Calibri" panose="020F0502020204030204" pitchFamily="34" charset="0"/>
                <a:ea typeface="Calibri" panose="020F0502020204030204" pitchFamily="34" charset="0"/>
                <a:cs typeface="Calibri" panose="020F0502020204030204" pitchFamily="34" charset="0"/>
              </a:rPr>
              <a:t>envergonhavam</a:t>
            </a:r>
            <a:r>
              <a:rPr lang="en-US" sz="3600" b="1" i="1" dirty="0">
                <a:latin typeface="Calibri" panose="020F0502020204030204" pitchFamily="34" charset="0"/>
                <a:ea typeface="Calibri" panose="020F0502020204030204" pitchFamily="34" charset="0"/>
                <a:cs typeface="Calibri" panose="020F0502020204030204" pitchFamily="34" charset="0"/>
              </a:rPr>
              <a:t> no </a:t>
            </a:r>
            <a:r>
              <a:rPr lang="en-US" sz="3600" b="1" i="1" dirty="0" err="1">
                <a:latin typeface="Calibri" panose="020F0502020204030204" pitchFamily="34" charset="0"/>
                <a:ea typeface="Calibri" panose="020F0502020204030204" pitchFamily="34" charset="0"/>
                <a:cs typeface="Calibri" panose="020F0502020204030204" pitchFamily="34" charset="0"/>
              </a:rPr>
              <a:t>passado</a:t>
            </a:r>
            <a:r>
              <a:rPr lang="en-US" sz="3600" b="1" i="1" dirty="0">
                <a:latin typeface="Calibri" panose="020F0502020204030204" pitchFamily="34" charset="0"/>
                <a:ea typeface="Calibri" panose="020F0502020204030204" pitchFamily="34" charset="0"/>
                <a:cs typeface="Calibri" panose="020F0502020204030204" pitchFamily="34" charset="0"/>
              </a:rPr>
              <a:t>, </a:t>
            </a:r>
          </a:p>
          <a:p>
            <a:pPr marL="742950" indent="-742950"/>
            <a:r>
              <a:rPr lang="en-US" sz="3600" b="1" i="1" dirty="0" err="1">
                <a:latin typeface="Calibri" panose="020F0502020204030204" pitchFamily="34" charset="0"/>
                <a:ea typeface="Calibri" panose="020F0502020204030204" pitchFamily="34" charset="0"/>
                <a:cs typeface="Calibri" panose="020F0502020204030204" pitchFamily="34" charset="0"/>
              </a:rPr>
              <a:t>não</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causam</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mais</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constrangimento</a:t>
            </a:r>
            <a:r>
              <a:rPr lang="en-US" sz="3600" b="1" i="1" dirty="0">
                <a:latin typeface="Calibri" panose="020F0502020204030204" pitchFamily="34" charset="0"/>
                <a:ea typeface="Calibri" panose="020F0502020204030204" pitchFamily="34" charset="0"/>
                <a:cs typeface="Calibri" panose="020F0502020204030204" pitchFamily="34" charset="0"/>
              </a:rPr>
              <a:t> </a:t>
            </a:r>
            <a:r>
              <a:rPr lang="en-US" sz="3600" b="1" i="1" dirty="0" err="1">
                <a:latin typeface="Calibri" panose="020F0502020204030204" pitchFamily="34" charset="0"/>
                <a:ea typeface="Calibri" panose="020F0502020204030204" pitchFamily="34" charset="0"/>
                <a:cs typeface="Calibri" panose="020F0502020204030204" pitchFamily="34" charset="0"/>
              </a:rPr>
              <a:t>hoje</a:t>
            </a:r>
            <a:r>
              <a:rPr lang="en-US" sz="3600" b="1" i="1" dirty="0">
                <a:latin typeface="Calibri" panose="020F0502020204030204" pitchFamily="34" charset="0"/>
                <a:ea typeface="Calibri" panose="020F0502020204030204" pitchFamily="34" charset="0"/>
                <a:cs typeface="Calibri" panose="020F0502020204030204" pitchFamily="34" charset="0"/>
              </a:rPr>
              <a:t>?</a:t>
            </a:r>
          </a:p>
        </p:txBody>
      </p:sp>
      <p:sp>
        <p:nvSpPr>
          <p:cNvPr id="6" name="CaixaDeTexto 5"/>
          <p:cNvSpPr txBox="1"/>
          <p:nvPr/>
        </p:nvSpPr>
        <p:spPr>
          <a:xfrm>
            <a:off x="3581400" y="152400"/>
            <a:ext cx="411480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742950" indent="-742950" algn="ctr"/>
            <a:r>
              <a:rPr lang="en-US" sz="4000" b="1" dirty="0" err="1">
                <a:latin typeface="Calibri" panose="020F0502020204030204" pitchFamily="34" charset="0"/>
                <a:ea typeface="Calibri" panose="020F0502020204030204" pitchFamily="34" charset="0"/>
                <a:cs typeface="Calibri" panose="020F0502020204030204" pitchFamily="34" charset="0"/>
              </a:rPr>
              <a:t>Perguntas</a:t>
            </a:r>
            <a:r>
              <a:rPr lang="en-US" sz="4000" b="1" dirty="0">
                <a:latin typeface="Calibri" panose="020F0502020204030204" pitchFamily="34" charset="0"/>
                <a:ea typeface="Calibri" panose="020F0502020204030204" pitchFamily="34" charset="0"/>
                <a:cs typeface="Calibri" panose="020F0502020204030204" pitchFamily="34" charset="0"/>
              </a:rPr>
              <a:t> </a:t>
            </a:r>
          </a:p>
        </p:txBody>
      </p:sp>
      <p:pic>
        <p:nvPicPr>
          <p:cNvPr id="1026" name="Picture 2" descr="http://magnenilsen.com/wp-content/uploads/2010/10/frog-hot.gif"/>
          <p:cNvPicPr>
            <a:picLocks noChangeAspect="1" noChangeArrowheads="1"/>
          </p:cNvPicPr>
          <p:nvPr/>
        </p:nvPicPr>
        <p:blipFill>
          <a:blip r:embed="rId2" cstate="print"/>
          <a:srcRect/>
          <a:stretch>
            <a:fillRect/>
          </a:stretch>
        </p:blipFill>
        <p:spPr bwMode="auto">
          <a:xfrm>
            <a:off x="7974644" y="2055538"/>
            <a:ext cx="4195588" cy="369211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FAC1-0731-988B-42EC-BD63E65D92C0}"/>
            </a:ext>
          </a:extLst>
        </p:cNvPr>
        <p:cNvGrpSpPr/>
        <p:nvPr/>
      </p:nvGrpSpPr>
      <p:grpSpPr>
        <a:xfrm>
          <a:off x="0" y="0"/>
          <a:ext cx="0" cy="0"/>
          <a:chOff x="0" y="0"/>
          <a:chExt cx="0" cy="0"/>
        </a:xfrm>
      </p:grpSpPr>
      <p:sp>
        <p:nvSpPr>
          <p:cNvPr id="4" name="Text Box 2">
            <a:extLst>
              <a:ext uri="{FF2B5EF4-FFF2-40B4-BE49-F238E27FC236}">
                <a16:creationId xmlns:a16="http://schemas.microsoft.com/office/drawing/2014/main" id="{3EE9E269-BFD6-239B-B1B1-9A6AF7F7B008}"/>
              </a:ext>
            </a:extLst>
          </p:cNvPr>
          <p:cNvSpPr txBox="1">
            <a:spLocks noChangeArrowheads="1"/>
          </p:cNvSpPr>
          <p:nvPr/>
        </p:nvSpPr>
        <p:spPr bwMode="auto">
          <a:xfrm>
            <a:off x="222068" y="1525494"/>
            <a:ext cx="11969931" cy="4524315"/>
          </a:xfrm>
          <a:prstGeom prst="rect">
            <a:avLst/>
          </a:prstGeom>
          <a:noFill/>
          <a:ln w="9525">
            <a:noFill/>
            <a:miter lim="800000"/>
            <a:headEnd/>
            <a:tailEnd/>
          </a:ln>
        </p:spPr>
        <p:txBody>
          <a:bodyPr wrap="square">
            <a:spAutoFit/>
          </a:bodyPr>
          <a:lstStyle/>
          <a:p>
            <a:endParaRPr lang="en-US" sz="3600" b="1" i="1" dirty="0"/>
          </a:p>
          <a:p>
            <a:r>
              <a:rPr lang="en-US" sz="3600" b="1" i="1" dirty="0"/>
              <a:t>-</a:t>
            </a:r>
            <a:r>
              <a:rPr lang="en-US" sz="3600" b="1" i="1" dirty="0" err="1"/>
              <a:t>Os</a:t>
            </a:r>
            <a:r>
              <a:rPr lang="en-US" sz="3600" b="1" i="1" dirty="0"/>
              <a:t> meus </a:t>
            </a:r>
            <a:r>
              <a:rPr lang="en-US" sz="3600" b="1" i="1" dirty="0" err="1"/>
              <a:t>OLHOS</a:t>
            </a:r>
            <a:r>
              <a:rPr lang="en-US" sz="3600" b="1" i="1" dirty="0"/>
              <a:t> </a:t>
            </a:r>
            <a:r>
              <a:rPr lang="en-US" sz="3600" b="1" i="1" dirty="0" err="1"/>
              <a:t>procurarão</a:t>
            </a:r>
            <a:r>
              <a:rPr lang="en-US" sz="3600" b="1" i="1" dirty="0"/>
              <a:t> </a:t>
            </a:r>
          </a:p>
          <a:p>
            <a:r>
              <a:rPr lang="en-US" sz="3600" b="1" i="1" dirty="0" err="1"/>
              <a:t>os</a:t>
            </a:r>
            <a:r>
              <a:rPr lang="en-US" sz="3600" b="1" i="1" dirty="0"/>
              <a:t> </a:t>
            </a:r>
            <a:r>
              <a:rPr lang="en-US" sz="3600" b="1" i="1" dirty="0" err="1"/>
              <a:t>fiéis</a:t>
            </a:r>
            <a:r>
              <a:rPr lang="en-US" sz="3600" b="1" i="1" dirty="0"/>
              <a:t> da terra, para que </a:t>
            </a:r>
          </a:p>
          <a:p>
            <a:r>
              <a:rPr lang="en-US" sz="3600" b="1" i="1" dirty="0" err="1"/>
              <a:t>habitem</a:t>
            </a:r>
            <a:r>
              <a:rPr lang="en-US" sz="3600" b="1" i="1" dirty="0"/>
              <a:t> </a:t>
            </a:r>
            <a:r>
              <a:rPr lang="en-US" sz="3600" b="1" i="1" dirty="0" err="1"/>
              <a:t>comigo</a:t>
            </a:r>
            <a:r>
              <a:rPr lang="en-US" sz="3600" b="1" i="1" dirty="0"/>
              <a:t> (6a).</a:t>
            </a:r>
          </a:p>
          <a:p>
            <a:endParaRPr lang="en-US" sz="3600" b="1" i="1" dirty="0"/>
          </a:p>
          <a:p>
            <a:r>
              <a:rPr lang="en-US" sz="3600" b="1" i="1" dirty="0"/>
              <a:t>-Não há de ficar EM MINHA CASA o </a:t>
            </a:r>
            <a:r>
              <a:rPr lang="en-US" sz="3600" b="1" i="1" dirty="0" err="1"/>
              <a:t>que</a:t>
            </a:r>
            <a:r>
              <a:rPr lang="en-US" sz="3600" b="1" i="1" dirty="0"/>
              <a:t> </a:t>
            </a:r>
            <a:r>
              <a:rPr lang="en-US" sz="3600" b="1" i="1" dirty="0" err="1"/>
              <a:t>usa</a:t>
            </a:r>
            <a:r>
              <a:rPr lang="en-US" sz="3600" b="1" i="1" dirty="0"/>
              <a:t> de </a:t>
            </a:r>
            <a:r>
              <a:rPr lang="en-US" sz="3600" b="1" i="1" dirty="0" err="1"/>
              <a:t>fraude</a:t>
            </a:r>
            <a:r>
              <a:rPr lang="en-US" sz="3600" b="1" i="1" dirty="0"/>
              <a:t> (7a)</a:t>
            </a:r>
            <a:endParaRPr lang="en-US" sz="3600" b="1" dirty="0"/>
          </a:p>
          <a:p>
            <a:r>
              <a:rPr lang="en-US" sz="3600" b="1" i="1" dirty="0"/>
              <a:t>O que </a:t>
            </a:r>
            <a:r>
              <a:rPr lang="en-US" sz="3600" b="1" i="1" dirty="0" err="1"/>
              <a:t>profere</a:t>
            </a:r>
            <a:r>
              <a:rPr lang="en-US" sz="3600" b="1" i="1" dirty="0"/>
              <a:t> </a:t>
            </a:r>
            <a:r>
              <a:rPr lang="en-US" sz="3600" b="1" i="1" dirty="0" err="1"/>
              <a:t>mentiras</a:t>
            </a:r>
            <a:r>
              <a:rPr lang="en-US" sz="3600" b="1" i="1" dirty="0"/>
              <a:t> não </a:t>
            </a:r>
            <a:r>
              <a:rPr lang="en-US" sz="3600" b="1" i="1" dirty="0" err="1"/>
              <a:t>permanecerá</a:t>
            </a:r>
            <a:r>
              <a:rPr lang="en-US" sz="3600" b="1" i="1" dirty="0"/>
              <a:t> ante </a:t>
            </a:r>
            <a:r>
              <a:rPr lang="en-US" sz="3600" b="1" i="1" dirty="0" err="1"/>
              <a:t>os</a:t>
            </a:r>
            <a:r>
              <a:rPr lang="en-US" sz="3600" b="1" i="1" dirty="0"/>
              <a:t> meus </a:t>
            </a:r>
            <a:r>
              <a:rPr lang="en-US" sz="3600" b="1" i="1" dirty="0" err="1"/>
              <a:t>OLHOS</a:t>
            </a:r>
            <a:r>
              <a:rPr lang="en-US" sz="3600" b="1" i="1" dirty="0"/>
              <a:t> (7b; </a:t>
            </a:r>
            <a:r>
              <a:rPr lang="en-US" sz="3600" b="1" i="1" dirty="0" err="1"/>
              <a:t>veja</a:t>
            </a:r>
            <a:r>
              <a:rPr lang="en-US" sz="3600" b="1" i="1" dirty="0"/>
              <a:t> Mt 6.22, 23).</a:t>
            </a:r>
            <a:endParaRPr lang="en-US" sz="3600" b="1" dirty="0"/>
          </a:p>
        </p:txBody>
      </p:sp>
      <p:pic>
        <p:nvPicPr>
          <p:cNvPr id="2" name="Picture 2" descr="http://spiritualcompassconnection.com/images/monkeys.jpg">
            <a:extLst>
              <a:ext uri="{FF2B5EF4-FFF2-40B4-BE49-F238E27FC236}">
                <a16:creationId xmlns:a16="http://schemas.microsoft.com/office/drawing/2014/main" id="{5CA1CCA5-936E-AD0B-1793-A26CCA278F85}"/>
              </a:ext>
            </a:extLst>
          </p:cNvPr>
          <p:cNvPicPr>
            <a:picLocks noChangeAspect="1" noChangeArrowheads="1"/>
          </p:cNvPicPr>
          <p:nvPr/>
        </p:nvPicPr>
        <p:blipFill>
          <a:blip r:embed="rId2" cstate="print"/>
          <a:stretch>
            <a:fillRect/>
          </a:stretch>
        </p:blipFill>
        <p:spPr bwMode="auto">
          <a:xfrm>
            <a:off x="6944406" y="1413687"/>
            <a:ext cx="5025525" cy="2650964"/>
          </a:xfrm>
          <a:prstGeom prst="rect">
            <a:avLst/>
          </a:prstGeom>
          <a:noFill/>
        </p:spPr>
      </p:pic>
      <p:sp>
        <p:nvSpPr>
          <p:cNvPr id="3" name="Text Box 4">
            <a:extLst>
              <a:ext uri="{FF2B5EF4-FFF2-40B4-BE49-F238E27FC236}">
                <a16:creationId xmlns:a16="http://schemas.microsoft.com/office/drawing/2014/main" id="{776FB2E6-A431-D36F-5FF4-C88C5B26D033}"/>
              </a:ext>
            </a:extLst>
          </p:cNvPr>
          <p:cNvSpPr txBox="1">
            <a:spLocks noChangeArrowheads="1"/>
          </p:cNvSpPr>
          <p:nvPr/>
        </p:nvSpPr>
        <p:spPr bwMode="auto">
          <a:xfrm>
            <a:off x="222069" y="213358"/>
            <a:ext cx="11969931" cy="1138773"/>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400" b="1" dirty="0">
                <a:solidFill>
                  <a:schemeClr val="bg1"/>
                </a:solidFill>
                <a:latin typeface="+mn-lt"/>
              </a:rPr>
              <a:t>2. Somos chamados a guardar nossos corações e nossas mentes, especialmente dentro de casa (Sl 101; Fp 4.8; Pv 4.23 etc.)</a:t>
            </a:r>
            <a:endParaRPr lang="en-US" altLang="en-US" sz="3400" b="1" i="1" dirty="0">
              <a:solidFill>
                <a:schemeClr val="bg1"/>
              </a:solidFill>
              <a:latin typeface="+mn-lt"/>
            </a:endParaRPr>
          </a:p>
        </p:txBody>
      </p:sp>
    </p:spTree>
    <p:extLst>
      <p:ext uri="{BB962C8B-B14F-4D97-AF65-F5344CB8AC3E}">
        <p14:creationId xmlns:p14="http://schemas.microsoft.com/office/powerpoint/2010/main" val="821269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4" descr="Mapa colorido com texto preto sobre fundo branco&#10;&#10;Descrição gerada automaticamente com confiança média">
            <a:extLst>
              <a:ext uri="{FF2B5EF4-FFF2-40B4-BE49-F238E27FC236}">
                <a16:creationId xmlns:a16="http://schemas.microsoft.com/office/drawing/2014/main" id="{421F1D84-AC03-4D91-09DD-CE3F3F32761B}"/>
              </a:ext>
            </a:extLst>
          </p:cNvPr>
          <p:cNvPicPr>
            <a:picLocks noChangeAspect="1"/>
          </p:cNvPicPr>
          <p:nvPr/>
        </p:nvPicPr>
        <p:blipFill>
          <a:blip r:embed="rId3">
            <a:extLst>
              <a:ext uri="{28A0092B-C50C-407E-A947-70E740481C1C}">
                <a14:useLocalDpi xmlns:a14="http://schemas.microsoft.com/office/drawing/2010/main" val="0"/>
              </a:ext>
            </a:extLst>
          </a:blip>
          <a:srcRect b="5063"/>
          <a:stretch/>
        </p:blipFill>
        <p:spPr>
          <a:xfrm>
            <a:off x="-3047" y="10"/>
            <a:ext cx="12191999" cy="6857990"/>
          </a:xfrm>
          <a:prstGeom prst="rect">
            <a:avLst/>
          </a:prstGeom>
        </p:spPr>
      </p:pic>
      <p:sp>
        <p:nvSpPr>
          <p:cNvPr id="2" name="Título 1">
            <a:extLst>
              <a:ext uri="{FF2B5EF4-FFF2-40B4-BE49-F238E27FC236}">
                <a16:creationId xmlns:a16="http://schemas.microsoft.com/office/drawing/2014/main" id="{331E2DC9-EA6E-4E4C-9E5D-F893F618EA5F}"/>
              </a:ext>
            </a:extLst>
          </p:cNvPr>
          <p:cNvSpPr>
            <a:spLocks noGrp="1"/>
          </p:cNvSpPr>
          <p:nvPr>
            <p:ph type="title"/>
          </p:nvPr>
        </p:nvSpPr>
        <p:spPr>
          <a:xfrm>
            <a:off x="239843" y="132337"/>
            <a:ext cx="6580681" cy="1126837"/>
          </a:xfr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Como pais, muitas vezes </a:t>
            </a:r>
            <a:r>
              <a:rPr lang="en-US" sz="3600" b="1" dirty="0" err="1">
                <a:latin typeface="Calibri" panose="020F0502020204030204" pitchFamily="34" charset="0"/>
                <a:ea typeface="Calibri" panose="020F0502020204030204" pitchFamily="34" charset="0"/>
                <a:cs typeface="Calibri" panose="020F0502020204030204" pitchFamily="34" charset="0"/>
              </a:rPr>
              <a:t>erramos</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por</a:t>
            </a:r>
            <a:r>
              <a:rPr lang="en-US" sz="3600" b="1" dirty="0">
                <a:latin typeface="Calibri" panose="020F0502020204030204" pitchFamily="34" charset="0"/>
                <a:ea typeface="Calibri" panose="020F0502020204030204" pitchFamily="34" charset="0"/>
                <a:cs typeface="Calibri" panose="020F0502020204030204" pitchFamily="34" charset="0"/>
              </a:rPr>
              <a:t> não </a:t>
            </a:r>
            <a:r>
              <a:rPr lang="en-US" sz="3600" b="1" dirty="0" err="1">
                <a:latin typeface="Calibri" panose="020F0502020204030204" pitchFamily="34" charset="0"/>
                <a:ea typeface="Calibri" panose="020F0502020204030204" pitchFamily="34" charset="0"/>
                <a:cs typeface="Calibri" panose="020F0502020204030204" pitchFamily="34" charset="0"/>
              </a:rPr>
              <a:t>mirar</a:t>
            </a:r>
            <a:r>
              <a:rPr lang="en-US" sz="3600" b="1" dirty="0">
                <a:latin typeface="Calibri" panose="020F0502020204030204" pitchFamily="34" charset="0"/>
                <a:ea typeface="Calibri" panose="020F0502020204030204" pitchFamily="34" charset="0"/>
                <a:cs typeface="Calibri" panose="020F0502020204030204" pitchFamily="34" charset="0"/>
              </a:rPr>
              <a:t> o </a:t>
            </a:r>
            <a:r>
              <a:rPr lang="en-US" sz="3600" b="1" dirty="0" err="1">
                <a:latin typeface="Calibri" panose="020F0502020204030204" pitchFamily="34" charset="0"/>
                <a:ea typeface="Calibri" panose="020F0502020204030204" pitchFamily="34" charset="0"/>
                <a:cs typeface="Calibri" panose="020F0502020204030204" pitchFamily="34" charset="0"/>
              </a:rPr>
              <a:t>alvo</a:t>
            </a:r>
            <a:r>
              <a:rPr lang="en-US" sz="3600" b="1" dirty="0">
                <a:latin typeface="Calibri" panose="020F0502020204030204" pitchFamily="34" charset="0"/>
                <a:ea typeface="Calibri" panose="020F0502020204030204" pitchFamily="34" charset="0"/>
                <a:cs typeface="Calibri" panose="020F0502020204030204" pitchFamily="34" charset="0"/>
              </a:rPr>
              <a:t> certo!</a:t>
            </a:r>
          </a:p>
        </p:txBody>
      </p:sp>
    </p:spTree>
    <p:extLst>
      <p:ext uri="{BB962C8B-B14F-4D97-AF65-F5344CB8AC3E}">
        <p14:creationId xmlns:p14="http://schemas.microsoft.com/office/powerpoint/2010/main" val="1201468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0FCC6C7-41C0-796B-28AF-874A8A1FB8FE}"/>
              </a:ext>
            </a:extLst>
          </p:cNvPr>
          <p:cNvSpPr txBox="1">
            <a:spLocks noChangeArrowheads="1"/>
          </p:cNvSpPr>
          <p:nvPr/>
        </p:nvSpPr>
        <p:spPr bwMode="auto">
          <a:xfrm>
            <a:off x="222069" y="213358"/>
            <a:ext cx="11969931" cy="1138773"/>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400" b="1" dirty="0">
                <a:solidFill>
                  <a:schemeClr val="bg1"/>
                </a:solidFill>
                <a:latin typeface="+mn-lt"/>
              </a:rPr>
              <a:t>2. Somos chamados a guardar nossos corações e nossas mentes, especialmente dentro de casa (Sl 101; Fp 4.8; Pv 4.23 etc.)</a:t>
            </a:r>
            <a:endParaRPr lang="en-US" altLang="en-US" sz="3400" b="1" i="1" dirty="0">
              <a:solidFill>
                <a:schemeClr val="bg1"/>
              </a:solidFill>
              <a:latin typeface="+mn-lt"/>
            </a:endParaRPr>
          </a:p>
        </p:txBody>
      </p:sp>
      <p:sp>
        <p:nvSpPr>
          <p:cNvPr id="5" name="TextBox 4">
            <a:extLst>
              <a:ext uri="{FF2B5EF4-FFF2-40B4-BE49-F238E27FC236}">
                <a16:creationId xmlns:a16="http://schemas.microsoft.com/office/drawing/2014/main" id="{5643876D-A11D-1AD3-872B-752C3530F477}"/>
              </a:ext>
            </a:extLst>
          </p:cNvPr>
          <p:cNvSpPr txBox="1"/>
          <p:nvPr/>
        </p:nvSpPr>
        <p:spPr>
          <a:xfrm>
            <a:off x="5921116" y="1530223"/>
            <a:ext cx="6026045" cy="5078313"/>
          </a:xfrm>
          <a:prstGeom prst="rect">
            <a:avLst/>
          </a:prstGeom>
          <a:noFill/>
        </p:spPr>
        <p:txBody>
          <a:bodyPr wrap="square">
            <a:spAutoFit/>
          </a:bodyPr>
          <a:lstStyle/>
          <a:p>
            <a:r>
              <a:rPr lang="en-US" sz="3600" b="1" i="1" dirty="0"/>
              <a:t>⁸ </a:t>
            </a:r>
            <a:r>
              <a:rPr lang="en-US" sz="3600" b="1" i="1" dirty="0" err="1"/>
              <a:t>Finalmente</a:t>
            </a:r>
            <a:r>
              <a:rPr lang="en-US" sz="3600" b="1" i="1" dirty="0"/>
              <a:t>, irmãos, tudo o </a:t>
            </a:r>
            <a:r>
              <a:rPr lang="en-US" sz="3600" b="1" i="1" dirty="0" err="1"/>
              <a:t>que</a:t>
            </a:r>
            <a:r>
              <a:rPr lang="en-US" sz="3600" b="1" i="1" dirty="0"/>
              <a:t> é </a:t>
            </a:r>
            <a:r>
              <a:rPr lang="en-US" sz="3600" b="1" i="1" dirty="0" err="1"/>
              <a:t>verdadeiro</a:t>
            </a:r>
            <a:r>
              <a:rPr lang="en-US" sz="3600" b="1" i="1" dirty="0"/>
              <a:t>, tudo o </a:t>
            </a:r>
            <a:r>
              <a:rPr lang="en-US" sz="3600" b="1" i="1" dirty="0" err="1"/>
              <a:t>que</a:t>
            </a:r>
            <a:r>
              <a:rPr lang="en-US" sz="3600" b="1" i="1" dirty="0"/>
              <a:t> é </a:t>
            </a:r>
            <a:r>
              <a:rPr lang="en-US" sz="3600" b="1" i="1" dirty="0" err="1"/>
              <a:t>respeitável</a:t>
            </a:r>
            <a:r>
              <a:rPr lang="en-US" sz="3600" b="1" i="1" dirty="0"/>
              <a:t>, tudo o </a:t>
            </a:r>
            <a:r>
              <a:rPr lang="en-US" sz="3600" b="1" i="1" dirty="0" err="1"/>
              <a:t>que</a:t>
            </a:r>
            <a:r>
              <a:rPr lang="en-US" sz="3600" b="1" i="1" dirty="0"/>
              <a:t> é </a:t>
            </a:r>
            <a:r>
              <a:rPr lang="en-US" sz="3600" b="1" i="1" dirty="0" err="1"/>
              <a:t>justo</a:t>
            </a:r>
            <a:r>
              <a:rPr lang="en-US" sz="3600" b="1" i="1" dirty="0"/>
              <a:t>, tudo o </a:t>
            </a:r>
            <a:r>
              <a:rPr lang="en-US" sz="3600" b="1" i="1" dirty="0" err="1"/>
              <a:t>que</a:t>
            </a:r>
            <a:r>
              <a:rPr lang="en-US" sz="3600" b="1" i="1" dirty="0"/>
              <a:t> é puro, tudo o </a:t>
            </a:r>
            <a:r>
              <a:rPr lang="en-US" sz="3600" b="1" i="1" dirty="0" err="1"/>
              <a:t>que</a:t>
            </a:r>
            <a:r>
              <a:rPr lang="en-US" sz="3600" b="1" i="1" dirty="0"/>
              <a:t> é </a:t>
            </a:r>
            <a:r>
              <a:rPr lang="en-US" sz="3600" b="1" i="1" dirty="0" err="1"/>
              <a:t>amável</a:t>
            </a:r>
            <a:r>
              <a:rPr lang="en-US" sz="3600" b="1" i="1" dirty="0"/>
              <a:t>, tudo o </a:t>
            </a:r>
            <a:r>
              <a:rPr lang="en-US" sz="3600" b="1" i="1" dirty="0" err="1"/>
              <a:t>que</a:t>
            </a:r>
            <a:r>
              <a:rPr lang="en-US" sz="3600" b="1" i="1" dirty="0"/>
              <a:t> é de boa </a:t>
            </a:r>
            <a:r>
              <a:rPr lang="en-US" sz="3600" b="1" i="1" dirty="0" err="1"/>
              <a:t>fama</a:t>
            </a:r>
            <a:r>
              <a:rPr lang="en-US" sz="3600" b="1" i="1" dirty="0"/>
              <a:t>, se alguma </a:t>
            </a:r>
            <a:r>
              <a:rPr lang="en-US" sz="3600" b="1" i="1" dirty="0" err="1"/>
              <a:t>virtude</a:t>
            </a:r>
            <a:r>
              <a:rPr lang="en-US" sz="3600" b="1" i="1" dirty="0"/>
              <a:t> há e se algum </a:t>
            </a:r>
            <a:r>
              <a:rPr lang="en-US" sz="3600" b="1" i="1" dirty="0" err="1"/>
              <a:t>louvor</a:t>
            </a:r>
            <a:r>
              <a:rPr lang="en-US" sz="3600" b="1" i="1" dirty="0"/>
              <a:t> existe, seja isso o </a:t>
            </a:r>
            <a:r>
              <a:rPr lang="en-US" sz="3600" b="1" i="1" dirty="0" err="1"/>
              <a:t>que</a:t>
            </a:r>
            <a:r>
              <a:rPr lang="en-US" sz="3600" b="1" i="1" dirty="0"/>
              <a:t> </a:t>
            </a:r>
            <a:r>
              <a:rPr lang="en-US" sz="3600" b="1" i="1" dirty="0" err="1"/>
              <a:t>ocupe</a:t>
            </a:r>
            <a:r>
              <a:rPr lang="en-US" sz="3600" b="1" i="1" dirty="0"/>
              <a:t> o </a:t>
            </a:r>
            <a:r>
              <a:rPr lang="en-US" sz="3600" b="1" i="1" dirty="0" err="1"/>
              <a:t>vosso</a:t>
            </a:r>
            <a:r>
              <a:rPr lang="en-US" sz="3600" b="1" i="1" dirty="0"/>
              <a:t> </a:t>
            </a:r>
            <a:r>
              <a:rPr lang="en-US" sz="3600" b="1" i="1" dirty="0" err="1"/>
              <a:t>pensamento</a:t>
            </a:r>
            <a:r>
              <a:rPr lang="en-US" sz="3600" b="1" i="1" dirty="0"/>
              <a:t>. (</a:t>
            </a:r>
            <a:r>
              <a:rPr lang="en-US" sz="3600" b="1" i="1" dirty="0" err="1"/>
              <a:t>Filipenses</a:t>
            </a:r>
            <a:r>
              <a:rPr lang="en-US" sz="3600" b="1" i="1" dirty="0"/>
              <a:t> 4:8)</a:t>
            </a:r>
          </a:p>
        </p:txBody>
      </p:sp>
      <p:pic>
        <p:nvPicPr>
          <p:cNvPr id="3" name="Picture 2" descr="A brain with soldiers on top of it&#10;&#10;AI-generated content may be incorrect.">
            <a:extLst>
              <a:ext uri="{FF2B5EF4-FFF2-40B4-BE49-F238E27FC236}">
                <a16:creationId xmlns:a16="http://schemas.microsoft.com/office/drawing/2014/main" id="{DA76CEB3-F2DF-62BC-06B4-C5260682F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39" y="1528997"/>
            <a:ext cx="5329003" cy="5329003"/>
          </a:xfrm>
          <a:prstGeom prst="rect">
            <a:avLst/>
          </a:prstGeom>
        </p:spPr>
      </p:pic>
    </p:spTree>
    <p:extLst>
      <p:ext uri="{BB962C8B-B14F-4D97-AF65-F5344CB8AC3E}">
        <p14:creationId xmlns:p14="http://schemas.microsoft.com/office/powerpoint/2010/main" val="1959014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1" name="Rectangle 2049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7" name="Picture 20486" descr="Arco-íris redondo">
            <a:extLst>
              <a:ext uri="{FF2B5EF4-FFF2-40B4-BE49-F238E27FC236}">
                <a16:creationId xmlns:a16="http://schemas.microsoft.com/office/drawing/2014/main" id="{742C747E-B1BD-D841-5936-DE93EDA529F7}"/>
              </a:ext>
            </a:extLst>
          </p:cNvPr>
          <p:cNvPicPr>
            <a:picLocks noChangeAspect="1"/>
          </p:cNvPicPr>
          <p:nvPr/>
        </p:nvPicPr>
        <p:blipFill rotWithShape="1">
          <a:blip r:embed="rId2"/>
          <a:srcRect l="15628" r="-1" b="-1"/>
          <a:stretch/>
        </p:blipFill>
        <p:spPr>
          <a:xfrm>
            <a:off x="20" y="10"/>
            <a:ext cx="8668492" cy="6857990"/>
          </a:xfrm>
          <a:prstGeom prst="rect">
            <a:avLst/>
          </a:prstGeom>
        </p:spPr>
      </p:pic>
      <p:sp>
        <p:nvSpPr>
          <p:cNvPr id="20493" name="Rectangle 2049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95" name="Rectangle 2049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7" name="Rectangle 2049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3" name="Text Box 3">
            <a:extLst>
              <a:ext uri="{FF2B5EF4-FFF2-40B4-BE49-F238E27FC236}">
                <a16:creationId xmlns:a16="http://schemas.microsoft.com/office/drawing/2014/main" id="{1B76A92E-E2CB-D8D6-FC5B-F522E037DC16}"/>
              </a:ext>
            </a:extLst>
          </p:cNvPr>
          <p:cNvSpPr txBox="1">
            <a:spLocks noChangeArrowheads="1"/>
          </p:cNvSpPr>
          <p:nvPr/>
        </p:nvSpPr>
        <p:spPr bwMode="auto">
          <a:xfrm>
            <a:off x="4997669" y="1655930"/>
            <a:ext cx="7084403" cy="11541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p>
            <a:pPr>
              <a:lnSpc>
                <a:spcPct val="90000"/>
              </a:lnSpc>
              <a:spcAft>
                <a:spcPts val="600"/>
              </a:spcAft>
            </a:pPr>
            <a:r>
              <a:rPr lang="en-US" altLang="en-US" sz="3200" b="1" i="1" dirty="0">
                <a:latin typeface="Calibri" panose="020F0502020204030204" pitchFamily="34" charset="0"/>
                <a:ea typeface="Calibri" panose="020F0502020204030204" pitchFamily="34" charset="0"/>
                <a:cs typeface="Calibri" panose="020F0502020204030204" pitchFamily="34" charset="0"/>
              </a:rPr>
              <a:t>*</a:t>
            </a:r>
            <a:r>
              <a:rPr lang="en-US" altLang="en-US" sz="3200" b="1" i="1" dirty="0" err="1">
                <a:latin typeface="Calibri" panose="020F0502020204030204" pitchFamily="34" charset="0"/>
                <a:ea typeface="Calibri" panose="020F0502020204030204" pitchFamily="34" charset="0"/>
                <a:cs typeface="Calibri" panose="020F0502020204030204" pitchFamily="34" charset="0"/>
              </a:rPr>
              <a:t>Inculpáveis</a:t>
            </a:r>
            <a:r>
              <a:rPr lang="en-US" altLang="en-US" sz="3200" b="1" i="1" dirty="0">
                <a:latin typeface="Calibri" panose="020F0502020204030204" pitchFamily="34" charset="0"/>
                <a:ea typeface="Calibri" panose="020F0502020204030204" pitchFamily="34" charset="0"/>
                <a:cs typeface="Calibri" panose="020F0502020204030204" pitchFamily="34" charset="0"/>
              </a:rPr>
              <a:t> NO </a:t>
            </a:r>
            <a:r>
              <a:rPr lang="en-US" altLang="en-US" sz="3200" b="1" i="1" dirty="0" err="1">
                <a:latin typeface="Calibri" panose="020F0502020204030204" pitchFamily="34" charset="0"/>
                <a:ea typeface="Calibri" panose="020F0502020204030204" pitchFamily="34" charset="0"/>
                <a:cs typeface="Calibri" panose="020F0502020204030204" pitchFamily="34" charset="0"/>
              </a:rPr>
              <a:t>MEIO</a:t>
            </a:r>
            <a:r>
              <a:rPr lang="en-US" altLang="en-US" sz="3200" b="1" i="1" dirty="0">
                <a:latin typeface="Calibri" panose="020F0502020204030204" pitchFamily="34" charset="0"/>
                <a:ea typeface="Calibri" panose="020F0502020204030204" pitchFamily="34" charset="0"/>
                <a:cs typeface="Calibri" panose="020F0502020204030204" pitchFamily="34" charset="0"/>
              </a:rPr>
              <a:t> de </a:t>
            </a:r>
          </a:p>
          <a:p>
            <a:pPr>
              <a:lnSpc>
                <a:spcPct val="90000"/>
              </a:lnSpc>
              <a:spcAft>
                <a:spcPts val="600"/>
              </a:spcAft>
            </a:pPr>
            <a:r>
              <a:rPr lang="en-US" altLang="en-US" sz="3200" b="1" i="1" dirty="0">
                <a:latin typeface="Calibri" panose="020F0502020204030204" pitchFamily="34" charset="0"/>
                <a:ea typeface="Calibri" panose="020F0502020204030204" pitchFamily="34" charset="0"/>
                <a:cs typeface="Calibri" panose="020F0502020204030204" pitchFamily="34" charset="0"/>
              </a:rPr>
              <a:t> </a:t>
            </a:r>
            <a:r>
              <a:rPr lang="en-US" altLang="en-US" sz="3200" b="1" i="1" dirty="0" err="1">
                <a:latin typeface="Calibri" panose="020F0502020204030204" pitchFamily="34" charset="0"/>
                <a:ea typeface="Calibri" panose="020F0502020204030204" pitchFamily="34" charset="0"/>
                <a:cs typeface="Calibri" panose="020F0502020204030204" pitchFamily="34" charset="0"/>
              </a:rPr>
              <a:t>uma</a:t>
            </a:r>
            <a:r>
              <a:rPr lang="en-US" altLang="en-US" sz="3200" b="1" i="1" dirty="0">
                <a:latin typeface="Calibri" panose="020F0502020204030204" pitchFamily="34" charset="0"/>
                <a:ea typeface="Calibri" panose="020F0502020204030204" pitchFamily="34" charset="0"/>
                <a:cs typeface="Calibri" panose="020F0502020204030204" pitchFamily="34" charset="0"/>
              </a:rPr>
              <a:t> </a:t>
            </a:r>
            <a:r>
              <a:rPr lang="en-US" altLang="en-US" sz="3200" b="1" i="1" dirty="0" err="1">
                <a:latin typeface="Calibri" panose="020F0502020204030204" pitchFamily="34" charset="0"/>
                <a:ea typeface="Calibri" panose="020F0502020204030204" pitchFamily="34" charset="0"/>
                <a:cs typeface="Calibri" panose="020F0502020204030204" pitchFamily="34" charset="0"/>
              </a:rPr>
              <a:t>geração</a:t>
            </a:r>
            <a:r>
              <a:rPr lang="en-US" altLang="en-US" sz="3200" b="1" i="1" dirty="0">
                <a:latin typeface="Calibri" panose="020F0502020204030204" pitchFamily="34" charset="0"/>
                <a:ea typeface="Calibri" panose="020F0502020204030204" pitchFamily="34" charset="0"/>
                <a:cs typeface="Calibri" panose="020F0502020204030204" pitchFamily="34" charset="0"/>
              </a:rPr>
              <a:t> </a:t>
            </a:r>
            <a:r>
              <a:rPr lang="en-US" altLang="en-US" sz="3200" b="1" i="1" dirty="0" err="1">
                <a:latin typeface="Calibri" panose="020F0502020204030204" pitchFamily="34" charset="0"/>
                <a:ea typeface="Calibri" panose="020F0502020204030204" pitchFamily="34" charset="0"/>
                <a:cs typeface="Calibri" panose="020F0502020204030204" pitchFamily="34" charset="0"/>
              </a:rPr>
              <a:t>corrupta</a:t>
            </a:r>
            <a:r>
              <a:rPr lang="en-US" altLang="en-US" sz="3200" b="1" i="1" dirty="0">
                <a:latin typeface="Calibri" panose="020F0502020204030204" pitchFamily="34" charset="0"/>
                <a:ea typeface="Calibri" panose="020F0502020204030204" pitchFamily="34" charset="0"/>
                <a:cs typeface="Calibri" panose="020F0502020204030204" pitchFamily="34" charset="0"/>
              </a:rPr>
              <a:t> (Fp 2.15)</a:t>
            </a:r>
            <a:endParaRPr lang="en-US" alt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20484" name="Text Box 4">
            <a:extLst>
              <a:ext uri="{FF2B5EF4-FFF2-40B4-BE49-F238E27FC236}">
                <a16:creationId xmlns:a16="http://schemas.microsoft.com/office/drawing/2014/main" id="{287B986D-C440-B0F2-CF14-1337F0784C0D}"/>
              </a:ext>
            </a:extLst>
          </p:cNvPr>
          <p:cNvSpPr txBox="1">
            <a:spLocks noChangeArrowheads="1"/>
          </p:cNvSpPr>
          <p:nvPr/>
        </p:nvSpPr>
        <p:spPr bwMode="auto">
          <a:xfrm>
            <a:off x="5298180" y="3080825"/>
            <a:ext cx="481734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ts val="600"/>
              </a:spcAft>
            </a:pPr>
            <a:r>
              <a:rPr lang="pt-BR" altLang="en-US" sz="3200" b="1" i="1" dirty="0">
                <a:latin typeface="Calibri" panose="020F0502020204030204" pitchFamily="34" charset="0"/>
                <a:ea typeface="Calibri" panose="020F0502020204030204" pitchFamily="34" charset="0"/>
                <a:cs typeface="Calibri" panose="020F0502020204030204" pitchFamily="34" charset="0"/>
              </a:rPr>
              <a:t>*Brilhe vossa luz DIANTE </a:t>
            </a:r>
          </a:p>
          <a:p>
            <a:pPr>
              <a:spcAft>
                <a:spcPts val="600"/>
              </a:spcAft>
            </a:pPr>
            <a:r>
              <a:rPr lang="pt-BR" altLang="en-US" sz="3200" b="1" i="1" dirty="0">
                <a:latin typeface="Calibri" panose="020F0502020204030204" pitchFamily="34" charset="0"/>
                <a:ea typeface="Calibri" panose="020F0502020204030204" pitchFamily="34" charset="0"/>
                <a:cs typeface="Calibri" panose="020F0502020204030204" pitchFamily="34" charset="0"/>
              </a:rPr>
              <a:t>	dos homens (Mt 5.16)</a:t>
            </a:r>
          </a:p>
        </p:txBody>
      </p:sp>
      <p:sp>
        <p:nvSpPr>
          <p:cNvPr id="20485" name="Text Box 5">
            <a:extLst>
              <a:ext uri="{FF2B5EF4-FFF2-40B4-BE49-F238E27FC236}">
                <a16:creationId xmlns:a16="http://schemas.microsoft.com/office/drawing/2014/main" id="{11A2A148-8A4C-F0ED-17B5-554967611895}"/>
              </a:ext>
            </a:extLst>
          </p:cNvPr>
          <p:cNvSpPr txBox="1">
            <a:spLocks noChangeArrowheads="1"/>
          </p:cNvSpPr>
          <p:nvPr/>
        </p:nvSpPr>
        <p:spPr bwMode="auto">
          <a:xfrm>
            <a:off x="5694073" y="4860304"/>
            <a:ext cx="504221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ts val="600"/>
              </a:spcAft>
            </a:pPr>
            <a:r>
              <a:rPr lang="pt-BR" altLang="en-US" sz="3200" b="1" i="1" dirty="0">
                <a:latin typeface="Calibri" panose="020F0502020204030204" pitchFamily="34" charset="0"/>
                <a:ea typeface="Calibri" panose="020F0502020204030204" pitchFamily="34" charset="0"/>
                <a:cs typeface="Calibri" panose="020F0502020204030204" pitchFamily="34" charset="0"/>
              </a:rPr>
              <a:t>*Guardar-se incontaminado </a:t>
            </a:r>
          </a:p>
          <a:p>
            <a:pPr>
              <a:spcAft>
                <a:spcPts val="600"/>
              </a:spcAft>
            </a:pPr>
            <a:r>
              <a:rPr lang="pt-BR" altLang="en-US" sz="3200" b="1" i="1" dirty="0">
                <a:latin typeface="Calibri" panose="020F0502020204030204" pitchFamily="34" charset="0"/>
                <a:ea typeface="Calibri" panose="020F0502020204030204" pitchFamily="34" charset="0"/>
                <a:cs typeface="Calibri" panose="020F0502020204030204" pitchFamily="34" charset="0"/>
              </a:rPr>
              <a:t>	DO MUNDO (Tg 1.27)</a:t>
            </a:r>
            <a:endParaRPr lang="en-US" alt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Box 2">
            <a:extLst>
              <a:ext uri="{FF2B5EF4-FFF2-40B4-BE49-F238E27FC236}">
                <a16:creationId xmlns:a16="http://schemas.microsoft.com/office/drawing/2014/main" id="{91A2D549-E41A-59CE-D31A-93556140845C}"/>
              </a:ext>
            </a:extLst>
          </p:cNvPr>
          <p:cNvSpPr txBox="1">
            <a:spLocks noChangeArrowheads="1"/>
          </p:cNvSpPr>
          <p:nvPr/>
        </p:nvSpPr>
        <p:spPr bwMode="auto">
          <a:xfrm>
            <a:off x="167649" y="104290"/>
            <a:ext cx="11914423"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r>
              <a:rPr lang="pt-BR" sz="3600" b="1" dirty="0">
                <a:solidFill>
                  <a:schemeClr val="bg1"/>
                </a:solidFill>
              </a:rPr>
              <a:t>3. A vida cristã envolve uma tensão entre estar “no mundo” sem ser “do mundo” – inclusive, o mundo digital (Jo 17.14,15)</a:t>
            </a:r>
            <a:endParaRPr lang="en-US" sz="3600"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4F7AA-A0B9-DCD9-8FB0-1094C192E7BA}"/>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5D9B0B9D-927C-F59C-B3D0-078BC9DC0CE5}"/>
              </a:ext>
            </a:extLst>
          </p:cNvPr>
          <p:cNvPicPr>
            <a:picLocks noChangeAspect="1" noChangeArrowheads="1"/>
          </p:cNvPicPr>
          <p:nvPr/>
        </p:nvPicPr>
        <p:blipFill rotWithShape="1">
          <a:blip r:embed="rId2" cstate="print"/>
          <a:srcRect t="56471" b="3005"/>
          <a:stretch/>
        </p:blipFill>
        <p:spPr bwMode="auto">
          <a:xfrm>
            <a:off x="0" y="-90030"/>
            <a:ext cx="12196662" cy="6948030"/>
          </a:xfrm>
          <a:prstGeom prst="rect">
            <a:avLst/>
          </a:prstGeom>
          <a:noFill/>
          <a:ln w="9525">
            <a:noFill/>
            <a:miter lim="800000"/>
            <a:headEnd/>
            <a:tailEnd/>
          </a:ln>
        </p:spPr>
      </p:pic>
      <p:sp>
        <p:nvSpPr>
          <p:cNvPr id="3" name="Text Box 2">
            <a:extLst>
              <a:ext uri="{FF2B5EF4-FFF2-40B4-BE49-F238E27FC236}">
                <a16:creationId xmlns:a16="http://schemas.microsoft.com/office/drawing/2014/main" id="{C6A17B68-8A2B-7256-6AFD-8881899858FA}"/>
              </a:ext>
            </a:extLst>
          </p:cNvPr>
          <p:cNvSpPr txBox="1">
            <a:spLocks noChangeArrowheads="1"/>
          </p:cNvSpPr>
          <p:nvPr/>
        </p:nvSpPr>
        <p:spPr bwMode="auto">
          <a:xfrm>
            <a:off x="0" y="4799845"/>
            <a:ext cx="12004766" cy="184665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r>
              <a:rPr lang="pt-BR" altLang="en-US" sz="3800" b="1" i="1" dirty="0">
                <a:solidFill>
                  <a:schemeClr val="bg1"/>
                </a:solidFill>
                <a:latin typeface="Calibri" panose="020F0502020204030204" pitchFamily="34" charset="0"/>
              </a:rPr>
              <a:t>Não podemos, nem devemos, sair do mundo;</a:t>
            </a:r>
          </a:p>
          <a:p>
            <a:pPr algn="ctr"/>
            <a:r>
              <a:rPr lang="pt-BR" altLang="en-US" sz="3800" b="1" i="1" dirty="0">
                <a:solidFill>
                  <a:schemeClr val="bg1"/>
                </a:solidFill>
                <a:latin typeface="Calibri" panose="020F0502020204030204" pitchFamily="34" charset="0"/>
              </a:rPr>
              <a:t>mas não precisamos trazer o mundo</a:t>
            </a:r>
          </a:p>
          <a:p>
            <a:pPr algn="ctr"/>
            <a:r>
              <a:rPr lang="pt-BR" altLang="en-US" sz="3800" b="1" i="1" dirty="0">
                <a:solidFill>
                  <a:schemeClr val="bg1"/>
                </a:solidFill>
                <a:latin typeface="Calibri" panose="020F0502020204030204" pitchFamily="34" charset="0"/>
              </a:rPr>
              <a:t> para dentro de casa!</a:t>
            </a:r>
            <a:endParaRPr lang="en-US" altLang="en-US" sz="3800" b="1"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772175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292A7-D82B-6EF2-E8F1-A1C652106880}"/>
            </a:ext>
          </a:extLst>
        </p:cNvPr>
        <p:cNvGrpSpPr/>
        <p:nvPr/>
      </p:nvGrpSpPr>
      <p:grpSpPr>
        <a:xfrm>
          <a:off x="0" y="0"/>
          <a:ext cx="0" cy="0"/>
          <a:chOff x="0" y="0"/>
          <a:chExt cx="0" cy="0"/>
        </a:xfrm>
      </p:grpSpPr>
      <p:sp>
        <p:nvSpPr>
          <p:cNvPr id="4" name="Text Box 4">
            <a:extLst>
              <a:ext uri="{FF2B5EF4-FFF2-40B4-BE49-F238E27FC236}">
                <a16:creationId xmlns:a16="http://schemas.microsoft.com/office/drawing/2014/main" id="{16FE3723-B03D-8867-865C-4EB8DFCA4B5E}"/>
              </a:ext>
            </a:extLst>
          </p:cNvPr>
          <p:cNvSpPr txBox="1">
            <a:spLocks noChangeArrowheads="1"/>
          </p:cNvSpPr>
          <p:nvPr/>
        </p:nvSpPr>
        <p:spPr bwMode="auto">
          <a:xfrm>
            <a:off x="222070" y="213358"/>
            <a:ext cx="11590180" cy="120032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600" b="1" dirty="0">
                <a:solidFill>
                  <a:schemeClr val="bg1"/>
                </a:solidFill>
                <a:latin typeface="+mn-lt"/>
              </a:rPr>
              <a:t>4. Tudo que Deus criou é bom quando usado corretamente e com moderação.</a:t>
            </a:r>
            <a:endParaRPr lang="en-US" altLang="en-US" sz="3600" b="1" i="1" dirty="0">
              <a:solidFill>
                <a:schemeClr val="bg1"/>
              </a:solidFill>
              <a:latin typeface="+mn-lt"/>
            </a:endParaRPr>
          </a:p>
        </p:txBody>
      </p:sp>
      <p:sp>
        <p:nvSpPr>
          <p:cNvPr id="5" name="TextBox 4">
            <a:extLst>
              <a:ext uri="{FF2B5EF4-FFF2-40B4-BE49-F238E27FC236}">
                <a16:creationId xmlns:a16="http://schemas.microsoft.com/office/drawing/2014/main" id="{99879F80-1176-5EC3-ECA8-9010E6A10672}"/>
              </a:ext>
            </a:extLst>
          </p:cNvPr>
          <p:cNvSpPr txBox="1"/>
          <p:nvPr/>
        </p:nvSpPr>
        <p:spPr>
          <a:xfrm>
            <a:off x="222070" y="1663669"/>
            <a:ext cx="11590180" cy="5016758"/>
          </a:xfrm>
          <a:prstGeom prst="rect">
            <a:avLst/>
          </a:prstGeom>
          <a:noFill/>
        </p:spPr>
        <p:txBody>
          <a:bodyPr wrap="square">
            <a:spAutoFit/>
          </a:bodyPr>
          <a:lstStyle/>
          <a:p>
            <a:r>
              <a:rPr lang="en-US" sz="3200" b="1" i="1" dirty="0"/>
              <a:t>Visto </a:t>
            </a:r>
            <a:r>
              <a:rPr lang="en-US" sz="3200" b="1" i="1" dirty="0" err="1"/>
              <a:t>que</a:t>
            </a:r>
            <a:r>
              <a:rPr lang="en-US" sz="3200" b="1" i="1" dirty="0"/>
              <a:t> todas as </a:t>
            </a:r>
            <a:r>
              <a:rPr lang="en-US" sz="3200" b="1" i="1" dirty="0" err="1"/>
              <a:t>coisas</a:t>
            </a:r>
            <a:r>
              <a:rPr lang="en-US" sz="3200" b="1" i="1" dirty="0"/>
              <a:t> </a:t>
            </a:r>
            <a:r>
              <a:rPr lang="en-US" sz="3200" b="1" i="1" dirty="0" err="1"/>
              <a:t>criadas</a:t>
            </a:r>
            <a:r>
              <a:rPr lang="en-US" sz="3200" b="1" i="1" dirty="0"/>
              <a:t> </a:t>
            </a:r>
            <a:r>
              <a:rPr lang="en-US" sz="3200" b="1" i="1" dirty="0" err="1"/>
              <a:t>por</a:t>
            </a:r>
            <a:r>
              <a:rPr lang="en-US" sz="3200" b="1" i="1" dirty="0"/>
              <a:t> Deus </a:t>
            </a:r>
            <a:r>
              <a:rPr lang="en-US" sz="3200" b="1" i="1" dirty="0" err="1"/>
              <a:t>são</a:t>
            </a:r>
            <a:r>
              <a:rPr lang="en-US" sz="3200" b="1" i="1" dirty="0"/>
              <a:t> boas, nada deve ser </a:t>
            </a:r>
            <a:r>
              <a:rPr lang="en-US" sz="3200" b="1" i="1" dirty="0" err="1"/>
              <a:t>rejeitado</a:t>
            </a:r>
            <a:r>
              <a:rPr lang="en-US" sz="3200" b="1" i="1" dirty="0"/>
              <a:t> se for recebido com </a:t>
            </a:r>
            <a:r>
              <a:rPr lang="en-US" sz="3200" b="1" i="1" dirty="0" err="1"/>
              <a:t>ações</a:t>
            </a:r>
            <a:r>
              <a:rPr lang="en-US" sz="3200" b="1" i="1" dirty="0"/>
              <a:t> de </a:t>
            </a:r>
            <a:r>
              <a:rPr lang="en-US" sz="3200" b="1" i="1" dirty="0" err="1"/>
              <a:t>graças</a:t>
            </a:r>
            <a:r>
              <a:rPr lang="en-US" sz="3200" b="1" i="1" dirty="0"/>
              <a:t> (1 Tm 4.4).</a:t>
            </a:r>
          </a:p>
          <a:p>
            <a:endParaRPr lang="en-US" sz="3200" b="1" i="1" dirty="0"/>
          </a:p>
          <a:p>
            <a:r>
              <a:rPr lang="en-US" sz="3200" b="1" i="1" dirty="0"/>
              <a:t>Toda boa </a:t>
            </a:r>
            <a:r>
              <a:rPr lang="en-US" sz="3200" b="1" i="1" dirty="0" err="1"/>
              <a:t>dádiva</a:t>
            </a:r>
            <a:r>
              <a:rPr lang="en-US" sz="3200" b="1" i="1" dirty="0"/>
              <a:t> e </a:t>
            </a:r>
            <a:r>
              <a:rPr lang="en-US" sz="3200" b="1" i="1" dirty="0" err="1"/>
              <a:t>todo</a:t>
            </a:r>
            <a:r>
              <a:rPr lang="en-US" sz="3200" b="1" i="1" dirty="0"/>
              <a:t> </a:t>
            </a:r>
            <a:r>
              <a:rPr lang="en-US" sz="3200" b="1" i="1" dirty="0" err="1"/>
              <a:t>dom</a:t>
            </a:r>
            <a:r>
              <a:rPr lang="en-US" sz="3200" b="1" i="1" dirty="0"/>
              <a:t> </a:t>
            </a:r>
            <a:r>
              <a:rPr lang="en-US" sz="3200" b="1" i="1" dirty="0" err="1"/>
              <a:t>perfeito</a:t>
            </a:r>
            <a:r>
              <a:rPr lang="en-US" sz="3200" b="1" i="1" dirty="0"/>
              <a:t> </a:t>
            </a:r>
            <a:r>
              <a:rPr lang="en-US" sz="3200" b="1" i="1" dirty="0" err="1"/>
              <a:t>vêm</a:t>
            </a:r>
            <a:r>
              <a:rPr lang="en-US" sz="3200" b="1" i="1" dirty="0"/>
              <a:t> do alto e </a:t>
            </a:r>
            <a:r>
              <a:rPr lang="en-US" sz="3200" b="1" i="1" dirty="0" err="1"/>
              <a:t>descem</a:t>
            </a:r>
            <a:r>
              <a:rPr lang="en-US" sz="3200" b="1" i="1" dirty="0"/>
              <a:t> do Pai das </a:t>
            </a:r>
            <a:r>
              <a:rPr lang="en-US" sz="3200" b="1" i="1" dirty="0" err="1"/>
              <a:t>luzes</a:t>
            </a:r>
            <a:r>
              <a:rPr lang="en-US" sz="3200" b="1" i="1" dirty="0"/>
              <a:t>, </a:t>
            </a:r>
            <a:r>
              <a:rPr lang="en-US" sz="3200" b="1" i="1" dirty="0" err="1"/>
              <a:t>em</a:t>
            </a:r>
            <a:r>
              <a:rPr lang="en-US" sz="3200" b="1" i="1" dirty="0"/>
              <a:t> quem não há mudança nem sombra de </a:t>
            </a:r>
            <a:r>
              <a:rPr lang="en-US" sz="3200" b="1" i="1" dirty="0" err="1"/>
              <a:t>variação</a:t>
            </a:r>
            <a:r>
              <a:rPr lang="en-US" sz="3200" b="1" i="1" dirty="0"/>
              <a:t> (Tg 1.17).</a:t>
            </a:r>
          </a:p>
          <a:p>
            <a:endParaRPr lang="en-US" sz="3200" b="1" i="1" dirty="0"/>
          </a:p>
          <a:p>
            <a:r>
              <a:rPr lang="en-US" sz="3200" b="1" i="1" dirty="0"/>
              <a:t>Todas as </a:t>
            </a:r>
            <a:r>
              <a:rPr lang="en-US" sz="3200" b="1" i="1" dirty="0" err="1"/>
              <a:t>coisas</a:t>
            </a:r>
            <a:r>
              <a:rPr lang="en-US" sz="3200" b="1" i="1" dirty="0"/>
              <a:t> me </a:t>
            </a:r>
            <a:r>
              <a:rPr lang="en-US" sz="3200" b="1" i="1" dirty="0" err="1"/>
              <a:t>são</a:t>
            </a:r>
            <a:r>
              <a:rPr lang="en-US" sz="3200" b="1" i="1" dirty="0"/>
              <a:t> </a:t>
            </a:r>
            <a:r>
              <a:rPr lang="en-US" sz="3200" b="1" i="1" dirty="0" err="1"/>
              <a:t>lícitas</a:t>
            </a:r>
            <a:r>
              <a:rPr lang="en-US" sz="3200" b="1" i="1" dirty="0"/>
              <a:t>, mas nem todas </a:t>
            </a:r>
            <a:r>
              <a:rPr lang="en-US" sz="3200" b="1" i="1" dirty="0" err="1"/>
              <a:t>convêm</a:t>
            </a:r>
            <a:r>
              <a:rPr lang="en-US" sz="3200" b="1" i="1" dirty="0"/>
              <a:t>. Todas as </a:t>
            </a:r>
            <a:r>
              <a:rPr lang="en-US" sz="3200" b="1" i="1" dirty="0" err="1"/>
              <a:t>coisas</a:t>
            </a:r>
            <a:r>
              <a:rPr lang="en-US" sz="3200" b="1" i="1" dirty="0"/>
              <a:t> me </a:t>
            </a:r>
            <a:r>
              <a:rPr lang="en-US" sz="3200" b="1" i="1" dirty="0" err="1"/>
              <a:t>são</a:t>
            </a:r>
            <a:r>
              <a:rPr lang="en-US" sz="3200" b="1" i="1" dirty="0"/>
              <a:t> </a:t>
            </a:r>
            <a:r>
              <a:rPr lang="en-US" sz="3200" b="1" i="1" dirty="0" err="1"/>
              <a:t>lícitas</a:t>
            </a:r>
            <a:r>
              <a:rPr lang="en-US" sz="3200" b="1" i="1" dirty="0"/>
              <a:t>, mas </a:t>
            </a:r>
            <a:r>
              <a:rPr lang="en-US" sz="3200" b="1" i="1" dirty="0" err="1"/>
              <a:t>eu</a:t>
            </a:r>
            <a:r>
              <a:rPr lang="en-US" sz="3200" b="1" i="1" dirty="0"/>
              <a:t> não me </a:t>
            </a:r>
            <a:r>
              <a:rPr lang="en-US" sz="3200" b="1" i="1" dirty="0" err="1"/>
              <a:t>deixarei</a:t>
            </a:r>
            <a:r>
              <a:rPr lang="en-US" sz="3200" b="1" i="1" dirty="0"/>
              <a:t> </a:t>
            </a:r>
            <a:r>
              <a:rPr lang="en-US" sz="3200" b="1" i="1" dirty="0" err="1"/>
              <a:t>dominar</a:t>
            </a:r>
            <a:r>
              <a:rPr lang="en-US" sz="3200" b="1" i="1" dirty="0"/>
              <a:t> </a:t>
            </a:r>
            <a:r>
              <a:rPr lang="en-US" sz="3200" b="1" i="1" dirty="0" err="1"/>
              <a:t>por</a:t>
            </a:r>
            <a:r>
              <a:rPr lang="en-US" sz="3200" b="1" i="1" dirty="0"/>
              <a:t> nenhuma delas. (1 Co 6.12).</a:t>
            </a:r>
            <a:endParaRPr lang="pt-BR" sz="3200" b="1" i="1" dirty="0"/>
          </a:p>
        </p:txBody>
      </p:sp>
    </p:spTree>
    <p:extLst>
      <p:ext uri="{BB962C8B-B14F-4D97-AF65-F5344CB8AC3E}">
        <p14:creationId xmlns:p14="http://schemas.microsoft.com/office/powerpoint/2010/main" val="3100145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57F6D-0C5B-9FB0-52E8-83465B92C8ED}"/>
            </a:ext>
          </a:extLst>
        </p:cNvPr>
        <p:cNvGrpSpPr/>
        <p:nvPr/>
      </p:nvGrpSpPr>
      <p:grpSpPr>
        <a:xfrm>
          <a:off x="0" y="0"/>
          <a:ext cx="0" cy="0"/>
          <a:chOff x="0" y="0"/>
          <a:chExt cx="0" cy="0"/>
        </a:xfrm>
      </p:grpSpPr>
      <p:pic>
        <p:nvPicPr>
          <p:cNvPr id="2" name="Picture 2" descr="The Importance of Setting Personal Boundaries: Tips &amp; Examples">
            <a:extLst>
              <a:ext uri="{FF2B5EF4-FFF2-40B4-BE49-F238E27FC236}">
                <a16:creationId xmlns:a16="http://schemas.microsoft.com/office/drawing/2014/main" id="{4FF9BBE4-E23B-66ED-315B-9371C589B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3E488502-1A86-D613-BB96-3936F552BE46}"/>
              </a:ext>
            </a:extLst>
          </p:cNvPr>
          <p:cNvSpPr txBox="1">
            <a:spLocks noChangeArrowheads="1"/>
          </p:cNvSpPr>
          <p:nvPr/>
        </p:nvSpPr>
        <p:spPr bwMode="auto">
          <a:xfrm>
            <a:off x="222070" y="213358"/>
            <a:ext cx="11590180" cy="120032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600" b="1" dirty="0">
                <a:solidFill>
                  <a:schemeClr val="bg1"/>
                </a:solidFill>
                <a:latin typeface="+mn-lt"/>
              </a:rPr>
              <a:t>5. Os PAIS têm a responsabilidade de estabelecer limites e deixar um exemplo para os FILHOS.</a:t>
            </a:r>
            <a:endParaRPr lang="en-US" altLang="en-US" sz="3600" b="1" i="1" dirty="0">
              <a:solidFill>
                <a:schemeClr val="bg1"/>
              </a:solidFill>
              <a:latin typeface="+mn-lt"/>
            </a:endParaRPr>
          </a:p>
        </p:txBody>
      </p:sp>
    </p:spTree>
    <p:extLst>
      <p:ext uri="{BB962C8B-B14F-4D97-AF65-F5344CB8AC3E}">
        <p14:creationId xmlns:p14="http://schemas.microsoft.com/office/powerpoint/2010/main" val="1634525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4B5F61-4944-EA7B-1271-655AC5B36DB9}"/>
              </a:ext>
            </a:extLst>
          </p:cNvPr>
          <p:cNvSpPr txBox="1"/>
          <p:nvPr/>
        </p:nvSpPr>
        <p:spPr>
          <a:xfrm>
            <a:off x="640080" y="5576887"/>
            <a:ext cx="10911840" cy="1281113"/>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defRPr/>
            </a:pPr>
            <a:r>
              <a:rPr lang="en-US" sz="4400" b="1" dirty="0">
                <a:latin typeface="Calibri" panose="020F0502020204030204" pitchFamily="34" charset="0"/>
                <a:ea typeface="+mj-ea"/>
                <a:cs typeface="+mj-cs"/>
              </a:rPr>
              <a:t>O MANTRA DO MUNDO PÓS-MODERNO:</a:t>
            </a:r>
          </a:p>
          <a:p>
            <a:pPr algn="ctr">
              <a:lnSpc>
                <a:spcPct val="90000"/>
              </a:lnSpc>
              <a:spcBef>
                <a:spcPct val="0"/>
              </a:spcBef>
              <a:spcAft>
                <a:spcPts val="600"/>
              </a:spcAft>
              <a:defRPr/>
            </a:pPr>
            <a:r>
              <a:rPr lang="en-US" sz="5800" b="1" i="1" dirty="0">
                <a:latin typeface="Calibri" panose="020F0502020204030204" pitchFamily="34" charset="0"/>
                <a:ea typeface="+mj-ea"/>
                <a:cs typeface="+mj-cs"/>
              </a:rPr>
              <a:t>“É </a:t>
            </a:r>
            <a:r>
              <a:rPr lang="en-US" sz="5800" b="1" i="1" dirty="0" err="1">
                <a:latin typeface="Calibri" panose="020F0502020204030204" pitchFamily="34" charset="0"/>
                <a:ea typeface="+mj-ea"/>
                <a:cs typeface="+mj-cs"/>
              </a:rPr>
              <a:t>proibido</a:t>
            </a:r>
            <a:r>
              <a:rPr lang="en-US" sz="5800" b="1" i="1" dirty="0">
                <a:latin typeface="Calibri" panose="020F0502020204030204" pitchFamily="34" charset="0"/>
                <a:ea typeface="+mj-ea"/>
                <a:cs typeface="+mj-cs"/>
              </a:rPr>
              <a:t> </a:t>
            </a:r>
            <a:r>
              <a:rPr lang="en-US" sz="5800" b="1" i="1" dirty="0" err="1">
                <a:latin typeface="Calibri" panose="020F0502020204030204" pitchFamily="34" charset="0"/>
                <a:ea typeface="+mj-ea"/>
                <a:cs typeface="+mj-cs"/>
              </a:rPr>
              <a:t>proibir</a:t>
            </a:r>
            <a:r>
              <a:rPr lang="en-US" sz="5800" b="1" i="1" dirty="0">
                <a:latin typeface="Calibri" panose="020F0502020204030204" pitchFamily="34" charset="0"/>
                <a:ea typeface="+mj-ea"/>
                <a:cs typeface="+mj-cs"/>
              </a:rPr>
              <a:t>”</a:t>
            </a:r>
            <a:endParaRPr lang="en-US" sz="3500" b="1" i="1" dirty="0">
              <a:latin typeface="Calibri" panose="020F0502020204030204" pitchFamily="34" charset="0"/>
              <a:ea typeface="+mj-ea"/>
              <a:cs typeface="+mj-cs"/>
            </a:endParaRPr>
          </a:p>
        </p:txBody>
      </p:sp>
      <p:pic>
        <p:nvPicPr>
          <p:cNvPr id="3" name="Imagem 2" descr="ATT313214.jpg"/>
          <p:cNvPicPr>
            <a:picLocks noChangeAspect="1"/>
          </p:cNvPicPr>
          <p:nvPr/>
        </p:nvPicPr>
        <p:blipFill>
          <a:blip r:embed="rId3" cstate="print"/>
          <a:srcRect t="2116" r="1" b="38783"/>
          <a:stretch>
            <a:fillRect/>
          </a:stretch>
        </p:blipFill>
        <p:spPr>
          <a:xfrm>
            <a:off x="640080" y="640080"/>
            <a:ext cx="10911840" cy="4836795"/>
          </a:xfrm>
          <a:prstGeom prst="rect">
            <a:avLst/>
          </a:prstGeom>
          <a:ln w="19050">
            <a:solidFill>
              <a:schemeClr val="tx1"/>
            </a:solidFill>
            <a:miter lim="800000"/>
          </a:ln>
        </p:spPr>
      </p:pic>
    </p:spTree>
  </p:cSld>
  <p:clrMapOvr>
    <a:overrideClrMapping bg1="dk1" tx1="lt1" bg2="dk2" tx2="lt2" accent1="accent1" accent2="accent2" accent3="accent3" accent4="accent4" accent5="accent5" accent6="accent6" hlink="hlink" folHlink="folHlink"/>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211F6-EDD6-8B2C-DB06-A772E4F69185}"/>
            </a:ext>
          </a:extLst>
        </p:cNvPr>
        <p:cNvGrpSpPr/>
        <p:nvPr/>
      </p:nvGrpSpPr>
      <p:grpSpPr>
        <a:xfrm>
          <a:off x="0" y="0"/>
          <a:ext cx="0" cy="0"/>
          <a:chOff x="0" y="0"/>
          <a:chExt cx="0" cy="0"/>
        </a:xfrm>
      </p:grpSpPr>
      <p:sp>
        <p:nvSpPr>
          <p:cNvPr id="4" name="Text Box 4">
            <a:extLst>
              <a:ext uri="{FF2B5EF4-FFF2-40B4-BE49-F238E27FC236}">
                <a16:creationId xmlns:a16="http://schemas.microsoft.com/office/drawing/2014/main" id="{5A1A1BF9-B39B-0B9A-A9F6-F4351FD9A8FF}"/>
              </a:ext>
            </a:extLst>
          </p:cNvPr>
          <p:cNvSpPr txBox="1">
            <a:spLocks noChangeArrowheads="1"/>
          </p:cNvSpPr>
          <p:nvPr/>
        </p:nvSpPr>
        <p:spPr bwMode="auto">
          <a:xfrm>
            <a:off x="222070" y="213358"/>
            <a:ext cx="11590180" cy="120032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600" b="1" dirty="0">
                <a:solidFill>
                  <a:schemeClr val="bg1"/>
                </a:solidFill>
                <a:latin typeface="+mn-lt"/>
              </a:rPr>
              <a:t>5. Os PAIS têm a responsabilidade de estabelecer limites e deixar um exemplo para os FILHOS.</a:t>
            </a:r>
            <a:endParaRPr lang="en-US" altLang="en-US" sz="3600" b="1" i="1" dirty="0">
              <a:solidFill>
                <a:schemeClr val="bg1"/>
              </a:solidFill>
              <a:latin typeface="+mn-lt"/>
            </a:endParaRPr>
          </a:p>
        </p:txBody>
      </p:sp>
      <p:sp>
        <p:nvSpPr>
          <p:cNvPr id="5" name="TextBox 4">
            <a:extLst>
              <a:ext uri="{FF2B5EF4-FFF2-40B4-BE49-F238E27FC236}">
                <a16:creationId xmlns:a16="http://schemas.microsoft.com/office/drawing/2014/main" id="{24DCB4B2-8927-BE20-56D6-4D052861D11B}"/>
              </a:ext>
            </a:extLst>
          </p:cNvPr>
          <p:cNvSpPr txBox="1"/>
          <p:nvPr/>
        </p:nvSpPr>
        <p:spPr>
          <a:xfrm>
            <a:off x="102150" y="1663669"/>
            <a:ext cx="8292341" cy="4801314"/>
          </a:xfrm>
          <a:prstGeom prst="rect">
            <a:avLst/>
          </a:prstGeom>
          <a:noFill/>
        </p:spPr>
        <p:txBody>
          <a:bodyPr wrap="square">
            <a:spAutoFit/>
          </a:bodyPr>
          <a:lstStyle/>
          <a:p>
            <a:r>
              <a:rPr lang="pt-BR" sz="3400" i="1" dirty="0"/>
              <a:t>³ Quando eu era filho em companhia de meu pai,  tenro e único diante de minha mãe,</a:t>
            </a:r>
          </a:p>
          <a:p>
            <a:r>
              <a:rPr lang="pt-BR" sz="3400" i="1" dirty="0"/>
              <a:t>⁴ então, ele me ensinava e me dizia:</a:t>
            </a:r>
          </a:p>
          <a:p>
            <a:r>
              <a:rPr lang="pt-BR" sz="3400" i="1" dirty="0"/>
              <a:t>  Retenha o teu coração as minhas palavras;</a:t>
            </a:r>
          </a:p>
          <a:p>
            <a:r>
              <a:rPr lang="pt-BR" sz="3400" i="1" dirty="0"/>
              <a:t>  guarda os meus mandamentos e vive;</a:t>
            </a:r>
          </a:p>
          <a:p>
            <a:r>
              <a:rPr lang="pt-BR" sz="3400" i="1" dirty="0"/>
              <a:t>⁵ adquire a sabedoria, adquire o entendimento e não te esqueças das palavras da minha boca, nem delas te apartes. (Provérbios 4:3-5)</a:t>
            </a:r>
          </a:p>
        </p:txBody>
      </p:sp>
      <p:pic>
        <p:nvPicPr>
          <p:cNvPr id="2" name="Picture 2" descr="http://www.fnlij.org.br/salao8/Fotos_Galeria/Pai%20e%20filho%20na%20hora%20da%20leitura.jpg">
            <a:extLst>
              <a:ext uri="{FF2B5EF4-FFF2-40B4-BE49-F238E27FC236}">
                <a16:creationId xmlns:a16="http://schemas.microsoft.com/office/drawing/2014/main" id="{49FABDA1-6626-579E-0CE4-E4FDB7A36C48}"/>
              </a:ext>
            </a:extLst>
          </p:cNvPr>
          <p:cNvPicPr>
            <a:picLocks noChangeAspect="1" noChangeArrowheads="1"/>
          </p:cNvPicPr>
          <p:nvPr/>
        </p:nvPicPr>
        <p:blipFill rotWithShape="1">
          <a:blip r:embed="rId2" cstate="print"/>
          <a:srcRect l="19528" r="20478"/>
          <a:stretch>
            <a:fillRect/>
          </a:stretch>
        </p:blipFill>
        <p:spPr bwMode="auto">
          <a:xfrm>
            <a:off x="8394491" y="2276382"/>
            <a:ext cx="4133339" cy="4581617"/>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p:spPr>
      </p:pic>
    </p:spTree>
    <p:extLst>
      <p:ext uri="{BB962C8B-B14F-4D97-AF65-F5344CB8AC3E}">
        <p14:creationId xmlns:p14="http://schemas.microsoft.com/office/powerpoint/2010/main" val="3079689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agem67 (3).jpg"/>
          <p:cNvPicPr>
            <a:picLocks noChangeAspect="1"/>
          </p:cNvPicPr>
          <p:nvPr/>
        </p:nvPicPr>
        <p:blipFill>
          <a:blip r:embed="rId2" cstate="print"/>
          <a:stretch>
            <a:fillRect/>
          </a:stretch>
        </p:blipFill>
        <p:spPr>
          <a:xfrm>
            <a:off x="0" y="0"/>
            <a:ext cx="12192000" cy="6858000"/>
          </a:xfrm>
          <a:prstGeom prst="rect">
            <a:avLst/>
          </a:prstGeom>
        </p:spPr>
      </p:pic>
      <p:sp>
        <p:nvSpPr>
          <p:cNvPr id="4" name="Text Box 3"/>
          <p:cNvSpPr txBox="1">
            <a:spLocks noChangeArrowheads="1"/>
          </p:cNvSpPr>
          <p:nvPr/>
        </p:nvSpPr>
        <p:spPr bwMode="auto">
          <a:xfrm>
            <a:off x="635210" y="1976066"/>
            <a:ext cx="7084724" cy="2893100"/>
          </a:xfrm>
          <a:prstGeom prst="rect">
            <a:avLst/>
          </a:prstGeom>
          <a:noFill/>
          <a:ln w="9525">
            <a:noFill/>
            <a:miter lim="800000"/>
            <a:headEnd/>
            <a:tailEnd/>
          </a:ln>
        </p:spPr>
        <p:txBody>
          <a:bodyPr wrap="square">
            <a:spAutoFit/>
          </a:bodyPr>
          <a:lstStyle/>
          <a:p>
            <a:r>
              <a:rPr lang="pt-BR" sz="3600" b="1" i="1" dirty="0">
                <a:solidFill>
                  <a:srgbClr val="000000"/>
                </a:solidFill>
              </a:rPr>
              <a:t>E vocês, PAIS, não provoquem seus filhos à ira, mas criem-nos na disciplina e na admoestação do Senhor (Efésios 6.4)</a:t>
            </a:r>
            <a:endParaRPr lang="en-US" sz="3600" b="1" i="1" dirty="0">
              <a:solidFill>
                <a:srgbClr val="000000"/>
              </a:solidFill>
            </a:endParaRPr>
          </a:p>
          <a:p>
            <a:endParaRPr lang="en-US" sz="3800" dirty="0"/>
          </a:p>
        </p:txBody>
      </p:sp>
      <p:sp>
        <p:nvSpPr>
          <p:cNvPr id="2" name="Text Box 4">
            <a:extLst>
              <a:ext uri="{FF2B5EF4-FFF2-40B4-BE49-F238E27FC236}">
                <a16:creationId xmlns:a16="http://schemas.microsoft.com/office/drawing/2014/main" id="{B4ED5191-6909-D3A7-F47D-41BA7FA661D4}"/>
              </a:ext>
            </a:extLst>
          </p:cNvPr>
          <p:cNvSpPr txBox="1">
            <a:spLocks noChangeArrowheads="1"/>
          </p:cNvSpPr>
          <p:nvPr/>
        </p:nvSpPr>
        <p:spPr bwMode="auto">
          <a:xfrm>
            <a:off x="0" y="19602"/>
            <a:ext cx="11590180" cy="120032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600" b="1" dirty="0">
                <a:solidFill>
                  <a:schemeClr val="bg1"/>
                </a:solidFill>
                <a:latin typeface="+mn-lt"/>
              </a:rPr>
              <a:t>5. Os PAIS têm a responsabilidade de estabelecer limites e deixar um exemplo para os FILHOS.</a:t>
            </a:r>
            <a:endParaRPr lang="en-US" altLang="en-US" sz="3600" b="1" i="1" dirty="0">
              <a:solidFill>
                <a:schemeClr val="bg1"/>
              </a:solidFill>
              <a:latin typeface="+mn-lt"/>
            </a:endParaRPr>
          </a:p>
        </p:txBody>
      </p:sp>
    </p:spTree>
    <p:extLst>
      <p:ext uri="{BB962C8B-B14F-4D97-AF65-F5344CB8AC3E}">
        <p14:creationId xmlns:p14="http://schemas.microsoft.com/office/powerpoint/2010/main" val="1689864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D970E430-06C4-4FAF-849F-DD4D05352B53}"/>
              </a:ext>
            </a:extLst>
          </p:cNvPr>
          <p:cNvSpPr txBox="1">
            <a:spLocks noChangeArrowheads="1"/>
          </p:cNvSpPr>
          <p:nvPr/>
        </p:nvSpPr>
        <p:spPr bwMode="auto">
          <a:xfrm>
            <a:off x="0" y="1823359"/>
            <a:ext cx="8021020" cy="2308324"/>
          </a:xfrm>
          <a:prstGeom prst="rect">
            <a:avLst/>
          </a:prstGeom>
          <a:noFill/>
          <a:ln w="9525">
            <a:noFill/>
            <a:miter lim="800000"/>
            <a:headEnd/>
            <a:tailEnd/>
          </a:ln>
        </p:spPr>
        <p:txBody>
          <a:bodyPr wrap="square">
            <a:spAutoFit/>
          </a:bodyPr>
          <a:lstStyle/>
          <a:p>
            <a:r>
              <a:rPr lang="pt-BR" sz="4800" b="1" dirty="0"/>
              <a:t>A criança entregue a si mesma vem a envergonhar a sua mãe (Pv 29.15)</a:t>
            </a:r>
          </a:p>
        </p:txBody>
      </p:sp>
      <p:sp>
        <p:nvSpPr>
          <p:cNvPr id="2" name="Text Box 4">
            <a:extLst>
              <a:ext uri="{FF2B5EF4-FFF2-40B4-BE49-F238E27FC236}">
                <a16:creationId xmlns:a16="http://schemas.microsoft.com/office/drawing/2014/main" id="{9FE30EC0-D772-EA9F-F810-A642A225E18E}"/>
              </a:ext>
            </a:extLst>
          </p:cNvPr>
          <p:cNvSpPr txBox="1">
            <a:spLocks noChangeArrowheads="1"/>
          </p:cNvSpPr>
          <p:nvPr/>
        </p:nvSpPr>
        <p:spPr bwMode="auto">
          <a:xfrm>
            <a:off x="0" y="19602"/>
            <a:ext cx="11590180" cy="120032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r>
              <a:rPr lang="pt-BR" altLang="en-US" sz="3600" b="1" dirty="0">
                <a:solidFill>
                  <a:schemeClr val="bg1"/>
                </a:solidFill>
                <a:latin typeface="+mn-lt"/>
              </a:rPr>
              <a:t>5. Os PAIS têm a responsabilidade de estabelecer limites e deixar um exemplo para os FILHOS.</a:t>
            </a:r>
            <a:endParaRPr lang="en-US" altLang="en-US" sz="3600" b="1" i="1" dirty="0">
              <a:solidFill>
                <a:schemeClr val="bg1"/>
              </a:solidFill>
              <a:latin typeface="+mn-lt"/>
            </a:endParaRPr>
          </a:p>
        </p:txBody>
      </p:sp>
      <p:pic>
        <p:nvPicPr>
          <p:cNvPr id="3" name="Picture 2">
            <a:extLst>
              <a:ext uri="{FF2B5EF4-FFF2-40B4-BE49-F238E27FC236}">
                <a16:creationId xmlns:a16="http://schemas.microsoft.com/office/drawing/2014/main" id="{EC083EC3-93A1-E089-077C-363B9F9B6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593" y="1322017"/>
            <a:ext cx="3677587" cy="5516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939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 y="-16927"/>
            <a:ext cx="7620000" cy="6894195"/>
          </a:xfrm>
          <a:prstGeom prst="rect">
            <a:avLst/>
          </a:prstGeom>
          <a:noFill/>
          <a:ln w="9525">
            <a:noFill/>
            <a:miter lim="800000"/>
            <a:headEnd/>
            <a:tailEnd/>
          </a:ln>
        </p:spPr>
        <p:txBody>
          <a:bodyPr wrap="square">
            <a:spAutoFit/>
          </a:bodyPr>
          <a:lstStyle/>
          <a:p>
            <a:r>
              <a:rPr lang="pt-BR" sz="3400" b="1" dirty="0"/>
              <a:t>*A criança nasce “sábia” aos seus</a:t>
            </a:r>
          </a:p>
          <a:p>
            <a:r>
              <a:rPr lang="pt-BR" sz="3400" b="1" dirty="0"/>
              <a:t> próprios olhos mas não percebe os perigos em seu caminho, inclusive, no mundo digital.</a:t>
            </a:r>
          </a:p>
          <a:p>
            <a:endParaRPr lang="pt-BR" sz="3400" b="1" dirty="0"/>
          </a:p>
          <a:p>
            <a:r>
              <a:rPr lang="pt-BR" sz="3400" b="1" dirty="0"/>
              <a:t>* Os pais são autoridades, fontes</a:t>
            </a:r>
          </a:p>
          <a:p>
            <a:r>
              <a:rPr lang="pt-BR" sz="3400" b="1" dirty="0"/>
              <a:t>de sabedoria, não “colegas”.</a:t>
            </a:r>
          </a:p>
          <a:p>
            <a:endParaRPr lang="pt-BR" sz="3400" b="1" dirty="0"/>
          </a:p>
          <a:p>
            <a:r>
              <a:rPr lang="pt-BR" sz="3400" b="1" dirty="0"/>
              <a:t>*Os pais precisam ensinar como</a:t>
            </a:r>
          </a:p>
          <a:p>
            <a:r>
              <a:rPr lang="pt-BR" sz="3400" b="1" dirty="0"/>
              <a:t>usar bem a internet e mídias sociais.</a:t>
            </a:r>
          </a:p>
          <a:p>
            <a:endParaRPr lang="pt-BR" sz="3400" b="1" dirty="0"/>
          </a:p>
          <a:p>
            <a:r>
              <a:rPr lang="pt-BR" sz="3400" b="1" dirty="0"/>
              <a:t>*Os pais não dão liberdade precoce mas apropriada e com responsabilidade.</a:t>
            </a:r>
            <a:endParaRPr lang="en-US" sz="3400" b="1" dirty="0"/>
          </a:p>
        </p:txBody>
      </p:sp>
      <p:pic>
        <p:nvPicPr>
          <p:cNvPr id="3" name="Picture 9" descr="7075577733.jpg">
            <a:extLst>
              <a:ext uri="{FF2B5EF4-FFF2-40B4-BE49-F238E27FC236}">
                <a16:creationId xmlns:a16="http://schemas.microsoft.com/office/drawing/2014/main" id="{D6CF0D4D-84CA-AAE2-624D-42CECCE41A4B}"/>
              </a:ext>
            </a:extLst>
          </p:cNvPr>
          <p:cNvPicPr>
            <a:picLocks noChangeAspect="1"/>
          </p:cNvPicPr>
          <p:nvPr/>
        </p:nvPicPr>
        <p:blipFill>
          <a:blip r:embed="rId3" cstate="print">
            <a:extLst>
              <a:ext uri="{28A0092B-C50C-407E-A947-70E740481C1C}">
                <a14:useLocalDpi xmlns:a14="http://schemas.microsoft.com/office/drawing/2010/main" val="0"/>
              </a:ext>
            </a:extLst>
          </a:blip>
          <a:srcRect t="20443"/>
          <a:stretch>
            <a:fillRect/>
          </a:stretch>
        </p:blipFill>
        <p:spPr>
          <a:xfrm>
            <a:off x="6935643" y="312778"/>
            <a:ext cx="4906457" cy="62324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4957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p:cNvPicPr>
            <a:picLocks noChangeAspect="1"/>
          </p:cNvPicPr>
          <p:nvPr/>
        </p:nvPicPr>
        <p:blipFill>
          <a:blip r:embed="rId3">
            <a:extLst>
              <a:ext uri="{28A0092B-C50C-407E-A947-70E740481C1C}">
                <a14:useLocalDpi xmlns:a14="http://schemas.microsoft.com/office/drawing/2010/main" val="0"/>
              </a:ext>
            </a:extLst>
          </a:blip>
          <a:srcRect t="20246" b="6702"/>
          <a:stretch>
            <a:fillRect/>
          </a:stretch>
        </p:blipFill>
        <p:spPr>
          <a:xfrm>
            <a:off x="20" y="10"/>
            <a:ext cx="12191980" cy="6857990"/>
          </a:xfrm>
          <a:prstGeom prst="rect">
            <a:avLst/>
          </a:prstGeom>
        </p:spPr>
      </p:pic>
      <p:sp>
        <p:nvSpPr>
          <p:cNvPr id="5" name="Text Box 7"/>
          <p:cNvSpPr txBox="1">
            <a:spLocks noChangeArrowheads="1"/>
          </p:cNvSpPr>
          <p:nvPr/>
        </p:nvSpPr>
        <p:spPr bwMode="auto">
          <a:xfrm>
            <a:off x="235706" y="5801193"/>
            <a:ext cx="9073186" cy="1056797"/>
          </a:xfrm>
          <a:prstGeom prst="rect">
            <a:avLst/>
          </a:prstGeom>
          <a:solidFill>
            <a:schemeClr val="bg1">
              <a:alpha val="90000"/>
            </a:schemeClr>
          </a:solidFill>
          <a:ln w="127000" cap="sq" cmpd="thinThick">
            <a:solidFill>
              <a:schemeClr val="bg1"/>
            </a:solidFill>
          </a:ln>
        </p:spPr>
        <p:style>
          <a:lnRef idx="0">
            <a:schemeClr val="dk1"/>
          </a:lnRef>
          <a:fillRef idx="3">
            <a:schemeClr val="dk1"/>
          </a:fillRef>
          <a:effectRef idx="3">
            <a:schemeClr val="dk1"/>
          </a:effectRef>
          <a:fontRef idx="minor">
            <a:schemeClr val="lt1"/>
          </a:fontRef>
        </p:style>
        <p:txBody>
          <a:bodyPr vert="horz" wrap="square" lIns="91440" tIns="45720" rIns="91440" bIns="45720" rtlCol="0" anchor="ctr">
            <a:normAutofit fontScale="92500" lnSpcReduction="10000"/>
          </a:bodyPr>
          <a:lstStyle/>
          <a:p>
            <a:pPr marL="457200" indent="-457200" algn="ctr" defTabSz="914400">
              <a:spcBef>
                <a:spcPct val="0"/>
              </a:spcBef>
            </a:pPr>
            <a:r>
              <a:rPr lang="en-US" sz="3600" b="1" dirty="0" err="1">
                <a:solidFill>
                  <a:schemeClr val="tx1">
                    <a:lumMod val="75000"/>
                    <a:lumOff val="25000"/>
                  </a:schemeClr>
                </a:solidFill>
                <a:latin typeface="Calibri" panose="020F0502020204030204" pitchFamily="34" charset="0"/>
                <a:ea typeface="+mj-ea"/>
                <a:cs typeface="+mj-cs"/>
              </a:rPr>
              <a:t>Os</a:t>
            </a:r>
            <a:r>
              <a:rPr lang="en-US" sz="3600" b="1" dirty="0">
                <a:solidFill>
                  <a:schemeClr val="tx1">
                    <a:lumMod val="75000"/>
                    <a:lumOff val="25000"/>
                  </a:schemeClr>
                </a:solidFill>
                <a:latin typeface="Calibri" panose="020F0502020204030204" pitchFamily="34" charset="0"/>
                <a:ea typeface="+mj-ea"/>
                <a:cs typeface="+mj-cs"/>
              </a:rPr>
              <a:t> pais </a:t>
            </a:r>
            <a:r>
              <a:rPr lang="en-US" sz="3600" b="1" dirty="0" err="1">
                <a:solidFill>
                  <a:schemeClr val="tx1">
                    <a:lumMod val="75000"/>
                    <a:lumOff val="25000"/>
                  </a:schemeClr>
                </a:solidFill>
                <a:latin typeface="Calibri" panose="020F0502020204030204" pitchFamily="34" charset="0"/>
                <a:ea typeface="+mj-ea"/>
                <a:cs typeface="+mj-cs"/>
              </a:rPr>
              <a:t>MIRAM</a:t>
            </a:r>
            <a:r>
              <a:rPr lang="en-US" sz="3600" b="1" dirty="0">
                <a:solidFill>
                  <a:schemeClr val="tx1">
                    <a:lumMod val="75000"/>
                    <a:lumOff val="25000"/>
                  </a:schemeClr>
                </a:solidFill>
                <a:latin typeface="Calibri" panose="020F0502020204030204" pitchFamily="34" charset="0"/>
                <a:ea typeface="+mj-ea"/>
                <a:cs typeface="+mj-cs"/>
              </a:rPr>
              <a:t> o coração do </a:t>
            </a:r>
            <a:r>
              <a:rPr lang="en-US" sz="3600" b="1" dirty="0" err="1">
                <a:solidFill>
                  <a:schemeClr val="tx1">
                    <a:lumMod val="75000"/>
                    <a:lumOff val="25000"/>
                  </a:schemeClr>
                </a:solidFill>
                <a:latin typeface="Calibri" panose="020F0502020204030204" pitchFamily="34" charset="0"/>
                <a:ea typeface="+mj-ea"/>
                <a:cs typeface="+mj-cs"/>
              </a:rPr>
              <a:t>filho</a:t>
            </a:r>
            <a:endParaRPr lang="en-US" sz="3600" b="1" dirty="0">
              <a:solidFill>
                <a:schemeClr val="tx1">
                  <a:lumMod val="75000"/>
                  <a:lumOff val="25000"/>
                </a:schemeClr>
              </a:solidFill>
              <a:latin typeface="Calibri" panose="020F0502020204030204" pitchFamily="34" charset="0"/>
              <a:ea typeface="+mj-ea"/>
              <a:cs typeface="+mj-cs"/>
            </a:endParaRPr>
          </a:p>
          <a:p>
            <a:pPr marL="457200" indent="-457200" algn="ctr" defTabSz="914400">
              <a:spcBef>
                <a:spcPct val="0"/>
              </a:spcBef>
            </a:pPr>
            <a:r>
              <a:rPr lang="en-US" sz="3600" b="1" dirty="0">
                <a:solidFill>
                  <a:schemeClr val="tx1">
                    <a:lumMod val="75000"/>
                    <a:lumOff val="25000"/>
                  </a:schemeClr>
                </a:solidFill>
                <a:latin typeface="Calibri" panose="020F0502020204030204" pitchFamily="34" charset="0"/>
                <a:ea typeface="+mj-ea"/>
                <a:cs typeface="+mj-cs"/>
              </a:rPr>
              <a:t> e </a:t>
            </a:r>
            <a:r>
              <a:rPr lang="en-US" sz="3600" b="1" dirty="0" err="1">
                <a:solidFill>
                  <a:schemeClr val="tx1">
                    <a:lumMod val="75000"/>
                    <a:lumOff val="25000"/>
                  </a:schemeClr>
                </a:solidFill>
                <a:latin typeface="Calibri" panose="020F0502020204030204" pitchFamily="34" charset="0"/>
                <a:ea typeface="+mj-ea"/>
                <a:cs typeface="+mj-cs"/>
              </a:rPr>
              <a:t>acertam</a:t>
            </a:r>
            <a:r>
              <a:rPr lang="en-US" sz="3600" b="1" dirty="0">
                <a:solidFill>
                  <a:schemeClr val="tx1">
                    <a:lumMod val="75000"/>
                    <a:lumOff val="25000"/>
                  </a:schemeClr>
                </a:solidFill>
                <a:latin typeface="Calibri" panose="020F0502020204030204" pitchFamily="34" charset="0"/>
                <a:ea typeface="+mj-ea"/>
                <a:cs typeface="+mj-cs"/>
              </a:rPr>
              <a:t> </a:t>
            </a:r>
            <a:r>
              <a:rPr lang="en-US" sz="3600" b="1" dirty="0" err="1">
                <a:solidFill>
                  <a:schemeClr val="tx1">
                    <a:lumMod val="75000"/>
                    <a:lumOff val="25000"/>
                  </a:schemeClr>
                </a:solidFill>
                <a:latin typeface="Calibri" panose="020F0502020204030204" pitchFamily="34" charset="0"/>
                <a:ea typeface="+mj-ea"/>
                <a:cs typeface="+mj-cs"/>
              </a:rPr>
              <a:t>uma</a:t>
            </a:r>
            <a:r>
              <a:rPr lang="en-US" sz="3600" b="1" dirty="0">
                <a:solidFill>
                  <a:schemeClr val="tx1">
                    <a:lumMod val="75000"/>
                    <a:lumOff val="25000"/>
                  </a:schemeClr>
                </a:solidFill>
                <a:latin typeface="Calibri" panose="020F0502020204030204" pitchFamily="34" charset="0"/>
                <a:ea typeface="+mj-ea"/>
                <a:cs typeface="+mj-cs"/>
              </a:rPr>
              <a:t> </a:t>
            </a:r>
            <a:r>
              <a:rPr lang="en-US" sz="3600" b="1" dirty="0" err="1">
                <a:solidFill>
                  <a:schemeClr val="tx1">
                    <a:lumMod val="75000"/>
                    <a:lumOff val="25000"/>
                  </a:schemeClr>
                </a:solidFill>
                <a:latin typeface="Calibri" panose="020F0502020204030204" pitchFamily="34" charset="0"/>
                <a:ea typeface="+mj-ea"/>
                <a:cs typeface="+mj-cs"/>
              </a:rPr>
              <a:t>amizade</a:t>
            </a:r>
            <a:r>
              <a:rPr lang="en-US" sz="3600" b="1" dirty="0">
                <a:solidFill>
                  <a:schemeClr val="tx1">
                    <a:lumMod val="75000"/>
                    <a:lumOff val="25000"/>
                  </a:schemeClr>
                </a:solidFill>
                <a:latin typeface="Calibri" panose="020F0502020204030204" pitchFamily="34" charset="0"/>
                <a:ea typeface="+mj-ea"/>
                <a:cs typeface="+mj-cs"/>
              </a:rPr>
              <a:t> para o resto  da </a:t>
            </a:r>
            <a:r>
              <a:rPr lang="en-US" sz="3600" b="1" dirty="0" err="1">
                <a:solidFill>
                  <a:schemeClr val="tx1">
                    <a:lumMod val="75000"/>
                    <a:lumOff val="25000"/>
                  </a:schemeClr>
                </a:solidFill>
                <a:latin typeface="Calibri" panose="020F0502020204030204" pitchFamily="34" charset="0"/>
                <a:ea typeface="+mj-ea"/>
                <a:cs typeface="+mj-cs"/>
              </a:rPr>
              <a:t>vida</a:t>
            </a:r>
            <a:r>
              <a:rPr lang="en-US" sz="3600" b="1" dirty="0">
                <a:solidFill>
                  <a:schemeClr val="tx1">
                    <a:lumMod val="75000"/>
                    <a:lumOff val="25000"/>
                  </a:schemeClr>
                </a:solidFill>
                <a:latin typeface="Calibri" panose="020F0502020204030204" pitchFamily="34" charset="0"/>
                <a:ea typeface="+mj-ea"/>
                <a:cs typeface="+mj-cs"/>
              </a:rPr>
              <a:t>!</a:t>
            </a:r>
          </a:p>
        </p:txBody>
      </p:sp>
    </p:spTree>
    <p:extLst>
      <p:ext uri="{BB962C8B-B14F-4D97-AF65-F5344CB8AC3E}">
        <p14:creationId xmlns:p14="http://schemas.microsoft.com/office/powerpoint/2010/main" val="1614925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0261" y="1050099"/>
            <a:ext cx="6053794" cy="738664"/>
          </a:xfrm>
          <a:prstGeom prst="rect">
            <a:avLst/>
          </a:prstGeom>
          <a:noFill/>
        </p:spPr>
        <p:txBody>
          <a:bodyPr wrap="square" rtlCol="0">
            <a:spAutoFit/>
          </a:bodyPr>
          <a:lstStyle/>
          <a:p>
            <a:r>
              <a:rPr lang="en-US" sz="2400" b="1" dirty="0">
                <a:latin typeface="Tahoma" panose="020B0604030504040204" pitchFamily="34" charset="0"/>
              </a:rPr>
              <a:t>16 ANOS ACIMA – LIBERDADE </a:t>
            </a:r>
          </a:p>
          <a:p>
            <a:r>
              <a:rPr lang="en-US" b="1" dirty="0">
                <a:latin typeface="Tahoma" panose="020B0604030504040204" pitchFamily="34" charset="0"/>
              </a:rPr>
              <a:t>    RESPONSABILIDADE E MATURIDADE</a:t>
            </a:r>
            <a:endParaRPr lang="en-US" sz="2400" b="1" dirty="0">
              <a:latin typeface="Tahoma" panose="020B0604030504040204" pitchFamily="34" charset="0"/>
            </a:endParaRPr>
          </a:p>
        </p:txBody>
      </p:sp>
      <p:sp>
        <p:nvSpPr>
          <p:cNvPr id="7" name="TextBox 6"/>
          <p:cNvSpPr txBox="1"/>
          <p:nvPr/>
        </p:nvSpPr>
        <p:spPr>
          <a:xfrm>
            <a:off x="4280828" y="2414355"/>
            <a:ext cx="6286761" cy="461665"/>
          </a:xfrm>
          <a:prstGeom prst="rect">
            <a:avLst/>
          </a:prstGeom>
          <a:noFill/>
        </p:spPr>
        <p:txBody>
          <a:bodyPr wrap="square" rtlCol="0">
            <a:spAutoFit/>
          </a:bodyPr>
          <a:lstStyle/>
          <a:p>
            <a:r>
              <a:rPr lang="en-US" sz="2400" b="1" dirty="0">
                <a:latin typeface="Tahoma" panose="020B0604030504040204" pitchFamily="34" charset="0"/>
              </a:rPr>
              <a:t>11a 15 </a:t>
            </a:r>
            <a:r>
              <a:rPr lang="en-US" sz="2400" b="1" dirty="0" err="1">
                <a:latin typeface="Tahoma" panose="020B0604030504040204" pitchFamily="34" charset="0"/>
              </a:rPr>
              <a:t>ANOS</a:t>
            </a:r>
            <a:endParaRPr lang="en-US" sz="2400" b="1" dirty="0">
              <a:latin typeface="Tahoma" panose="020B0604030504040204" pitchFamily="34" charset="0"/>
            </a:endParaRPr>
          </a:p>
        </p:txBody>
      </p:sp>
      <p:sp>
        <p:nvSpPr>
          <p:cNvPr id="8" name="TextBox 7"/>
          <p:cNvSpPr txBox="1"/>
          <p:nvPr/>
        </p:nvSpPr>
        <p:spPr>
          <a:xfrm>
            <a:off x="4280828" y="2967335"/>
            <a:ext cx="6286761" cy="461665"/>
          </a:xfrm>
          <a:prstGeom prst="rect">
            <a:avLst/>
          </a:prstGeom>
          <a:noFill/>
        </p:spPr>
        <p:txBody>
          <a:bodyPr wrap="square" rtlCol="0">
            <a:spAutoFit/>
          </a:bodyPr>
          <a:lstStyle/>
          <a:p>
            <a:r>
              <a:rPr lang="en-US" sz="2400" b="1" dirty="0">
                <a:latin typeface="Tahoma" panose="020B0604030504040204" pitchFamily="34" charset="0"/>
              </a:rPr>
              <a:t>8 a 10 ANOS</a:t>
            </a:r>
          </a:p>
        </p:txBody>
      </p:sp>
      <p:sp>
        <p:nvSpPr>
          <p:cNvPr id="10" name="TextBox 9"/>
          <p:cNvSpPr txBox="1"/>
          <p:nvPr/>
        </p:nvSpPr>
        <p:spPr>
          <a:xfrm>
            <a:off x="4280829" y="3569018"/>
            <a:ext cx="6286761" cy="461665"/>
          </a:xfrm>
          <a:prstGeom prst="rect">
            <a:avLst/>
          </a:prstGeom>
          <a:noFill/>
        </p:spPr>
        <p:txBody>
          <a:bodyPr wrap="square" rtlCol="0">
            <a:spAutoFit/>
          </a:bodyPr>
          <a:lstStyle/>
          <a:p>
            <a:r>
              <a:rPr lang="en-US" sz="2400" b="1" dirty="0">
                <a:latin typeface="Tahoma" panose="020B0604030504040204" pitchFamily="34" charset="0"/>
              </a:rPr>
              <a:t>5 a 7 ANOS</a:t>
            </a:r>
          </a:p>
        </p:txBody>
      </p:sp>
      <p:sp>
        <p:nvSpPr>
          <p:cNvPr id="11" name="TextBox 10"/>
          <p:cNvSpPr txBox="1"/>
          <p:nvPr/>
        </p:nvSpPr>
        <p:spPr>
          <a:xfrm>
            <a:off x="4280830" y="4240090"/>
            <a:ext cx="6286761" cy="461665"/>
          </a:xfrm>
          <a:prstGeom prst="rect">
            <a:avLst/>
          </a:prstGeom>
          <a:noFill/>
        </p:spPr>
        <p:txBody>
          <a:bodyPr wrap="square" rtlCol="0">
            <a:spAutoFit/>
          </a:bodyPr>
          <a:lstStyle/>
          <a:p>
            <a:r>
              <a:rPr lang="en-US" sz="2400" b="1" dirty="0">
                <a:latin typeface="Tahoma" panose="020B0604030504040204" pitchFamily="34" charset="0"/>
              </a:rPr>
              <a:t>2 a 4 ANOS </a:t>
            </a:r>
            <a:endParaRPr lang="en-US" sz="3200" b="1" dirty="0">
              <a:latin typeface="Tahoma" panose="020B0604030504040204" pitchFamily="34" charset="0"/>
            </a:endParaRPr>
          </a:p>
        </p:txBody>
      </p:sp>
      <p:sp>
        <p:nvSpPr>
          <p:cNvPr id="12" name="TextBox 11"/>
          <p:cNvSpPr txBox="1"/>
          <p:nvPr/>
        </p:nvSpPr>
        <p:spPr>
          <a:xfrm>
            <a:off x="4280830" y="4932688"/>
            <a:ext cx="6286761" cy="461665"/>
          </a:xfrm>
          <a:prstGeom prst="rect">
            <a:avLst/>
          </a:prstGeom>
          <a:noFill/>
        </p:spPr>
        <p:txBody>
          <a:bodyPr wrap="square" rtlCol="0">
            <a:spAutoFit/>
          </a:bodyPr>
          <a:lstStyle/>
          <a:p>
            <a:r>
              <a:rPr lang="en-US" sz="2400" b="1" dirty="0">
                <a:latin typeface="Tahoma" panose="020B0604030504040204" pitchFamily="34" charset="0"/>
              </a:rPr>
              <a:t>0 a 2 ANOS – LIBERDADE RESTRITA</a:t>
            </a:r>
          </a:p>
        </p:txBody>
      </p:sp>
      <p:sp>
        <p:nvSpPr>
          <p:cNvPr id="13" name="TextBox 12"/>
          <p:cNvSpPr txBox="1"/>
          <p:nvPr/>
        </p:nvSpPr>
        <p:spPr>
          <a:xfrm rot="5400000">
            <a:off x="-1017816" y="3626879"/>
            <a:ext cx="3153655" cy="584775"/>
          </a:xfrm>
          <a:prstGeom prst="rect">
            <a:avLst/>
          </a:prstGeom>
          <a:noFill/>
        </p:spPr>
        <p:txBody>
          <a:bodyPr wrap="square" rtlCol="0">
            <a:spAutoFit/>
          </a:bodyPr>
          <a:lstStyle/>
          <a:p>
            <a:r>
              <a:rPr lang="en-US" sz="3200" b="1" dirty="0">
                <a:solidFill>
                  <a:schemeClr val="bg1"/>
                </a:solidFill>
                <a:latin typeface="Tahoma" panose="020B0604030504040204" pitchFamily="34" charset="0"/>
              </a:rPr>
              <a:t>+</a:t>
            </a:r>
            <a:r>
              <a:rPr lang="en-US" b="1" dirty="0">
                <a:solidFill>
                  <a:schemeClr val="bg1"/>
                </a:solidFill>
                <a:latin typeface="Tahoma" panose="020B0604030504040204" pitchFamily="34" charset="0"/>
              </a:rPr>
              <a:t>   </a:t>
            </a:r>
            <a:r>
              <a:rPr lang="en-US" sz="2800" b="1" dirty="0">
                <a:solidFill>
                  <a:schemeClr val="bg1"/>
                </a:solidFill>
                <a:latin typeface="Tahoma" panose="020B0604030504040204" pitchFamily="34" charset="0"/>
              </a:rPr>
              <a:t>LIBERDADE</a:t>
            </a:r>
            <a:r>
              <a:rPr lang="en-US" b="1" dirty="0">
                <a:solidFill>
                  <a:schemeClr val="bg1"/>
                </a:solidFill>
                <a:latin typeface="Tahoma" panose="020B0604030504040204" pitchFamily="34" charset="0"/>
              </a:rPr>
              <a:t>         </a:t>
            </a:r>
          </a:p>
        </p:txBody>
      </p:sp>
      <p:sp>
        <p:nvSpPr>
          <p:cNvPr id="14" name="TextBox 8"/>
          <p:cNvSpPr txBox="1"/>
          <p:nvPr/>
        </p:nvSpPr>
        <p:spPr>
          <a:xfrm>
            <a:off x="1560356" y="152400"/>
            <a:ext cx="907422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sz="2800" b="1" dirty="0">
                <a:solidFill>
                  <a:schemeClr val="bg1"/>
                </a:solidFill>
                <a:latin typeface="Tahoma" panose="020B0604030504040204" pitchFamily="34" charset="0"/>
                <a:ea typeface="Tahoma" pitchFamily="34" charset="0"/>
                <a:cs typeface="Tahoma" pitchFamily="34" charset="0"/>
              </a:rPr>
              <a:t>O </a:t>
            </a:r>
            <a:r>
              <a:rPr lang="en-US" sz="2800" b="1" dirty="0" err="1">
                <a:solidFill>
                  <a:schemeClr val="bg1"/>
                </a:solidFill>
                <a:latin typeface="Tahoma" panose="020B0604030504040204" pitchFamily="34" charset="0"/>
                <a:ea typeface="Tahoma" pitchFamily="34" charset="0"/>
                <a:cs typeface="Tahoma" pitchFamily="34" charset="0"/>
              </a:rPr>
              <a:t>FUNIL</a:t>
            </a:r>
            <a:r>
              <a:rPr lang="en-US" sz="2800" b="1" dirty="0">
                <a:solidFill>
                  <a:schemeClr val="bg1"/>
                </a:solidFill>
                <a:latin typeface="Tahoma" panose="020B0604030504040204" pitchFamily="34" charset="0"/>
                <a:ea typeface="Tahoma" pitchFamily="34" charset="0"/>
                <a:cs typeface="Tahoma" pitchFamily="34" charset="0"/>
              </a:rPr>
              <a:t> DE LIBERDADE CRESCENTE</a:t>
            </a:r>
          </a:p>
        </p:txBody>
      </p:sp>
      <p:pic>
        <p:nvPicPr>
          <p:cNvPr id="17" name="Picture 2">
            <a:extLst>
              <a:ext uri="{FF2B5EF4-FFF2-40B4-BE49-F238E27FC236}">
                <a16:creationId xmlns:a16="http://schemas.microsoft.com/office/drawing/2014/main" id="{587154EC-A9EA-4075-9315-A5AD05315A41}"/>
              </a:ext>
            </a:extLst>
          </p:cNvPr>
          <p:cNvPicPr>
            <a:picLocks noChangeAspect="1"/>
          </p:cNvPicPr>
          <p:nvPr/>
        </p:nvPicPr>
        <p:blipFill>
          <a:blip r:embed="rId2">
            <a:extLst>
              <a:ext uri="{28A0092B-C50C-407E-A947-70E740481C1C}">
                <a14:useLocalDpi xmlns:a14="http://schemas.microsoft.com/office/drawing/2010/main" val="0"/>
              </a:ext>
            </a:extLst>
          </a:blip>
          <a:srcRect l="16269" r="16269"/>
          <a:stretch/>
        </p:blipFill>
        <p:spPr>
          <a:xfrm>
            <a:off x="861924" y="1923339"/>
            <a:ext cx="3035205" cy="3471014"/>
          </a:xfrm>
          <a:prstGeom prst="rect">
            <a:avLst/>
          </a:prstGeom>
        </p:spPr>
      </p:pic>
      <p:grpSp>
        <p:nvGrpSpPr>
          <p:cNvPr id="2" name="Agrupar 1">
            <a:extLst>
              <a:ext uri="{FF2B5EF4-FFF2-40B4-BE49-F238E27FC236}">
                <a16:creationId xmlns:a16="http://schemas.microsoft.com/office/drawing/2014/main" id="{95DA8045-1128-4AB1-9993-A067CA94A5DC}"/>
              </a:ext>
            </a:extLst>
          </p:cNvPr>
          <p:cNvGrpSpPr/>
          <p:nvPr/>
        </p:nvGrpSpPr>
        <p:grpSpPr>
          <a:xfrm>
            <a:off x="0" y="1688860"/>
            <a:ext cx="1066799" cy="3743408"/>
            <a:chOff x="266625" y="1688860"/>
            <a:chExt cx="800174" cy="3743408"/>
          </a:xfrm>
          <a:solidFill>
            <a:srgbClr val="FF0000"/>
          </a:solidFill>
        </p:grpSpPr>
        <p:sp>
          <p:nvSpPr>
            <p:cNvPr id="6" name="Down Arrow 5"/>
            <p:cNvSpPr/>
            <p:nvPr/>
          </p:nvSpPr>
          <p:spPr>
            <a:xfrm rot="10800000">
              <a:off x="266625" y="1688860"/>
              <a:ext cx="800174" cy="3743408"/>
            </a:xfrm>
            <a:prstGeom prst="down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ahoma" panose="020B0604030504040204" pitchFamily="34" charset="0"/>
              </a:endParaRPr>
            </a:p>
          </p:txBody>
        </p:sp>
        <p:sp>
          <p:nvSpPr>
            <p:cNvPr id="16" name="TextBox 12">
              <a:extLst>
                <a:ext uri="{FF2B5EF4-FFF2-40B4-BE49-F238E27FC236}">
                  <a16:creationId xmlns:a16="http://schemas.microsoft.com/office/drawing/2014/main" id="{60F26C83-DA08-455B-B71B-BB4A10C23640}"/>
                </a:ext>
              </a:extLst>
            </p:cNvPr>
            <p:cNvSpPr txBox="1"/>
            <p:nvPr/>
          </p:nvSpPr>
          <p:spPr>
            <a:xfrm rot="16200000">
              <a:off x="-654307" y="3504998"/>
              <a:ext cx="2709437" cy="523220"/>
            </a:xfrm>
            <a:prstGeom prst="rect">
              <a:avLst/>
            </a:prstGeom>
            <a:grpFill/>
          </p:spPr>
          <p:txBody>
            <a:bodyPr wrap="square" rtlCol="0">
              <a:spAutoFit/>
            </a:bodyPr>
            <a:lstStyle/>
            <a:p>
              <a:r>
                <a:rPr lang="en-US" sz="2800" b="1" dirty="0">
                  <a:solidFill>
                    <a:schemeClr val="bg1"/>
                  </a:solidFill>
                  <a:latin typeface="Tahoma" panose="020B0604030504040204" pitchFamily="34" charset="0"/>
                </a:rPr>
                <a:t> LIBERADE</a:t>
              </a:r>
            </a:p>
          </p:txBody>
        </p:sp>
      </p:grpSp>
      <p:sp>
        <p:nvSpPr>
          <p:cNvPr id="3" name="AutoShape 8">
            <a:extLst>
              <a:ext uri="{FF2B5EF4-FFF2-40B4-BE49-F238E27FC236}">
                <a16:creationId xmlns:a16="http://schemas.microsoft.com/office/drawing/2014/main" id="{C5233CFB-C472-B015-DD0F-C300B1200DEF}"/>
              </a:ext>
            </a:extLst>
          </p:cNvPr>
          <p:cNvSpPr>
            <a:spLocks noChangeArrowheads="1"/>
          </p:cNvSpPr>
          <p:nvPr/>
        </p:nvSpPr>
        <p:spPr bwMode="auto">
          <a:xfrm>
            <a:off x="2055056" y="1034877"/>
            <a:ext cx="3035205" cy="702343"/>
          </a:xfrm>
          <a:prstGeom prst="curvedDownArrow">
            <a:avLst>
              <a:gd name="adj1" fmla="val 50909"/>
              <a:gd name="adj2" fmla="val 101818"/>
              <a:gd name="adj3" fmla="val 33333"/>
            </a:avLst>
          </a:prstGeom>
          <a:solidFill>
            <a:srgbClr val="00B050"/>
          </a:solidFill>
          <a:ln w="9525">
            <a:solidFill>
              <a:schemeClr val="bg2">
                <a:lumMod val="10000"/>
              </a:schemeClr>
            </a:solidFill>
            <a:miter lim="800000"/>
            <a:headEnd/>
            <a:tailEnd/>
          </a:ln>
          <a:effectLst/>
        </p:spPr>
        <p:txBody>
          <a:bodyPr wrap="none" anchor="ctr"/>
          <a:lstStyle/>
          <a:p>
            <a:endParaRPr lang="en-US" sz="1400" dirty="0">
              <a:latin typeface="Tahoma" panose="020B0604030504040204" pitchFamily="34" charset="0"/>
            </a:endParaRPr>
          </a:p>
        </p:txBody>
      </p:sp>
    </p:spTree>
    <p:extLst>
      <p:ext uri="{BB962C8B-B14F-4D97-AF65-F5344CB8AC3E}">
        <p14:creationId xmlns:p14="http://schemas.microsoft.com/office/powerpoint/2010/main" val="275832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0" y="838200"/>
            <a:ext cx="12192000" cy="6001643"/>
          </a:xfrm>
          <a:prstGeom prst="rect">
            <a:avLst/>
          </a:prstGeom>
          <a:noFill/>
        </p:spPr>
        <p:txBody>
          <a:bodyPr wrap="square" rtlCol="0">
            <a:spAutoFit/>
          </a:bodyPr>
          <a:lstStyle/>
          <a:p>
            <a:pPr marL="742950" indent="-742950"/>
            <a:r>
              <a:rPr lang="en-US" sz="3200" b="1" i="1" dirty="0">
                <a:latin typeface="Calibri" panose="020F0502020204030204" pitchFamily="34" charset="0"/>
                <a:ea typeface="Calibri" panose="020F0502020204030204" pitchFamily="34" charset="0"/>
                <a:cs typeface="Calibri" panose="020F0502020204030204" pitchFamily="34" charset="0"/>
              </a:rPr>
              <a:t>-Estou </a:t>
            </a:r>
            <a:r>
              <a:rPr lang="en-US" sz="3200" b="1" i="1" dirty="0" err="1">
                <a:latin typeface="Calibri" panose="020F0502020204030204" pitchFamily="34" charset="0"/>
                <a:ea typeface="Calibri" panose="020F0502020204030204" pitchFamily="34" charset="0"/>
                <a:cs typeface="Calibri" panose="020F0502020204030204" pitchFamily="34" charset="0"/>
              </a:rPr>
              <a:t>protegendo</a:t>
            </a:r>
            <a:r>
              <a:rPr lang="en-US" sz="3200" b="1" i="1" dirty="0">
                <a:latin typeface="Calibri" panose="020F0502020204030204" pitchFamily="34" charset="0"/>
                <a:ea typeface="Calibri" panose="020F0502020204030204" pitchFamily="34" charset="0"/>
                <a:cs typeface="Calibri" panose="020F0502020204030204" pitchFamily="34" charset="0"/>
              </a:rPr>
              <a:t> a minha família de </a:t>
            </a:r>
            <a:r>
              <a:rPr lang="en-US" sz="3200" b="1" i="1" dirty="0" err="1">
                <a:latin typeface="Calibri" panose="020F0502020204030204" pitchFamily="34" charset="0"/>
                <a:ea typeface="Calibri" panose="020F0502020204030204" pitchFamily="34" charset="0"/>
                <a:cs typeface="Calibri" panose="020F0502020204030204" pitchFamily="34" charset="0"/>
              </a:rPr>
              <a:t>influências</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perversas</a:t>
            </a:r>
            <a:r>
              <a:rPr lang="en-US" sz="3200" b="1" i="1" dirty="0">
                <a:latin typeface="Calibri" panose="020F0502020204030204" pitchFamily="34" charset="0"/>
                <a:ea typeface="Calibri" panose="020F0502020204030204" pitchFamily="34" charset="0"/>
                <a:cs typeface="Calibri" panose="020F0502020204030204" pitchFamily="34" charset="0"/>
              </a:rPr>
              <a:t> que se </a:t>
            </a:r>
            <a:r>
              <a:rPr lang="en-US" sz="3200" b="1" i="1" dirty="0" err="1">
                <a:latin typeface="Calibri" panose="020F0502020204030204" pitchFamily="34" charset="0"/>
                <a:ea typeface="Calibri" panose="020F0502020204030204" pitchFamily="34" charset="0"/>
                <a:cs typeface="Calibri" panose="020F0502020204030204" pitchFamily="34" charset="0"/>
              </a:rPr>
              <a:t>infiltram</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em</a:t>
            </a:r>
            <a:r>
              <a:rPr lang="en-US" sz="3200" b="1" i="1" dirty="0">
                <a:latin typeface="Calibri" panose="020F0502020204030204" pitchFamily="34" charset="0"/>
                <a:ea typeface="Calibri" panose="020F0502020204030204" pitchFamily="34" charset="0"/>
                <a:cs typeface="Calibri" panose="020F0502020204030204" pitchFamily="34" charset="0"/>
              </a:rPr>
              <a:t> minha casa?</a:t>
            </a:r>
          </a:p>
          <a:p>
            <a:pPr marL="742950" indent="-742950"/>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742950" indent="-742950"/>
            <a:r>
              <a:rPr lang="en-US" sz="3200" b="1" i="1" dirty="0">
                <a:latin typeface="Calibri" panose="020F0502020204030204" pitchFamily="34" charset="0"/>
                <a:ea typeface="Calibri" panose="020F0502020204030204" pitchFamily="34" charset="0"/>
                <a:cs typeface="Calibri" panose="020F0502020204030204" pitchFamily="34" charset="0"/>
              </a:rPr>
              <a:t>-Nosso </a:t>
            </a:r>
            <a:r>
              <a:rPr lang="en-US" sz="3200" b="1" i="1" dirty="0" err="1">
                <a:latin typeface="Calibri" panose="020F0502020204030204" pitchFamily="34" charset="0"/>
                <a:ea typeface="Calibri" panose="020F0502020204030204" pitchFamily="34" charset="0"/>
                <a:cs typeface="Calibri" panose="020F0502020204030204" pitchFamily="34" charset="0"/>
              </a:rPr>
              <a:t>padrão</a:t>
            </a:r>
            <a:r>
              <a:rPr lang="en-US" sz="3200" b="1" i="1" dirty="0">
                <a:latin typeface="Calibri" panose="020F0502020204030204" pitchFamily="34" charset="0"/>
                <a:ea typeface="Calibri" panose="020F0502020204030204" pitchFamily="34" charset="0"/>
                <a:cs typeface="Calibri" panose="020F0502020204030204" pitchFamily="34" charset="0"/>
              </a:rPr>
              <a:t> de </a:t>
            </a:r>
            <a:r>
              <a:rPr lang="en-US" sz="3200" b="1" i="1" dirty="0" err="1">
                <a:latin typeface="Calibri" panose="020F0502020204030204" pitchFamily="34" charset="0"/>
                <a:ea typeface="Calibri" panose="020F0502020204030204" pitchFamily="34" charset="0"/>
                <a:cs typeface="Calibri" panose="020F0502020204030204" pitchFamily="34" charset="0"/>
              </a:rPr>
              <a:t>entretenimento</a:t>
            </a:r>
            <a:r>
              <a:rPr lang="en-US" sz="3200" b="1" i="1" dirty="0">
                <a:latin typeface="Calibri" panose="020F0502020204030204" pitchFamily="34" charset="0"/>
                <a:ea typeface="Calibri" panose="020F0502020204030204" pitchFamily="34" charset="0"/>
                <a:cs typeface="Calibri" panose="020F0502020204030204" pitchFamily="34" charset="0"/>
              </a:rPr>
              <a:t> (individual e familiar) e o </a:t>
            </a:r>
            <a:r>
              <a:rPr lang="en-US" sz="3200" b="1" i="1" dirty="0" err="1">
                <a:latin typeface="Calibri" panose="020F0502020204030204" pitchFamily="34" charset="0"/>
                <a:ea typeface="Calibri" panose="020F0502020204030204" pitchFamily="34" charset="0"/>
                <a:cs typeface="Calibri" panose="020F0502020204030204" pitchFamily="34" charset="0"/>
              </a:rPr>
              <a:t>uso</a:t>
            </a:r>
            <a:r>
              <a:rPr lang="en-US" sz="3200" b="1" i="1" dirty="0">
                <a:latin typeface="Calibri" panose="020F0502020204030204" pitchFamily="34" charset="0"/>
                <a:ea typeface="Calibri" panose="020F0502020204030204" pitchFamily="34" charset="0"/>
                <a:cs typeface="Calibri" panose="020F0502020204030204" pitchFamily="34" charset="0"/>
              </a:rPr>
              <a:t> das </a:t>
            </a:r>
            <a:r>
              <a:rPr lang="en-US" sz="3200" b="1" i="1" dirty="0" err="1">
                <a:latin typeface="Calibri" panose="020F0502020204030204" pitchFamily="34" charset="0"/>
                <a:ea typeface="Calibri" panose="020F0502020204030204" pitchFamily="34" charset="0"/>
                <a:cs typeface="Calibri" panose="020F0502020204030204" pitchFamily="34" charset="0"/>
              </a:rPr>
              <a:t>telas</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glorifica</a:t>
            </a:r>
            <a:r>
              <a:rPr lang="en-US" sz="3200" b="1" i="1" dirty="0">
                <a:latin typeface="Calibri" panose="020F0502020204030204" pitchFamily="34" charset="0"/>
                <a:ea typeface="Calibri" panose="020F0502020204030204" pitchFamily="34" charset="0"/>
                <a:cs typeface="Calibri" panose="020F0502020204030204" pitchFamily="34" charset="0"/>
              </a:rPr>
              <a:t> a Deus? As </a:t>
            </a:r>
            <a:r>
              <a:rPr lang="en-US" sz="3200" b="1" i="1" dirty="0" err="1">
                <a:latin typeface="Calibri" panose="020F0502020204030204" pitchFamily="34" charset="0"/>
                <a:ea typeface="Calibri" panose="020F0502020204030204" pitchFamily="34" charset="0"/>
                <a:cs typeface="Calibri" panose="020F0502020204030204" pitchFamily="34" charset="0"/>
              </a:rPr>
              <a:t>telas</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nos</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controlam</a:t>
            </a:r>
            <a:r>
              <a:rPr lang="en-US" sz="3200" b="1" i="1" dirty="0">
                <a:latin typeface="Calibri" panose="020F0502020204030204" pitchFamily="34" charset="0"/>
                <a:ea typeface="Calibri" panose="020F0502020204030204" pitchFamily="34" charset="0"/>
                <a:cs typeface="Calibri" panose="020F0502020204030204" pitchFamily="34" charset="0"/>
              </a:rPr>
              <a:t>, ou </a:t>
            </a:r>
            <a:r>
              <a:rPr lang="en-US" sz="3200" b="1" i="1" dirty="0" err="1">
                <a:latin typeface="Calibri" panose="020F0502020204030204" pitchFamily="34" charset="0"/>
                <a:ea typeface="Calibri" panose="020F0502020204030204" pitchFamily="34" charset="0"/>
                <a:cs typeface="Calibri" panose="020F0502020204030204" pitchFamily="34" charset="0"/>
              </a:rPr>
              <a:t>controlamos</a:t>
            </a:r>
            <a:r>
              <a:rPr lang="en-US" sz="3200" b="1" i="1" dirty="0">
                <a:latin typeface="Calibri" panose="020F0502020204030204" pitchFamily="34" charset="0"/>
                <a:ea typeface="Calibri" panose="020F0502020204030204" pitchFamily="34" charset="0"/>
                <a:cs typeface="Calibri" panose="020F0502020204030204" pitchFamily="34" charset="0"/>
              </a:rPr>
              <a:t> as </a:t>
            </a:r>
            <a:r>
              <a:rPr lang="en-US" sz="3200" b="1" i="1" dirty="0" err="1">
                <a:latin typeface="Calibri" panose="020F0502020204030204" pitchFamily="34" charset="0"/>
                <a:ea typeface="Calibri" panose="020F0502020204030204" pitchFamily="34" charset="0"/>
                <a:cs typeface="Calibri" panose="020F0502020204030204" pitchFamily="34" charset="0"/>
              </a:rPr>
              <a:t>telas</a:t>
            </a:r>
            <a:r>
              <a:rPr lang="en-US" sz="3200" b="1" i="1" dirty="0">
                <a:latin typeface="Calibri" panose="020F0502020204030204" pitchFamily="34" charset="0"/>
                <a:ea typeface="Calibri" panose="020F0502020204030204" pitchFamily="34" charset="0"/>
                <a:cs typeface="Calibri" panose="020F0502020204030204" pitchFamily="34" charset="0"/>
              </a:rPr>
              <a:t>?</a:t>
            </a:r>
          </a:p>
          <a:p>
            <a:pPr marL="742950" indent="-742950"/>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742950" indent="-742950"/>
            <a:r>
              <a:rPr lang="en-US" sz="3200" b="1" i="1" dirty="0">
                <a:latin typeface="Calibri" panose="020F0502020204030204" pitchFamily="34" charset="0"/>
                <a:ea typeface="Calibri" panose="020F0502020204030204" pitchFamily="34" charset="0"/>
                <a:cs typeface="Calibri" panose="020F0502020204030204" pitchFamily="34" charset="0"/>
              </a:rPr>
              <a:t>-Temos um </a:t>
            </a:r>
            <a:r>
              <a:rPr lang="en-US" sz="3200" b="1" i="1" dirty="0" err="1">
                <a:latin typeface="Calibri" panose="020F0502020204030204" pitchFamily="34" charset="0"/>
                <a:ea typeface="Calibri" panose="020F0502020204030204" pitchFamily="34" charset="0"/>
                <a:cs typeface="Calibri" panose="020F0502020204030204" pitchFamily="34" charset="0"/>
              </a:rPr>
              <a:t>padrão</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duplo</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em</a:t>
            </a:r>
            <a:r>
              <a:rPr lang="en-US" sz="3200" b="1" i="1" dirty="0">
                <a:latin typeface="Calibri" panose="020F0502020204030204" pitchFamily="34" charset="0"/>
                <a:ea typeface="Calibri" panose="020F0502020204030204" pitchFamily="34" charset="0"/>
                <a:cs typeface="Calibri" panose="020F0502020204030204" pitchFamily="34" charset="0"/>
              </a:rPr>
              <a:t> termos do </a:t>
            </a:r>
            <a:r>
              <a:rPr lang="en-US" sz="3200" b="1" i="1" dirty="0" err="1">
                <a:latin typeface="Calibri" panose="020F0502020204030204" pitchFamily="34" charset="0"/>
                <a:ea typeface="Calibri" panose="020F0502020204030204" pitchFamily="34" charset="0"/>
                <a:cs typeface="Calibri" panose="020F0502020204030204" pitchFamily="34" charset="0"/>
              </a:rPr>
              <a:t>uso</a:t>
            </a:r>
            <a:r>
              <a:rPr lang="en-US" sz="3200" b="1" i="1" dirty="0">
                <a:latin typeface="Calibri" panose="020F0502020204030204" pitchFamily="34" charset="0"/>
                <a:ea typeface="Calibri" panose="020F0502020204030204" pitchFamily="34" charset="0"/>
                <a:cs typeface="Calibri" panose="020F0502020204030204" pitchFamily="34" charset="0"/>
              </a:rPr>
              <a:t> das </a:t>
            </a:r>
            <a:r>
              <a:rPr lang="en-US" sz="3200" b="1" i="1" dirty="0" err="1">
                <a:latin typeface="Calibri" panose="020F0502020204030204" pitchFamily="34" charset="0"/>
                <a:ea typeface="Calibri" panose="020F0502020204030204" pitchFamily="34" charset="0"/>
                <a:cs typeface="Calibri" panose="020F0502020204030204" pitchFamily="34" charset="0"/>
              </a:rPr>
              <a:t>telas</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em</a:t>
            </a:r>
            <a:r>
              <a:rPr lang="en-US" sz="3200" b="1" i="1" dirty="0">
                <a:latin typeface="Calibri" panose="020F0502020204030204" pitchFamily="34" charset="0"/>
                <a:ea typeface="Calibri" panose="020F0502020204030204" pitchFamily="34" charset="0"/>
                <a:cs typeface="Calibri" panose="020F0502020204030204" pitchFamily="34" charset="0"/>
              </a:rPr>
              <a:t> casa? Tenho </a:t>
            </a:r>
            <a:r>
              <a:rPr lang="en-US" sz="3200" b="1" i="1" dirty="0" err="1">
                <a:latin typeface="Calibri" panose="020F0502020204030204" pitchFamily="34" charset="0"/>
                <a:ea typeface="Calibri" panose="020F0502020204030204" pitchFamily="34" charset="0"/>
                <a:cs typeface="Calibri" panose="020F0502020204030204" pitchFamily="34" charset="0"/>
              </a:rPr>
              <a:t>deixado</a:t>
            </a:r>
            <a:r>
              <a:rPr lang="en-US" sz="3200" b="1" i="1" dirty="0">
                <a:latin typeface="Calibri" panose="020F0502020204030204" pitchFamily="34" charset="0"/>
                <a:ea typeface="Calibri" panose="020F0502020204030204" pitchFamily="34" charset="0"/>
                <a:cs typeface="Calibri" panose="020F0502020204030204" pitchFamily="34" charset="0"/>
              </a:rPr>
              <a:t> um </a:t>
            </a:r>
            <a:r>
              <a:rPr lang="en-US" sz="3200" b="1" i="1" dirty="0" err="1">
                <a:latin typeface="Calibri" panose="020F0502020204030204" pitchFamily="34" charset="0"/>
                <a:ea typeface="Calibri" panose="020F0502020204030204" pitchFamily="34" charset="0"/>
                <a:cs typeface="Calibri" panose="020F0502020204030204" pitchFamily="34" charset="0"/>
              </a:rPr>
              <a:t>bom</a:t>
            </a:r>
            <a:r>
              <a:rPr lang="en-US" sz="3200" b="1" i="1" dirty="0">
                <a:latin typeface="Calibri" panose="020F0502020204030204" pitchFamily="34" charset="0"/>
                <a:ea typeface="Calibri" panose="020F0502020204030204" pitchFamily="34" charset="0"/>
                <a:cs typeface="Calibri" panose="020F0502020204030204" pitchFamily="34" charset="0"/>
              </a:rPr>
              <a:t> exemplo de </a:t>
            </a:r>
            <a:r>
              <a:rPr lang="en-US" sz="3200" b="1" i="1" dirty="0" err="1">
                <a:latin typeface="Calibri" panose="020F0502020204030204" pitchFamily="34" charset="0"/>
                <a:ea typeface="Calibri" panose="020F0502020204030204" pitchFamily="34" charset="0"/>
                <a:cs typeface="Calibri" panose="020F0502020204030204" pitchFamily="34" charset="0"/>
              </a:rPr>
              <a:t>disciplina</a:t>
            </a:r>
            <a:r>
              <a:rPr lang="en-US" sz="3200" b="1" i="1" dirty="0">
                <a:latin typeface="Calibri" panose="020F0502020204030204" pitchFamily="34" charset="0"/>
                <a:ea typeface="Calibri" panose="020F0502020204030204" pitchFamily="34" charset="0"/>
                <a:cs typeface="Calibri" panose="020F0502020204030204" pitchFamily="34" charset="0"/>
              </a:rPr>
              <a:t> e </a:t>
            </a:r>
            <a:r>
              <a:rPr lang="en-US" sz="3200" b="1" i="1" dirty="0" err="1">
                <a:latin typeface="Calibri" panose="020F0502020204030204" pitchFamily="34" charset="0"/>
                <a:ea typeface="Calibri" panose="020F0502020204030204" pitchFamily="34" charset="0"/>
                <a:cs typeface="Calibri" panose="020F0502020204030204" pitchFamily="34" charset="0"/>
              </a:rPr>
              <a:t>equilíbrio</a:t>
            </a:r>
            <a:r>
              <a:rPr lang="en-US" sz="3200" b="1" i="1" dirty="0">
                <a:latin typeface="Calibri" panose="020F0502020204030204" pitchFamily="34" charset="0"/>
                <a:ea typeface="Calibri" panose="020F0502020204030204" pitchFamily="34" charset="0"/>
                <a:cs typeface="Calibri" panose="020F0502020204030204" pitchFamily="34" charset="0"/>
              </a:rPr>
              <a:t>?</a:t>
            </a:r>
          </a:p>
          <a:p>
            <a:pPr marL="742950" indent="-742950"/>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742950" indent="-742950"/>
            <a:r>
              <a:rPr lang="en-US" sz="3200" b="1" i="1" dirty="0">
                <a:latin typeface="Calibri" panose="020F0502020204030204" pitchFamily="34" charset="0"/>
                <a:ea typeface="Calibri" panose="020F0502020204030204" pitchFamily="34" charset="0"/>
                <a:cs typeface="Calibri" panose="020F0502020204030204" pitchFamily="34" charset="0"/>
              </a:rPr>
              <a:t>-Temos um PLANO para </a:t>
            </a:r>
            <a:r>
              <a:rPr lang="en-US" sz="3200" b="1" i="1" dirty="0" err="1">
                <a:latin typeface="Calibri" panose="020F0502020204030204" pitchFamily="34" charset="0"/>
                <a:ea typeface="Calibri" panose="020F0502020204030204" pitchFamily="34" charset="0"/>
                <a:cs typeface="Calibri" panose="020F0502020204030204" pitchFamily="34" charset="0"/>
              </a:rPr>
              <a:t>inculcar</a:t>
            </a:r>
            <a:r>
              <a:rPr lang="en-US" sz="3200" b="1" i="1" dirty="0">
                <a:latin typeface="Calibri" panose="020F0502020204030204" pitchFamily="34" charset="0"/>
                <a:ea typeface="Calibri" panose="020F0502020204030204" pitchFamily="34" charset="0"/>
                <a:cs typeface="Calibri" panose="020F0502020204030204" pitchFamily="34" charset="0"/>
              </a:rPr>
              <a:t> a Palavra (e não </a:t>
            </a:r>
            <a:r>
              <a:rPr lang="en-US" sz="3200" b="1" i="1" dirty="0" err="1">
                <a:latin typeface="Calibri" panose="020F0502020204030204" pitchFamily="34" charset="0"/>
                <a:ea typeface="Calibri" panose="020F0502020204030204" pitchFamily="34" charset="0"/>
                <a:cs typeface="Calibri" panose="020F0502020204030204" pitchFamily="34" charset="0"/>
              </a:rPr>
              <a:t>os</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padrões</a:t>
            </a:r>
            <a:r>
              <a:rPr lang="en-US" sz="3200" b="1" i="1" dirty="0">
                <a:latin typeface="Calibri" panose="020F0502020204030204" pitchFamily="34" charset="0"/>
                <a:ea typeface="Calibri" panose="020F0502020204030204" pitchFamily="34" charset="0"/>
                <a:cs typeface="Calibri" panose="020F0502020204030204" pitchFamily="34" charset="0"/>
              </a:rPr>
              <a:t> do </a:t>
            </a:r>
            <a:r>
              <a:rPr lang="en-US" sz="3200" b="1" i="1" dirty="0" err="1">
                <a:latin typeface="Calibri" panose="020F0502020204030204" pitchFamily="34" charset="0"/>
                <a:ea typeface="Calibri" panose="020F0502020204030204" pitchFamily="34" charset="0"/>
                <a:cs typeface="Calibri" panose="020F0502020204030204" pitchFamily="34" charset="0"/>
              </a:rPr>
              <a:t>mundo</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na</a:t>
            </a:r>
            <a:r>
              <a:rPr lang="en-US" sz="3200" b="1" i="1" dirty="0">
                <a:latin typeface="Calibri" panose="020F0502020204030204" pitchFamily="34" charset="0"/>
                <a:ea typeface="Calibri" panose="020F0502020204030204" pitchFamily="34" charset="0"/>
                <a:cs typeface="Calibri" panose="020F0502020204030204" pitchFamily="34" charset="0"/>
              </a:rPr>
              <a:t> </a:t>
            </a:r>
            <a:r>
              <a:rPr lang="en-US" sz="3200" b="1" i="1" dirty="0" err="1">
                <a:latin typeface="Calibri" panose="020F0502020204030204" pitchFamily="34" charset="0"/>
                <a:ea typeface="Calibri" panose="020F0502020204030204" pitchFamily="34" charset="0"/>
                <a:cs typeface="Calibri" panose="020F0502020204030204" pitchFamily="34" charset="0"/>
              </a:rPr>
              <a:t>vida</a:t>
            </a:r>
            <a:r>
              <a:rPr lang="en-US" sz="3200" b="1" i="1" dirty="0">
                <a:latin typeface="Calibri" panose="020F0502020204030204" pitchFamily="34" charset="0"/>
                <a:ea typeface="Calibri" panose="020F0502020204030204" pitchFamily="34" charset="0"/>
                <a:cs typeface="Calibri" panose="020F0502020204030204" pitchFamily="34" charset="0"/>
              </a:rPr>
              <a:t> da nossa família? (Dt 6.4-9)</a:t>
            </a:r>
          </a:p>
        </p:txBody>
      </p:sp>
      <p:sp>
        <p:nvSpPr>
          <p:cNvPr id="6" name="CaixaDeTexto 5"/>
          <p:cNvSpPr txBox="1"/>
          <p:nvPr/>
        </p:nvSpPr>
        <p:spPr>
          <a:xfrm>
            <a:off x="3581400" y="152400"/>
            <a:ext cx="411480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742950" indent="-742950" algn="ctr"/>
            <a:r>
              <a:rPr lang="en-US" sz="4000" b="1" dirty="0">
                <a:latin typeface="Calibri" panose="020F0502020204030204" pitchFamily="34" charset="0"/>
                <a:ea typeface="Calibri" panose="020F0502020204030204" pitchFamily="34" charset="0"/>
                <a:cs typeface="Calibri" panose="020F0502020204030204" pitchFamily="34" charset="0"/>
              </a:rPr>
              <a:t>Aplicação</a:t>
            </a:r>
          </a:p>
        </p:txBody>
      </p:sp>
    </p:spTree>
    <p:extLst>
      <p:ext uri="{BB962C8B-B14F-4D97-AF65-F5344CB8AC3E}">
        <p14:creationId xmlns:p14="http://schemas.microsoft.com/office/powerpoint/2010/main" val="3517502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26B497-0038-BABE-87E2-53B93B60352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4377FF-833F-0FA2-E75C-5375C5C24EB3}"/>
              </a:ext>
            </a:extLst>
          </p:cNvPr>
          <p:cNvPicPr>
            <a:picLocks noChangeAspect="1" noChangeArrowheads="1"/>
          </p:cNvPicPr>
          <p:nvPr/>
        </p:nvPicPr>
        <p:blipFill rotWithShape="1">
          <a:blip r:embed="rId2" cstate="print"/>
          <a:srcRect l="175" r="9609"/>
          <a:stretch>
            <a:fillRect/>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solidFill>
            <a:srgbClr val="FFFFFF">
              <a:shade val="85000"/>
            </a:srgbClr>
          </a:solidFill>
          <a:effectLst>
            <a:outerShdw blurRad="381000" dist="152400" algn="tl" rotWithShape="0">
              <a:prstClr val="black">
                <a:alpha val="10000"/>
              </a:prstClr>
            </a:outerShdw>
          </a:effectLst>
        </p:spPr>
      </p:pic>
      <p:grpSp>
        <p:nvGrpSpPr>
          <p:cNvPr id="12" name="Group 1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 name="Freeform: Shape 1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3B19C621-5F1C-727B-1139-71CDD566CF4D}"/>
              </a:ext>
            </a:extLst>
          </p:cNvPr>
          <p:cNvSpPr txBox="1"/>
          <p:nvPr/>
        </p:nvSpPr>
        <p:spPr>
          <a:xfrm>
            <a:off x="6389778" y="2128603"/>
            <a:ext cx="5692294" cy="4729397"/>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3500" i="1" dirty="0" err="1">
                <a:solidFill>
                  <a:schemeClr val="bg1">
                    <a:alpha val="80000"/>
                  </a:schemeClr>
                </a:solidFill>
              </a:rPr>
              <a:t>Estas</a:t>
            </a:r>
            <a:r>
              <a:rPr lang="en-US" sz="3500" i="1" dirty="0">
                <a:solidFill>
                  <a:schemeClr val="bg1">
                    <a:alpha val="80000"/>
                  </a:schemeClr>
                </a:solidFill>
              </a:rPr>
              <a:t> </a:t>
            </a:r>
            <a:r>
              <a:rPr lang="en-US" sz="3500" i="1" dirty="0" err="1">
                <a:solidFill>
                  <a:schemeClr val="bg1">
                    <a:alpha val="80000"/>
                  </a:schemeClr>
                </a:solidFill>
              </a:rPr>
              <a:t>coisas</a:t>
            </a:r>
            <a:r>
              <a:rPr lang="en-US" sz="3500" i="1" dirty="0">
                <a:solidFill>
                  <a:schemeClr val="bg1">
                    <a:alpha val="80000"/>
                  </a:schemeClr>
                </a:solidFill>
              </a:rPr>
              <a:t> </a:t>
            </a:r>
            <a:r>
              <a:rPr lang="en-US" sz="3500" i="1" dirty="0" err="1">
                <a:solidFill>
                  <a:schemeClr val="bg1">
                    <a:alpha val="80000"/>
                  </a:schemeClr>
                </a:solidFill>
              </a:rPr>
              <a:t>vos</a:t>
            </a:r>
            <a:r>
              <a:rPr lang="en-US" sz="3500" i="1" dirty="0">
                <a:solidFill>
                  <a:schemeClr val="bg1">
                    <a:alpha val="80000"/>
                  </a:schemeClr>
                </a:solidFill>
              </a:rPr>
              <a:t> tenho </a:t>
            </a:r>
            <a:r>
              <a:rPr lang="en-US" sz="3500" i="1" dirty="0" err="1">
                <a:solidFill>
                  <a:schemeClr val="bg1">
                    <a:alpha val="80000"/>
                  </a:schemeClr>
                </a:solidFill>
              </a:rPr>
              <a:t>dito</a:t>
            </a:r>
            <a:r>
              <a:rPr lang="en-US" sz="3500" i="1" dirty="0">
                <a:solidFill>
                  <a:schemeClr val="bg1">
                    <a:alpha val="80000"/>
                  </a:schemeClr>
                </a:solidFill>
              </a:rPr>
              <a:t> para </a:t>
            </a:r>
            <a:r>
              <a:rPr lang="en-US" sz="3500" i="1" dirty="0" err="1">
                <a:solidFill>
                  <a:schemeClr val="bg1">
                    <a:alpha val="80000"/>
                  </a:schemeClr>
                </a:solidFill>
              </a:rPr>
              <a:t>que</a:t>
            </a:r>
            <a:r>
              <a:rPr lang="en-US" sz="3500" i="1" dirty="0">
                <a:solidFill>
                  <a:schemeClr val="bg1">
                    <a:alpha val="80000"/>
                  </a:schemeClr>
                </a:solidFill>
              </a:rPr>
              <a:t> </a:t>
            </a:r>
            <a:r>
              <a:rPr lang="en-US" sz="3500" i="1" dirty="0" err="1">
                <a:solidFill>
                  <a:schemeClr val="bg1">
                    <a:alpha val="80000"/>
                  </a:schemeClr>
                </a:solidFill>
              </a:rPr>
              <a:t>tenhais</a:t>
            </a:r>
            <a:r>
              <a:rPr lang="en-US" sz="3500" i="1" dirty="0">
                <a:solidFill>
                  <a:schemeClr val="bg1">
                    <a:alpha val="80000"/>
                  </a:schemeClr>
                </a:solidFill>
              </a:rPr>
              <a:t> </a:t>
            </a:r>
            <a:r>
              <a:rPr lang="en-US" sz="3500" i="1" dirty="0" err="1">
                <a:solidFill>
                  <a:schemeClr val="bg1">
                    <a:alpha val="80000"/>
                  </a:schemeClr>
                </a:solidFill>
              </a:rPr>
              <a:t>paz</a:t>
            </a:r>
            <a:r>
              <a:rPr lang="en-US" sz="3500" i="1" dirty="0">
                <a:solidFill>
                  <a:schemeClr val="bg1">
                    <a:alpha val="80000"/>
                  </a:schemeClr>
                </a:solidFill>
              </a:rPr>
              <a:t> </a:t>
            </a:r>
            <a:r>
              <a:rPr lang="en-US" sz="3500" i="1" dirty="0" err="1">
                <a:solidFill>
                  <a:schemeClr val="bg1">
                    <a:alpha val="80000"/>
                  </a:schemeClr>
                </a:solidFill>
              </a:rPr>
              <a:t>em</a:t>
            </a:r>
            <a:r>
              <a:rPr lang="en-US" sz="3500" i="1" dirty="0">
                <a:solidFill>
                  <a:schemeClr val="bg1">
                    <a:alpha val="80000"/>
                  </a:schemeClr>
                </a:solidFill>
              </a:rPr>
              <a:t> mim. No </a:t>
            </a:r>
            <a:r>
              <a:rPr lang="en-US" sz="3500" i="1" dirty="0" err="1">
                <a:solidFill>
                  <a:schemeClr val="bg1">
                    <a:alpha val="80000"/>
                  </a:schemeClr>
                </a:solidFill>
              </a:rPr>
              <a:t>mundo</a:t>
            </a:r>
            <a:r>
              <a:rPr lang="en-US" sz="3500" i="1" dirty="0">
                <a:solidFill>
                  <a:schemeClr val="bg1">
                    <a:alpha val="80000"/>
                  </a:schemeClr>
                </a:solidFill>
              </a:rPr>
              <a:t>, </a:t>
            </a:r>
            <a:r>
              <a:rPr lang="en-US" sz="3500" i="1" dirty="0" err="1">
                <a:solidFill>
                  <a:schemeClr val="bg1">
                    <a:alpha val="80000"/>
                  </a:schemeClr>
                </a:solidFill>
              </a:rPr>
              <a:t>passais</a:t>
            </a:r>
            <a:r>
              <a:rPr lang="en-US" sz="3500" i="1" dirty="0">
                <a:solidFill>
                  <a:schemeClr val="bg1">
                    <a:alpha val="80000"/>
                  </a:schemeClr>
                </a:solidFill>
              </a:rPr>
              <a:t> </a:t>
            </a:r>
            <a:r>
              <a:rPr lang="en-US" sz="3500" i="1" dirty="0" err="1">
                <a:solidFill>
                  <a:schemeClr val="bg1">
                    <a:alpha val="80000"/>
                  </a:schemeClr>
                </a:solidFill>
              </a:rPr>
              <a:t>por</a:t>
            </a:r>
            <a:r>
              <a:rPr lang="en-US" sz="3500" i="1" dirty="0">
                <a:solidFill>
                  <a:schemeClr val="bg1">
                    <a:alpha val="80000"/>
                  </a:schemeClr>
                </a:solidFill>
              </a:rPr>
              <a:t> </a:t>
            </a:r>
            <a:r>
              <a:rPr lang="en-US" sz="3500" i="1" dirty="0" err="1">
                <a:solidFill>
                  <a:schemeClr val="bg1">
                    <a:alpha val="80000"/>
                  </a:schemeClr>
                </a:solidFill>
              </a:rPr>
              <a:t>aflições</a:t>
            </a:r>
            <a:r>
              <a:rPr lang="en-US" sz="3500" i="1" dirty="0">
                <a:solidFill>
                  <a:schemeClr val="bg1">
                    <a:alpha val="80000"/>
                  </a:schemeClr>
                </a:solidFill>
              </a:rPr>
              <a:t>; mas </a:t>
            </a:r>
            <a:r>
              <a:rPr lang="en-US" sz="3500" i="1" dirty="0" err="1">
                <a:solidFill>
                  <a:schemeClr val="bg1">
                    <a:alpha val="80000"/>
                  </a:schemeClr>
                </a:solidFill>
              </a:rPr>
              <a:t>tende</a:t>
            </a:r>
            <a:r>
              <a:rPr lang="en-US" sz="3500" i="1" dirty="0">
                <a:solidFill>
                  <a:schemeClr val="bg1">
                    <a:alpha val="80000"/>
                  </a:schemeClr>
                </a:solidFill>
              </a:rPr>
              <a:t> </a:t>
            </a:r>
            <a:r>
              <a:rPr lang="en-US" sz="3500" i="1" dirty="0" err="1">
                <a:solidFill>
                  <a:schemeClr val="bg1">
                    <a:alpha val="80000"/>
                  </a:schemeClr>
                </a:solidFill>
              </a:rPr>
              <a:t>bom</a:t>
            </a:r>
            <a:r>
              <a:rPr lang="en-US" sz="3500" i="1" dirty="0">
                <a:solidFill>
                  <a:schemeClr val="bg1">
                    <a:alpha val="80000"/>
                  </a:schemeClr>
                </a:solidFill>
              </a:rPr>
              <a:t> </a:t>
            </a:r>
            <a:r>
              <a:rPr lang="en-US" sz="3500" i="1" dirty="0" err="1">
                <a:solidFill>
                  <a:schemeClr val="bg1">
                    <a:alpha val="80000"/>
                  </a:schemeClr>
                </a:solidFill>
              </a:rPr>
              <a:t>ânimo</a:t>
            </a:r>
            <a:r>
              <a:rPr lang="en-US" sz="3500" i="1" dirty="0">
                <a:solidFill>
                  <a:schemeClr val="bg1">
                    <a:alpha val="80000"/>
                  </a:schemeClr>
                </a:solidFill>
              </a:rPr>
              <a:t>; </a:t>
            </a:r>
            <a:r>
              <a:rPr lang="en-US" sz="3500" i="1" dirty="0" err="1">
                <a:solidFill>
                  <a:schemeClr val="bg1">
                    <a:alpha val="80000"/>
                  </a:schemeClr>
                </a:solidFill>
              </a:rPr>
              <a:t>eu</a:t>
            </a:r>
            <a:r>
              <a:rPr lang="en-US" sz="3500" i="1" dirty="0">
                <a:solidFill>
                  <a:schemeClr val="bg1">
                    <a:alpha val="80000"/>
                  </a:schemeClr>
                </a:solidFill>
              </a:rPr>
              <a:t> </a:t>
            </a:r>
            <a:r>
              <a:rPr lang="en-US" sz="3500" i="1" dirty="0" err="1">
                <a:solidFill>
                  <a:schemeClr val="bg1">
                    <a:alpha val="80000"/>
                  </a:schemeClr>
                </a:solidFill>
              </a:rPr>
              <a:t>venci</a:t>
            </a:r>
            <a:r>
              <a:rPr lang="en-US" sz="3500" i="1" dirty="0">
                <a:solidFill>
                  <a:schemeClr val="bg1">
                    <a:alpha val="80000"/>
                  </a:schemeClr>
                </a:solidFill>
              </a:rPr>
              <a:t> o </a:t>
            </a:r>
            <a:r>
              <a:rPr lang="en-US" sz="3500" i="1" dirty="0" err="1">
                <a:solidFill>
                  <a:schemeClr val="bg1">
                    <a:alpha val="80000"/>
                  </a:schemeClr>
                </a:solidFill>
              </a:rPr>
              <a:t>mundo</a:t>
            </a:r>
            <a:r>
              <a:rPr lang="en-US" sz="3500" i="1" dirty="0">
                <a:solidFill>
                  <a:schemeClr val="bg1">
                    <a:alpha val="80000"/>
                  </a:schemeClr>
                </a:solidFill>
              </a:rPr>
              <a:t>. (João 16:33)</a:t>
            </a:r>
          </a:p>
          <a:p>
            <a:pPr>
              <a:lnSpc>
                <a:spcPct val="90000"/>
              </a:lnSpc>
              <a:spcAft>
                <a:spcPts val="600"/>
              </a:spcAft>
            </a:pPr>
            <a:endParaRPr lang="en-US" sz="3500" i="1" dirty="0">
              <a:solidFill>
                <a:schemeClr val="bg1">
                  <a:alpha val="80000"/>
                </a:schemeClr>
              </a:solidFill>
            </a:endParaRPr>
          </a:p>
          <a:p>
            <a:pPr>
              <a:lnSpc>
                <a:spcPct val="90000"/>
              </a:lnSpc>
              <a:spcAft>
                <a:spcPts val="600"/>
              </a:spcAft>
            </a:pPr>
            <a:r>
              <a:rPr lang="pt-BR" sz="3500" i="1" dirty="0">
                <a:solidFill>
                  <a:schemeClr val="bg1">
                    <a:alpha val="80000"/>
                  </a:schemeClr>
                </a:solidFill>
              </a:rPr>
              <a:t>Filhinhos, vós sois de Deus e tendes vencido os falsos profetas, porque maior é aquele que está em vós do que aquele que está no mundo. (1 João 4:4)</a:t>
            </a:r>
            <a:endParaRPr lang="en-US" sz="3500" i="1" dirty="0">
              <a:solidFill>
                <a:schemeClr val="bg1">
                  <a:alpha val="80000"/>
                </a:schemeClr>
              </a:solidFill>
            </a:endParaRPr>
          </a:p>
          <a:p>
            <a:pPr>
              <a:lnSpc>
                <a:spcPct val="90000"/>
              </a:lnSpc>
              <a:spcAft>
                <a:spcPts val="600"/>
              </a:spcAft>
            </a:pPr>
            <a:endParaRPr lang="en-US" sz="3500" i="1" dirty="0">
              <a:solidFill>
                <a:schemeClr val="bg1">
                  <a:alpha val="80000"/>
                </a:schemeClr>
              </a:solidFill>
            </a:endParaRPr>
          </a:p>
          <a:p>
            <a:pPr>
              <a:lnSpc>
                <a:spcPct val="90000"/>
              </a:lnSpc>
              <a:spcAft>
                <a:spcPts val="600"/>
              </a:spcAft>
            </a:pPr>
            <a:endParaRPr lang="en-US" sz="3500" i="1" dirty="0">
              <a:solidFill>
                <a:schemeClr val="bg1">
                  <a:alpha val="80000"/>
                </a:schemeClr>
              </a:solidFill>
            </a:endParaRPr>
          </a:p>
          <a:p>
            <a:pPr>
              <a:lnSpc>
                <a:spcPct val="90000"/>
              </a:lnSpc>
              <a:spcAft>
                <a:spcPts val="600"/>
              </a:spcAft>
            </a:pPr>
            <a:endParaRPr lang="en-US" sz="3500" i="1" dirty="0">
              <a:solidFill>
                <a:schemeClr val="bg1">
                  <a:alpha val="80000"/>
                </a:schemeClr>
              </a:solidFill>
            </a:endParaRPr>
          </a:p>
          <a:p>
            <a:pPr>
              <a:lnSpc>
                <a:spcPct val="90000"/>
              </a:lnSpc>
              <a:spcAft>
                <a:spcPts val="600"/>
              </a:spcAft>
            </a:pPr>
            <a:endParaRPr lang="en-US" sz="3500" i="1" dirty="0">
              <a:solidFill>
                <a:schemeClr val="bg1">
                  <a:alpha val="80000"/>
                </a:schemeClr>
              </a:solidFill>
            </a:endParaRPr>
          </a:p>
          <a:p>
            <a:pPr indent="-228600">
              <a:lnSpc>
                <a:spcPct val="90000"/>
              </a:lnSpc>
              <a:spcAft>
                <a:spcPts val="600"/>
              </a:spcAft>
              <a:buFont typeface="Arial" panose="020B0604020202020204" pitchFamily="34" charset="0"/>
              <a:buChar char="•"/>
            </a:pPr>
            <a:endParaRPr lang="en-US" sz="2400" i="1" dirty="0">
              <a:solidFill>
                <a:schemeClr val="bg1">
                  <a:alpha val="80000"/>
                </a:schemeClr>
              </a:solidFill>
            </a:endParaRPr>
          </a:p>
          <a:p>
            <a:pPr indent="-228600">
              <a:lnSpc>
                <a:spcPct val="90000"/>
              </a:lnSpc>
              <a:spcAft>
                <a:spcPts val="600"/>
              </a:spcAft>
              <a:buFont typeface="Arial" panose="020B0604020202020204" pitchFamily="34" charset="0"/>
              <a:buChar char="•"/>
            </a:pPr>
            <a:endParaRPr lang="en-US" sz="2400" i="1" dirty="0">
              <a:solidFill>
                <a:schemeClr val="bg1">
                  <a:alpha val="80000"/>
                </a:schemeClr>
              </a:solidFill>
            </a:endParaRPr>
          </a:p>
          <a:p>
            <a:pPr indent="-228600">
              <a:lnSpc>
                <a:spcPct val="90000"/>
              </a:lnSpc>
              <a:spcAft>
                <a:spcPts val="600"/>
              </a:spcAft>
              <a:buFont typeface="Arial" panose="020B0604020202020204" pitchFamily="34" charset="0"/>
              <a:buChar char="•"/>
            </a:pPr>
            <a:endParaRPr lang="en-US" sz="2400" i="1" dirty="0">
              <a:solidFill>
                <a:schemeClr val="bg1">
                  <a:alpha val="80000"/>
                </a:schemeClr>
              </a:solidFill>
            </a:endParaRPr>
          </a:p>
        </p:txBody>
      </p:sp>
      <p:sp>
        <p:nvSpPr>
          <p:cNvPr id="6" name="Text Box 4">
            <a:extLst>
              <a:ext uri="{FF2B5EF4-FFF2-40B4-BE49-F238E27FC236}">
                <a16:creationId xmlns:a16="http://schemas.microsoft.com/office/drawing/2014/main" id="{00D39254-5466-FB28-88C1-B4035F1DE1B7}"/>
              </a:ext>
            </a:extLst>
          </p:cNvPr>
          <p:cNvSpPr txBox="1">
            <a:spLocks noChangeArrowheads="1"/>
          </p:cNvSpPr>
          <p:nvPr/>
        </p:nvSpPr>
        <p:spPr bwMode="auto">
          <a:xfrm>
            <a:off x="6329940" y="183940"/>
            <a:ext cx="5802202" cy="1550861"/>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t">
            <a:normAutofit lnSpcReduction="10000"/>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lnSpc>
                <a:spcPct val="90000"/>
              </a:lnSpc>
              <a:spcBef>
                <a:spcPct val="0"/>
              </a:spcBef>
              <a:spcAft>
                <a:spcPts val="600"/>
              </a:spcAft>
            </a:pPr>
            <a:r>
              <a:rPr lang="en-US" altLang="en-US" sz="3600" b="1" dirty="0">
                <a:solidFill>
                  <a:schemeClr val="bg1"/>
                </a:solidFill>
                <a:latin typeface="+mj-lt"/>
                <a:ea typeface="+mj-ea"/>
                <a:cs typeface="+mj-cs"/>
              </a:rPr>
              <a:t>6. Anime-se! DEUS é maior </a:t>
            </a:r>
            <a:r>
              <a:rPr lang="en-US" altLang="en-US" sz="3600" b="1" dirty="0" err="1">
                <a:solidFill>
                  <a:schemeClr val="bg1"/>
                </a:solidFill>
                <a:latin typeface="+mj-lt"/>
                <a:ea typeface="+mj-ea"/>
                <a:cs typeface="+mj-cs"/>
              </a:rPr>
              <a:t>que</a:t>
            </a:r>
            <a:r>
              <a:rPr lang="en-US" altLang="en-US" sz="3600" b="1" dirty="0">
                <a:solidFill>
                  <a:schemeClr val="bg1"/>
                </a:solidFill>
                <a:latin typeface="+mj-lt"/>
                <a:ea typeface="+mj-ea"/>
                <a:cs typeface="+mj-cs"/>
              </a:rPr>
              <a:t> o </a:t>
            </a:r>
            <a:r>
              <a:rPr lang="en-US" altLang="en-US" sz="3600" b="1" dirty="0" err="1">
                <a:solidFill>
                  <a:schemeClr val="bg1"/>
                </a:solidFill>
                <a:latin typeface="+mj-lt"/>
                <a:ea typeface="+mj-ea"/>
                <a:cs typeface="+mj-cs"/>
              </a:rPr>
              <a:t>mundo</a:t>
            </a:r>
            <a:r>
              <a:rPr lang="en-US" altLang="en-US" sz="3600" b="1" dirty="0">
                <a:solidFill>
                  <a:schemeClr val="bg1"/>
                </a:solidFill>
                <a:latin typeface="+mj-lt"/>
                <a:ea typeface="+mj-ea"/>
                <a:cs typeface="+mj-cs"/>
              </a:rPr>
              <a:t> e </a:t>
            </a:r>
            <a:r>
              <a:rPr lang="en-US" altLang="en-US" sz="3600" b="1" dirty="0" err="1">
                <a:solidFill>
                  <a:schemeClr val="bg1"/>
                </a:solidFill>
                <a:latin typeface="+mj-lt"/>
                <a:ea typeface="+mj-ea"/>
                <a:cs typeface="+mj-cs"/>
              </a:rPr>
              <a:t>suas</a:t>
            </a:r>
            <a:r>
              <a:rPr lang="en-US" altLang="en-US" sz="3600" b="1" dirty="0">
                <a:solidFill>
                  <a:schemeClr val="bg1"/>
                </a:solidFill>
                <a:latin typeface="+mj-lt"/>
                <a:ea typeface="+mj-ea"/>
                <a:cs typeface="+mj-cs"/>
              </a:rPr>
              <a:t> </a:t>
            </a:r>
            <a:r>
              <a:rPr lang="en-US" altLang="en-US" sz="3600" b="1" dirty="0" err="1">
                <a:solidFill>
                  <a:schemeClr val="bg1"/>
                </a:solidFill>
                <a:latin typeface="+mj-lt"/>
                <a:ea typeface="+mj-ea"/>
                <a:cs typeface="+mj-cs"/>
              </a:rPr>
              <a:t>tentações</a:t>
            </a:r>
            <a:r>
              <a:rPr lang="en-US" altLang="en-US" sz="3600" b="1" dirty="0">
                <a:solidFill>
                  <a:schemeClr val="bg1"/>
                </a:solidFill>
                <a:latin typeface="+mj-lt"/>
                <a:ea typeface="+mj-ea"/>
                <a:cs typeface="+mj-cs"/>
              </a:rPr>
              <a:t>!</a:t>
            </a:r>
            <a:endParaRPr lang="en-US" altLang="en-US" sz="3600" b="1" i="1" dirty="0">
              <a:solidFill>
                <a:schemeClr val="bg1"/>
              </a:solidFill>
              <a:latin typeface="+mj-lt"/>
              <a:ea typeface="+mj-ea"/>
              <a:cs typeface="+mj-cs"/>
            </a:endParaRPr>
          </a:p>
        </p:txBody>
      </p:sp>
    </p:spTree>
    <p:extLst>
      <p:ext uri="{BB962C8B-B14F-4D97-AF65-F5344CB8AC3E}">
        <p14:creationId xmlns:p14="http://schemas.microsoft.com/office/powerpoint/2010/main" val="3283502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034C80-2A71-1377-9FC6-3DE4DB914C6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around a child&#10;&#10;AI-generated content may be incorrect.">
            <a:extLst>
              <a:ext uri="{FF2B5EF4-FFF2-40B4-BE49-F238E27FC236}">
                <a16:creationId xmlns:a16="http://schemas.microsoft.com/office/drawing/2014/main" id="{CA868A0B-BC5C-3FFB-40F1-D95819E943E6}"/>
              </a:ext>
            </a:extLst>
          </p:cNvPr>
          <p:cNvPicPr>
            <a:picLocks noChangeAspect="1"/>
          </p:cNvPicPr>
          <p:nvPr/>
        </p:nvPicPr>
        <p:blipFill>
          <a:blip r:embed="rId2">
            <a:extLst>
              <a:ext uri="{28A0092B-C50C-407E-A947-70E740481C1C}">
                <a14:useLocalDpi xmlns:a14="http://schemas.microsoft.com/office/drawing/2010/main" val="0"/>
              </a:ext>
            </a:extLst>
          </a:blip>
          <a:srcRect l="5892" r="3892"/>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2" name="Group 11">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 name="Freeform: Shape 12">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0820CAC0-126B-5515-8DED-FFA8559CB7D4}"/>
              </a:ext>
            </a:extLst>
          </p:cNvPr>
          <p:cNvSpPr txBox="1"/>
          <p:nvPr/>
        </p:nvSpPr>
        <p:spPr>
          <a:xfrm>
            <a:off x="6389777" y="1918741"/>
            <a:ext cx="5516381" cy="4571379"/>
          </a:xfrm>
          <a:prstGeom prst="rect">
            <a:avLst/>
          </a:prstGeom>
        </p:spPr>
        <p:txBody>
          <a:bodyPr vert="horz" lIns="91440" tIns="45720" rIns="91440" bIns="45720" rtlCol="0">
            <a:normAutofit/>
          </a:bodyPr>
          <a:lstStyle/>
          <a:p>
            <a:pPr>
              <a:lnSpc>
                <a:spcPct val="90000"/>
              </a:lnSpc>
              <a:spcAft>
                <a:spcPts val="600"/>
              </a:spcAft>
            </a:pPr>
            <a:r>
              <a:rPr lang="en-US" sz="2800" i="1" dirty="0">
                <a:solidFill>
                  <a:schemeClr val="bg1">
                    <a:alpha val="80000"/>
                  </a:schemeClr>
                </a:solidFill>
              </a:rPr>
              <a:t>¹² Aquele, pois, </a:t>
            </a:r>
            <a:r>
              <a:rPr lang="en-US" sz="2800" i="1" dirty="0" err="1">
                <a:solidFill>
                  <a:schemeClr val="bg1">
                    <a:alpha val="80000"/>
                  </a:schemeClr>
                </a:solidFill>
              </a:rPr>
              <a:t>que</a:t>
            </a:r>
            <a:r>
              <a:rPr lang="en-US" sz="2800" i="1" dirty="0">
                <a:solidFill>
                  <a:schemeClr val="bg1">
                    <a:alpha val="80000"/>
                  </a:schemeClr>
                </a:solidFill>
              </a:rPr>
              <a:t> </a:t>
            </a:r>
            <a:r>
              <a:rPr lang="en-US" sz="2800" i="1" dirty="0" err="1">
                <a:solidFill>
                  <a:schemeClr val="bg1">
                    <a:alpha val="80000"/>
                  </a:schemeClr>
                </a:solidFill>
              </a:rPr>
              <a:t>pensa</a:t>
            </a:r>
            <a:r>
              <a:rPr lang="en-US" sz="2800" i="1" dirty="0">
                <a:solidFill>
                  <a:schemeClr val="bg1">
                    <a:alpha val="80000"/>
                  </a:schemeClr>
                </a:solidFill>
              </a:rPr>
              <a:t> </a:t>
            </a:r>
            <a:r>
              <a:rPr lang="en-US" sz="2800" i="1" dirty="0" err="1">
                <a:solidFill>
                  <a:schemeClr val="bg1">
                    <a:alpha val="80000"/>
                  </a:schemeClr>
                </a:solidFill>
              </a:rPr>
              <a:t>estar</a:t>
            </a:r>
            <a:r>
              <a:rPr lang="en-US" sz="2800" i="1" dirty="0">
                <a:solidFill>
                  <a:schemeClr val="bg1">
                    <a:alpha val="80000"/>
                  </a:schemeClr>
                </a:solidFill>
              </a:rPr>
              <a:t> </a:t>
            </a:r>
            <a:r>
              <a:rPr lang="en-US" sz="2800" i="1" dirty="0" err="1">
                <a:solidFill>
                  <a:schemeClr val="bg1">
                    <a:alpha val="80000"/>
                  </a:schemeClr>
                </a:solidFill>
              </a:rPr>
              <a:t>em</a:t>
            </a:r>
            <a:r>
              <a:rPr lang="en-US" sz="2800" i="1" dirty="0">
                <a:solidFill>
                  <a:schemeClr val="bg1">
                    <a:alpha val="80000"/>
                  </a:schemeClr>
                </a:solidFill>
              </a:rPr>
              <a:t> </a:t>
            </a:r>
            <a:r>
              <a:rPr lang="en-US" sz="2800" i="1" dirty="0" err="1">
                <a:solidFill>
                  <a:schemeClr val="bg1">
                    <a:alpha val="80000"/>
                  </a:schemeClr>
                </a:solidFill>
              </a:rPr>
              <a:t>pé</a:t>
            </a:r>
            <a:r>
              <a:rPr lang="en-US" sz="2800" i="1" dirty="0">
                <a:solidFill>
                  <a:schemeClr val="bg1">
                    <a:alpha val="80000"/>
                  </a:schemeClr>
                </a:solidFill>
              </a:rPr>
              <a:t> </a:t>
            </a:r>
            <a:r>
              <a:rPr lang="en-US" sz="2800" i="1" dirty="0" err="1">
                <a:solidFill>
                  <a:schemeClr val="bg1">
                    <a:alpha val="80000"/>
                  </a:schemeClr>
                </a:solidFill>
              </a:rPr>
              <a:t>veja</a:t>
            </a:r>
            <a:r>
              <a:rPr lang="en-US" sz="2800" i="1" dirty="0">
                <a:solidFill>
                  <a:schemeClr val="bg1">
                    <a:alpha val="80000"/>
                  </a:schemeClr>
                </a:solidFill>
              </a:rPr>
              <a:t> </a:t>
            </a:r>
            <a:r>
              <a:rPr lang="en-US" sz="2800" i="1" dirty="0" err="1">
                <a:solidFill>
                  <a:schemeClr val="bg1">
                    <a:alpha val="80000"/>
                  </a:schemeClr>
                </a:solidFill>
              </a:rPr>
              <a:t>que</a:t>
            </a:r>
            <a:r>
              <a:rPr lang="en-US" sz="2800" i="1" dirty="0">
                <a:solidFill>
                  <a:schemeClr val="bg1">
                    <a:alpha val="80000"/>
                  </a:schemeClr>
                </a:solidFill>
              </a:rPr>
              <a:t> não </a:t>
            </a:r>
            <a:r>
              <a:rPr lang="en-US" sz="2800" i="1" dirty="0" err="1">
                <a:solidFill>
                  <a:schemeClr val="bg1">
                    <a:alpha val="80000"/>
                  </a:schemeClr>
                </a:solidFill>
              </a:rPr>
              <a:t>caia</a:t>
            </a:r>
            <a:r>
              <a:rPr lang="en-US" sz="2800" i="1" dirty="0">
                <a:solidFill>
                  <a:schemeClr val="bg1">
                    <a:alpha val="80000"/>
                  </a:schemeClr>
                </a:solidFill>
              </a:rPr>
              <a:t>.</a:t>
            </a:r>
          </a:p>
          <a:p>
            <a:pPr>
              <a:lnSpc>
                <a:spcPct val="90000"/>
              </a:lnSpc>
              <a:spcAft>
                <a:spcPts val="600"/>
              </a:spcAft>
            </a:pPr>
            <a:r>
              <a:rPr lang="en-US" sz="2800" i="1" dirty="0">
                <a:solidFill>
                  <a:schemeClr val="bg1">
                    <a:alpha val="80000"/>
                  </a:schemeClr>
                </a:solidFill>
              </a:rPr>
              <a:t>¹³ Não </a:t>
            </a:r>
            <a:r>
              <a:rPr lang="en-US" sz="2800" i="1" dirty="0" err="1">
                <a:solidFill>
                  <a:schemeClr val="bg1">
                    <a:alpha val="80000"/>
                  </a:schemeClr>
                </a:solidFill>
              </a:rPr>
              <a:t>vos</a:t>
            </a:r>
            <a:r>
              <a:rPr lang="en-US" sz="2800" i="1" dirty="0">
                <a:solidFill>
                  <a:schemeClr val="bg1">
                    <a:alpha val="80000"/>
                  </a:schemeClr>
                </a:solidFill>
              </a:rPr>
              <a:t> </a:t>
            </a:r>
            <a:r>
              <a:rPr lang="en-US" sz="2800" i="1" dirty="0" err="1">
                <a:solidFill>
                  <a:schemeClr val="bg1">
                    <a:alpha val="80000"/>
                  </a:schemeClr>
                </a:solidFill>
              </a:rPr>
              <a:t>sobreveio</a:t>
            </a:r>
            <a:r>
              <a:rPr lang="en-US" sz="2800" i="1" dirty="0">
                <a:solidFill>
                  <a:schemeClr val="bg1">
                    <a:alpha val="80000"/>
                  </a:schemeClr>
                </a:solidFill>
              </a:rPr>
              <a:t> </a:t>
            </a:r>
            <a:r>
              <a:rPr lang="en-US" sz="2800" i="1" dirty="0" err="1">
                <a:solidFill>
                  <a:schemeClr val="bg1">
                    <a:alpha val="80000"/>
                  </a:schemeClr>
                </a:solidFill>
              </a:rPr>
              <a:t>tentação</a:t>
            </a:r>
            <a:r>
              <a:rPr lang="en-US" sz="2800" i="1" dirty="0">
                <a:solidFill>
                  <a:schemeClr val="bg1">
                    <a:alpha val="80000"/>
                  </a:schemeClr>
                </a:solidFill>
              </a:rPr>
              <a:t> </a:t>
            </a:r>
            <a:r>
              <a:rPr lang="en-US" sz="2800" i="1" dirty="0" err="1">
                <a:solidFill>
                  <a:schemeClr val="bg1">
                    <a:alpha val="80000"/>
                  </a:schemeClr>
                </a:solidFill>
              </a:rPr>
              <a:t>que</a:t>
            </a:r>
            <a:r>
              <a:rPr lang="en-US" sz="2800" i="1" dirty="0">
                <a:solidFill>
                  <a:schemeClr val="bg1">
                    <a:alpha val="80000"/>
                  </a:schemeClr>
                </a:solidFill>
              </a:rPr>
              <a:t> não fosse humana; mas Deus é </a:t>
            </a:r>
            <a:r>
              <a:rPr lang="en-US" sz="2800" i="1" dirty="0" err="1">
                <a:solidFill>
                  <a:schemeClr val="bg1">
                    <a:alpha val="80000"/>
                  </a:schemeClr>
                </a:solidFill>
              </a:rPr>
              <a:t>fiel</a:t>
            </a:r>
            <a:r>
              <a:rPr lang="en-US" sz="2800" i="1" dirty="0">
                <a:solidFill>
                  <a:schemeClr val="bg1">
                    <a:alpha val="80000"/>
                  </a:schemeClr>
                </a:solidFill>
              </a:rPr>
              <a:t> e não </a:t>
            </a:r>
            <a:r>
              <a:rPr lang="en-US" sz="2800" i="1" dirty="0" err="1">
                <a:solidFill>
                  <a:schemeClr val="bg1">
                    <a:alpha val="80000"/>
                  </a:schemeClr>
                </a:solidFill>
              </a:rPr>
              <a:t>permitirá</a:t>
            </a:r>
            <a:r>
              <a:rPr lang="en-US" sz="2800" i="1" dirty="0">
                <a:solidFill>
                  <a:schemeClr val="bg1">
                    <a:alpha val="80000"/>
                  </a:schemeClr>
                </a:solidFill>
              </a:rPr>
              <a:t> </a:t>
            </a:r>
            <a:r>
              <a:rPr lang="en-US" sz="2800" i="1" dirty="0" err="1">
                <a:solidFill>
                  <a:schemeClr val="bg1">
                    <a:alpha val="80000"/>
                  </a:schemeClr>
                </a:solidFill>
              </a:rPr>
              <a:t>que</a:t>
            </a:r>
            <a:r>
              <a:rPr lang="en-US" sz="2800" i="1" dirty="0">
                <a:solidFill>
                  <a:schemeClr val="bg1">
                    <a:alpha val="80000"/>
                  </a:schemeClr>
                </a:solidFill>
              </a:rPr>
              <a:t> </a:t>
            </a:r>
            <a:r>
              <a:rPr lang="en-US" sz="2800" i="1" dirty="0" err="1">
                <a:solidFill>
                  <a:schemeClr val="bg1">
                    <a:alpha val="80000"/>
                  </a:schemeClr>
                </a:solidFill>
              </a:rPr>
              <a:t>sejais</a:t>
            </a:r>
            <a:r>
              <a:rPr lang="en-US" sz="2800" i="1" dirty="0">
                <a:solidFill>
                  <a:schemeClr val="bg1">
                    <a:alpha val="80000"/>
                  </a:schemeClr>
                </a:solidFill>
              </a:rPr>
              <a:t> </a:t>
            </a:r>
            <a:r>
              <a:rPr lang="en-US" sz="2800" i="1" dirty="0" err="1">
                <a:solidFill>
                  <a:schemeClr val="bg1">
                    <a:alpha val="80000"/>
                  </a:schemeClr>
                </a:solidFill>
              </a:rPr>
              <a:t>tentados</a:t>
            </a:r>
            <a:r>
              <a:rPr lang="en-US" sz="2800" i="1" dirty="0">
                <a:solidFill>
                  <a:schemeClr val="bg1">
                    <a:alpha val="80000"/>
                  </a:schemeClr>
                </a:solidFill>
              </a:rPr>
              <a:t> além das </a:t>
            </a:r>
            <a:r>
              <a:rPr lang="en-US" sz="2800" i="1" dirty="0" err="1">
                <a:solidFill>
                  <a:schemeClr val="bg1">
                    <a:alpha val="80000"/>
                  </a:schemeClr>
                </a:solidFill>
              </a:rPr>
              <a:t>vossas</a:t>
            </a:r>
            <a:r>
              <a:rPr lang="en-US" sz="2800" i="1" dirty="0">
                <a:solidFill>
                  <a:schemeClr val="bg1">
                    <a:alpha val="80000"/>
                  </a:schemeClr>
                </a:solidFill>
              </a:rPr>
              <a:t> </a:t>
            </a:r>
            <a:r>
              <a:rPr lang="en-US" sz="2800" i="1" dirty="0" err="1">
                <a:solidFill>
                  <a:schemeClr val="bg1">
                    <a:alpha val="80000"/>
                  </a:schemeClr>
                </a:solidFill>
              </a:rPr>
              <a:t>forças</a:t>
            </a:r>
            <a:r>
              <a:rPr lang="en-US" sz="2800" i="1" dirty="0">
                <a:solidFill>
                  <a:schemeClr val="bg1">
                    <a:alpha val="80000"/>
                  </a:schemeClr>
                </a:solidFill>
              </a:rPr>
              <a:t>; pelo </a:t>
            </a:r>
            <a:r>
              <a:rPr lang="en-US" sz="2800" i="1" dirty="0" err="1">
                <a:solidFill>
                  <a:schemeClr val="bg1">
                    <a:alpha val="80000"/>
                  </a:schemeClr>
                </a:solidFill>
              </a:rPr>
              <a:t>contrário</a:t>
            </a:r>
            <a:r>
              <a:rPr lang="en-US" sz="2800" i="1" dirty="0">
                <a:solidFill>
                  <a:schemeClr val="bg1">
                    <a:alpha val="80000"/>
                  </a:schemeClr>
                </a:solidFill>
              </a:rPr>
              <a:t>, </a:t>
            </a:r>
            <a:r>
              <a:rPr lang="en-US" sz="2800" i="1" dirty="0" err="1">
                <a:solidFill>
                  <a:schemeClr val="bg1">
                    <a:alpha val="80000"/>
                  </a:schemeClr>
                </a:solidFill>
              </a:rPr>
              <a:t>juntamente</a:t>
            </a:r>
            <a:r>
              <a:rPr lang="en-US" sz="2800" i="1" dirty="0">
                <a:solidFill>
                  <a:schemeClr val="bg1">
                    <a:alpha val="80000"/>
                  </a:schemeClr>
                </a:solidFill>
              </a:rPr>
              <a:t> com a </a:t>
            </a:r>
            <a:r>
              <a:rPr lang="en-US" sz="2800" i="1" dirty="0" err="1">
                <a:solidFill>
                  <a:schemeClr val="bg1">
                    <a:alpha val="80000"/>
                  </a:schemeClr>
                </a:solidFill>
              </a:rPr>
              <a:t>tentação</a:t>
            </a:r>
            <a:r>
              <a:rPr lang="en-US" sz="2800" i="1" dirty="0">
                <a:solidFill>
                  <a:schemeClr val="bg1">
                    <a:alpha val="80000"/>
                  </a:schemeClr>
                </a:solidFill>
              </a:rPr>
              <a:t>, </a:t>
            </a:r>
            <a:r>
              <a:rPr lang="en-US" sz="2800" i="1" dirty="0" err="1">
                <a:solidFill>
                  <a:schemeClr val="bg1">
                    <a:alpha val="80000"/>
                  </a:schemeClr>
                </a:solidFill>
              </a:rPr>
              <a:t>vos</a:t>
            </a:r>
            <a:r>
              <a:rPr lang="en-US" sz="2800" i="1" dirty="0">
                <a:solidFill>
                  <a:schemeClr val="bg1">
                    <a:alpha val="80000"/>
                  </a:schemeClr>
                </a:solidFill>
              </a:rPr>
              <a:t> </a:t>
            </a:r>
            <a:r>
              <a:rPr lang="en-US" sz="2800" i="1" dirty="0" err="1">
                <a:solidFill>
                  <a:schemeClr val="bg1">
                    <a:alpha val="80000"/>
                  </a:schemeClr>
                </a:solidFill>
              </a:rPr>
              <a:t>proverá</a:t>
            </a:r>
            <a:r>
              <a:rPr lang="en-US" sz="2800" i="1" dirty="0">
                <a:solidFill>
                  <a:schemeClr val="bg1">
                    <a:alpha val="80000"/>
                  </a:schemeClr>
                </a:solidFill>
              </a:rPr>
              <a:t> </a:t>
            </a:r>
            <a:r>
              <a:rPr lang="en-US" sz="2800" i="1" dirty="0" err="1">
                <a:solidFill>
                  <a:schemeClr val="bg1">
                    <a:alpha val="80000"/>
                  </a:schemeClr>
                </a:solidFill>
              </a:rPr>
              <a:t>livramento</a:t>
            </a:r>
            <a:r>
              <a:rPr lang="en-US" sz="2800" i="1" dirty="0">
                <a:solidFill>
                  <a:schemeClr val="bg1">
                    <a:alpha val="80000"/>
                  </a:schemeClr>
                </a:solidFill>
              </a:rPr>
              <a:t>, de </a:t>
            </a:r>
            <a:r>
              <a:rPr lang="en-US" sz="2800" i="1" dirty="0" err="1">
                <a:solidFill>
                  <a:schemeClr val="bg1">
                    <a:alpha val="80000"/>
                  </a:schemeClr>
                </a:solidFill>
              </a:rPr>
              <a:t>sorte</a:t>
            </a:r>
            <a:r>
              <a:rPr lang="en-US" sz="2800" i="1" dirty="0">
                <a:solidFill>
                  <a:schemeClr val="bg1">
                    <a:alpha val="80000"/>
                  </a:schemeClr>
                </a:solidFill>
              </a:rPr>
              <a:t> </a:t>
            </a:r>
            <a:r>
              <a:rPr lang="en-US" sz="2800" i="1" dirty="0" err="1">
                <a:solidFill>
                  <a:schemeClr val="bg1">
                    <a:alpha val="80000"/>
                  </a:schemeClr>
                </a:solidFill>
              </a:rPr>
              <a:t>que</a:t>
            </a:r>
            <a:r>
              <a:rPr lang="en-US" sz="2800" i="1" dirty="0">
                <a:solidFill>
                  <a:schemeClr val="bg1">
                    <a:alpha val="80000"/>
                  </a:schemeClr>
                </a:solidFill>
              </a:rPr>
              <a:t> a </a:t>
            </a:r>
            <a:r>
              <a:rPr lang="en-US" sz="2800" i="1" dirty="0" err="1">
                <a:solidFill>
                  <a:schemeClr val="bg1">
                    <a:alpha val="80000"/>
                  </a:schemeClr>
                </a:solidFill>
              </a:rPr>
              <a:t>possais</a:t>
            </a:r>
            <a:r>
              <a:rPr lang="en-US" sz="2800" i="1" dirty="0">
                <a:solidFill>
                  <a:schemeClr val="bg1">
                    <a:alpha val="80000"/>
                  </a:schemeClr>
                </a:solidFill>
              </a:rPr>
              <a:t> </a:t>
            </a:r>
            <a:r>
              <a:rPr lang="en-US" sz="2800" i="1" dirty="0" err="1">
                <a:solidFill>
                  <a:schemeClr val="bg1">
                    <a:alpha val="80000"/>
                  </a:schemeClr>
                </a:solidFill>
              </a:rPr>
              <a:t>suportar</a:t>
            </a:r>
            <a:r>
              <a:rPr lang="en-US" sz="2800" i="1" dirty="0">
                <a:solidFill>
                  <a:schemeClr val="bg1">
                    <a:alpha val="80000"/>
                  </a:schemeClr>
                </a:solidFill>
              </a:rPr>
              <a:t>. (1 </a:t>
            </a:r>
            <a:r>
              <a:rPr lang="en-US" sz="2800" i="1" dirty="0" err="1">
                <a:solidFill>
                  <a:schemeClr val="bg1">
                    <a:alpha val="80000"/>
                  </a:schemeClr>
                </a:solidFill>
              </a:rPr>
              <a:t>Coríntios</a:t>
            </a:r>
            <a:r>
              <a:rPr lang="en-US" sz="2800" i="1" dirty="0">
                <a:solidFill>
                  <a:schemeClr val="bg1">
                    <a:alpha val="80000"/>
                  </a:schemeClr>
                </a:solidFill>
              </a:rPr>
              <a:t> 10:12,13)</a:t>
            </a:r>
          </a:p>
          <a:p>
            <a:pPr indent="-228600">
              <a:lnSpc>
                <a:spcPct val="90000"/>
              </a:lnSpc>
              <a:spcAft>
                <a:spcPts val="600"/>
              </a:spcAft>
              <a:buFont typeface="Arial" panose="020B0604020202020204" pitchFamily="34" charset="0"/>
              <a:buChar char="•"/>
            </a:pPr>
            <a:endParaRPr lang="en-US" sz="2000" i="1" dirty="0">
              <a:solidFill>
                <a:schemeClr val="bg1">
                  <a:alpha val="80000"/>
                </a:schemeClr>
              </a:solidFill>
            </a:endParaRPr>
          </a:p>
          <a:p>
            <a:pPr indent="-228600">
              <a:lnSpc>
                <a:spcPct val="90000"/>
              </a:lnSpc>
              <a:spcAft>
                <a:spcPts val="600"/>
              </a:spcAft>
              <a:buFont typeface="Arial" panose="020B0604020202020204" pitchFamily="34" charset="0"/>
              <a:buChar char="•"/>
            </a:pPr>
            <a:endParaRPr lang="en-US" sz="2000" i="1" dirty="0">
              <a:solidFill>
                <a:schemeClr val="bg1">
                  <a:alpha val="80000"/>
                </a:schemeClr>
              </a:solidFill>
            </a:endParaRPr>
          </a:p>
        </p:txBody>
      </p:sp>
      <p:sp>
        <p:nvSpPr>
          <p:cNvPr id="6" name="Text Box 4">
            <a:extLst>
              <a:ext uri="{FF2B5EF4-FFF2-40B4-BE49-F238E27FC236}">
                <a16:creationId xmlns:a16="http://schemas.microsoft.com/office/drawing/2014/main" id="{2F8497C4-60EA-93EE-61FE-8E3B9E72AA77}"/>
              </a:ext>
            </a:extLst>
          </p:cNvPr>
          <p:cNvSpPr txBox="1">
            <a:spLocks noChangeArrowheads="1"/>
          </p:cNvSpPr>
          <p:nvPr/>
        </p:nvSpPr>
        <p:spPr bwMode="auto">
          <a:xfrm>
            <a:off x="6329940" y="183940"/>
            <a:ext cx="5802202" cy="1550861"/>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t">
            <a:normAutofit lnSpcReduction="10000"/>
          </a:bodyPr>
          <a:lstStyle>
            <a:lvl1pPr marL="609600" indent="-609600">
              <a:defRPr sz="2400">
                <a:solidFill>
                  <a:schemeClr val="tx1"/>
                </a:solidFill>
                <a:latin typeface="Times New Roman" panose="02020603050405020304" pitchFamily="18" charset="0"/>
              </a:defRPr>
            </a:lvl1pPr>
            <a:lvl2pPr marL="1066800" indent="-609600">
              <a:defRPr sz="2400">
                <a:solidFill>
                  <a:schemeClr val="tx1"/>
                </a:solidFill>
                <a:latin typeface="Times New Roman" panose="02020603050405020304" pitchFamily="18" charset="0"/>
              </a:defRPr>
            </a:lvl2pPr>
            <a:lvl3pPr marL="1524000" indent="-609600">
              <a:defRPr sz="2400">
                <a:solidFill>
                  <a:schemeClr val="tx1"/>
                </a:solidFill>
                <a:latin typeface="Times New Roman" panose="02020603050405020304" pitchFamily="18" charset="0"/>
              </a:defRPr>
            </a:lvl3pPr>
            <a:lvl4pPr marL="1981200" indent="-609600">
              <a:defRPr sz="2400">
                <a:solidFill>
                  <a:schemeClr val="tx1"/>
                </a:solidFill>
                <a:latin typeface="Times New Roman" panose="02020603050405020304" pitchFamily="18" charset="0"/>
              </a:defRPr>
            </a:lvl4pPr>
            <a:lvl5pPr marL="2438400" indent="-609600">
              <a:defRPr sz="2400">
                <a:solidFill>
                  <a:schemeClr val="tx1"/>
                </a:solidFill>
                <a:latin typeface="Times New Roman" panose="02020603050405020304" pitchFamily="18" charset="0"/>
              </a:defRPr>
            </a:lvl5pPr>
            <a:lvl6pPr marL="2895600" indent="-609600" fontAlgn="base">
              <a:spcBef>
                <a:spcPct val="0"/>
              </a:spcBef>
              <a:spcAft>
                <a:spcPct val="0"/>
              </a:spcAft>
              <a:defRPr sz="2400">
                <a:solidFill>
                  <a:schemeClr val="tx1"/>
                </a:solidFill>
                <a:latin typeface="Times New Roman" panose="02020603050405020304" pitchFamily="18" charset="0"/>
              </a:defRPr>
            </a:lvl6pPr>
            <a:lvl7pPr marL="3352800" indent="-609600" fontAlgn="base">
              <a:spcBef>
                <a:spcPct val="0"/>
              </a:spcBef>
              <a:spcAft>
                <a:spcPct val="0"/>
              </a:spcAft>
              <a:defRPr sz="2400">
                <a:solidFill>
                  <a:schemeClr val="tx1"/>
                </a:solidFill>
                <a:latin typeface="Times New Roman" panose="02020603050405020304" pitchFamily="18" charset="0"/>
              </a:defRPr>
            </a:lvl7pPr>
            <a:lvl8pPr marL="3810000" indent="-609600" fontAlgn="base">
              <a:spcBef>
                <a:spcPct val="0"/>
              </a:spcBef>
              <a:spcAft>
                <a:spcPct val="0"/>
              </a:spcAft>
              <a:defRPr sz="2400">
                <a:solidFill>
                  <a:schemeClr val="tx1"/>
                </a:solidFill>
                <a:latin typeface="Times New Roman" panose="02020603050405020304" pitchFamily="18" charset="0"/>
              </a:defRPr>
            </a:lvl8pPr>
            <a:lvl9pPr marL="4267200" indent="-609600" fontAlgn="base">
              <a:spcBef>
                <a:spcPct val="0"/>
              </a:spcBef>
              <a:spcAft>
                <a:spcPct val="0"/>
              </a:spcAft>
              <a:defRPr sz="2400">
                <a:solidFill>
                  <a:schemeClr val="tx1"/>
                </a:solidFill>
                <a:latin typeface="Times New Roman" panose="02020603050405020304" pitchFamily="18" charset="0"/>
              </a:defRPr>
            </a:lvl9pPr>
          </a:lstStyle>
          <a:p>
            <a:pPr marL="0" indent="0">
              <a:lnSpc>
                <a:spcPct val="90000"/>
              </a:lnSpc>
              <a:spcBef>
                <a:spcPct val="0"/>
              </a:spcBef>
              <a:spcAft>
                <a:spcPts val="600"/>
              </a:spcAft>
            </a:pPr>
            <a:r>
              <a:rPr lang="en-US" altLang="en-US" sz="3600" b="1" dirty="0">
                <a:solidFill>
                  <a:schemeClr val="bg1"/>
                </a:solidFill>
                <a:latin typeface="+mj-lt"/>
                <a:ea typeface="+mj-ea"/>
                <a:cs typeface="+mj-cs"/>
              </a:rPr>
              <a:t>6. Anime-se! DEUS é maior </a:t>
            </a:r>
            <a:r>
              <a:rPr lang="en-US" altLang="en-US" sz="3600" b="1" dirty="0" err="1">
                <a:solidFill>
                  <a:schemeClr val="bg1"/>
                </a:solidFill>
                <a:latin typeface="+mj-lt"/>
                <a:ea typeface="+mj-ea"/>
                <a:cs typeface="+mj-cs"/>
              </a:rPr>
              <a:t>que</a:t>
            </a:r>
            <a:r>
              <a:rPr lang="en-US" altLang="en-US" sz="3600" b="1" dirty="0">
                <a:solidFill>
                  <a:schemeClr val="bg1"/>
                </a:solidFill>
                <a:latin typeface="+mj-lt"/>
                <a:ea typeface="+mj-ea"/>
                <a:cs typeface="+mj-cs"/>
              </a:rPr>
              <a:t> o </a:t>
            </a:r>
            <a:r>
              <a:rPr lang="en-US" altLang="en-US" sz="3600" b="1" dirty="0" err="1">
                <a:solidFill>
                  <a:schemeClr val="bg1"/>
                </a:solidFill>
                <a:latin typeface="+mj-lt"/>
                <a:ea typeface="+mj-ea"/>
                <a:cs typeface="+mj-cs"/>
              </a:rPr>
              <a:t>mundo</a:t>
            </a:r>
            <a:r>
              <a:rPr lang="en-US" altLang="en-US" sz="3600" b="1" dirty="0">
                <a:solidFill>
                  <a:schemeClr val="bg1"/>
                </a:solidFill>
                <a:latin typeface="+mj-lt"/>
                <a:ea typeface="+mj-ea"/>
                <a:cs typeface="+mj-cs"/>
              </a:rPr>
              <a:t> e </a:t>
            </a:r>
            <a:r>
              <a:rPr lang="en-US" altLang="en-US" sz="3600" b="1" dirty="0" err="1">
                <a:solidFill>
                  <a:schemeClr val="bg1"/>
                </a:solidFill>
                <a:latin typeface="+mj-lt"/>
                <a:ea typeface="+mj-ea"/>
                <a:cs typeface="+mj-cs"/>
              </a:rPr>
              <a:t>suas</a:t>
            </a:r>
            <a:r>
              <a:rPr lang="en-US" altLang="en-US" sz="3600" b="1" dirty="0">
                <a:solidFill>
                  <a:schemeClr val="bg1"/>
                </a:solidFill>
                <a:latin typeface="+mj-lt"/>
                <a:ea typeface="+mj-ea"/>
                <a:cs typeface="+mj-cs"/>
              </a:rPr>
              <a:t> </a:t>
            </a:r>
            <a:r>
              <a:rPr lang="en-US" altLang="en-US" sz="3600" b="1" dirty="0" err="1">
                <a:solidFill>
                  <a:schemeClr val="bg1"/>
                </a:solidFill>
                <a:latin typeface="+mj-lt"/>
                <a:ea typeface="+mj-ea"/>
                <a:cs typeface="+mj-cs"/>
              </a:rPr>
              <a:t>tentações</a:t>
            </a:r>
            <a:r>
              <a:rPr lang="en-US" altLang="en-US" sz="3600" b="1" dirty="0">
                <a:solidFill>
                  <a:schemeClr val="bg1"/>
                </a:solidFill>
                <a:latin typeface="+mj-lt"/>
                <a:ea typeface="+mj-ea"/>
                <a:cs typeface="+mj-cs"/>
              </a:rPr>
              <a:t>!</a:t>
            </a:r>
            <a:endParaRPr lang="en-US" altLang="en-US" sz="3600" b="1" i="1" dirty="0">
              <a:solidFill>
                <a:schemeClr val="bg1"/>
              </a:solidFill>
              <a:latin typeface="+mj-lt"/>
              <a:ea typeface="+mj-ea"/>
              <a:cs typeface="+mj-cs"/>
            </a:endParaRPr>
          </a:p>
        </p:txBody>
      </p:sp>
    </p:spTree>
    <p:extLst>
      <p:ext uri="{BB962C8B-B14F-4D97-AF65-F5344CB8AC3E}">
        <p14:creationId xmlns:p14="http://schemas.microsoft.com/office/powerpoint/2010/main" val="2694773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204A92C8-479F-2781-019B-19F062E03798}"/>
              </a:ext>
            </a:extLst>
          </p:cNvPr>
          <p:cNvSpPr txBox="1">
            <a:spLocks noChangeArrowheads="1"/>
          </p:cNvSpPr>
          <p:nvPr/>
        </p:nvSpPr>
        <p:spPr bwMode="auto">
          <a:xfrm>
            <a:off x="640080" y="5576887"/>
            <a:ext cx="10911840" cy="1048765"/>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400" b="1" dirty="0" err="1">
                <a:solidFill>
                  <a:schemeClr val="tx1"/>
                </a:solidFill>
                <a:ea typeface="+mj-ea"/>
                <a:cs typeface="+mj-cs"/>
              </a:rPr>
              <a:t>Estratégias</a:t>
            </a:r>
            <a:r>
              <a:rPr lang="en-US" sz="4400" b="1" dirty="0">
                <a:solidFill>
                  <a:schemeClr val="tx1"/>
                </a:solidFill>
                <a:ea typeface="+mj-ea"/>
                <a:cs typeface="+mj-cs"/>
              </a:rPr>
              <a:t> e Ideias</a:t>
            </a:r>
          </a:p>
        </p:txBody>
      </p:sp>
      <p:pic>
        <p:nvPicPr>
          <p:cNvPr id="3074" name="Picture 2" descr="What is strategic planning? – Beyond by Esade">
            <a:extLst>
              <a:ext uri="{FF2B5EF4-FFF2-40B4-BE49-F238E27FC236}">
                <a16:creationId xmlns:a16="http://schemas.microsoft.com/office/drawing/2014/main" id="{2DEF917E-14E9-68D0-6652-94826BAE0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35" r="1" b="22273"/>
          <a:stretch>
            <a:fillRect/>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6353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00" name="Freeform: Shape 410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ttp://4.bp.blogspot.com/_RyPmXmzfB4U/TAbHgRuKp_I/AAAAAAAAAD4/hJeQAA58dN4/s320/Sem+t%C3%ADtul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86"/>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361612" y="444137"/>
            <a:ext cx="5281040" cy="5609529"/>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t">
            <a:normAutofit/>
          </a:bodyPr>
          <a:lstStyle/>
          <a:p>
            <a:pPr algn="ctr">
              <a:lnSpc>
                <a:spcPct val="90000"/>
              </a:lnSpc>
              <a:spcBef>
                <a:spcPct val="0"/>
              </a:spcBef>
              <a:spcAft>
                <a:spcPts val="600"/>
              </a:spcAft>
            </a:pPr>
            <a:r>
              <a:rPr lang="en-US" sz="3600" b="1" u="sng" dirty="0" err="1">
                <a:solidFill>
                  <a:schemeClr val="tx1"/>
                </a:solidFill>
              </a:rPr>
              <a:t>IMPORTANTE</a:t>
            </a:r>
            <a:endParaRPr lang="en-US" sz="3600" b="1" u="sng" dirty="0">
              <a:solidFill>
                <a:schemeClr val="tx1"/>
              </a:solidFill>
            </a:endParaRPr>
          </a:p>
          <a:p>
            <a:pPr>
              <a:lnSpc>
                <a:spcPct val="90000"/>
              </a:lnSpc>
              <a:spcBef>
                <a:spcPct val="0"/>
              </a:spcBef>
              <a:spcAft>
                <a:spcPts val="600"/>
              </a:spcAft>
            </a:pPr>
            <a:endParaRPr lang="en-US" sz="3600" b="1" i="1" dirty="0">
              <a:solidFill>
                <a:schemeClr val="tx1"/>
              </a:solidFill>
            </a:endParaRPr>
          </a:p>
          <a:p>
            <a:pPr>
              <a:lnSpc>
                <a:spcPct val="90000"/>
              </a:lnSpc>
              <a:spcBef>
                <a:spcPct val="0"/>
              </a:spcBef>
              <a:spcAft>
                <a:spcPts val="600"/>
              </a:spcAft>
            </a:pPr>
            <a:r>
              <a:rPr lang="en-US" sz="3600" b="1" i="1" dirty="0">
                <a:solidFill>
                  <a:schemeClr val="tx1"/>
                </a:solidFill>
              </a:rPr>
              <a:t>Nenhuma </a:t>
            </a:r>
            <a:r>
              <a:rPr lang="en-US" sz="3600" b="1" i="1" dirty="0" err="1">
                <a:solidFill>
                  <a:schemeClr val="tx1"/>
                </a:solidFill>
              </a:rPr>
              <a:t>lista</a:t>
            </a:r>
            <a:r>
              <a:rPr lang="en-US" sz="3600" b="1" i="1" dirty="0">
                <a:solidFill>
                  <a:schemeClr val="tx1"/>
                </a:solidFill>
              </a:rPr>
              <a:t> de ideias, </a:t>
            </a:r>
            <a:r>
              <a:rPr lang="en-US" sz="3600" b="1" i="1" dirty="0" err="1">
                <a:solidFill>
                  <a:schemeClr val="tx1"/>
                </a:solidFill>
              </a:rPr>
              <a:t>regras</a:t>
            </a:r>
            <a:r>
              <a:rPr lang="en-US" sz="3600" b="1" i="1" dirty="0">
                <a:solidFill>
                  <a:schemeClr val="tx1"/>
                </a:solidFill>
              </a:rPr>
              <a:t> ou </a:t>
            </a:r>
            <a:r>
              <a:rPr lang="en-US" sz="3600" b="1" i="1" dirty="0" err="1">
                <a:solidFill>
                  <a:schemeClr val="tx1"/>
                </a:solidFill>
              </a:rPr>
              <a:t>padrões</a:t>
            </a:r>
            <a:r>
              <a:rPr lang="en-US" sz="3600" b="1" i="1" dirty="0">
                <a:solidFill>
                  <a:schemeClr val="tx1"/>
                </a:solidFill>
              </a:rPr>
              <a:t> de </a:t>
            </a:r>
            <a:r>
              <a:rPr lang="en-US" sz="3600" b="1" i="1" dirty="0" err="1">
                <a:solidFill>
                  <a:schemeClr val="tx1"/>
                </a:solidFill>
              </a:rPr>
              <a:t>conduta</a:t>
            </a:r>
            <a:r>
              <a:rPr lang="en-US" sz="3600" b="1" i="1" dirty="0">
                <a:solidFill>
                  <a:schemeClr val="tx1"/>
                </a:solidFill>
              </a:rPr>
              <a:t> para o </a:t>
            </a:r>
            <a:r>
              <a:rPr lang="en-US" sz="3600" b="1" i="1" dirty="0" err="1">
                <a:solidFill>
                  <a:schemeClr val="tx1"/>
                </a:solidFill>
              </a:rPr>
              <a:t>mundo</a:t>
            </a:r>
            <a:r>
              <a:rPr lang="en-US" sz="3600" b="1" i="1" dirty="0">
                <a:solidFill>
                  <a:schemeClr val="tx1"/>
                </a:solidFill>
              </a:rPr>
              <a:t> digital </a:t>
            </a:r>
            <a:r>
              <a:rPr lang="en-US" sz="3600" b="1" i="1" dirty="0" err="1">
                <a:solidFill>
                  <a:schemeClr val="tx1"/>
                </a:solidFill>
              </a:rPr>
              <a:t>garante</a:t>
            </a:r>
            <a:r>
              <a:rPr lang="en-US" sz="3600" b="1" i="1" dirty="0">
                <a:solidFill>
                  <a:schemeClr val="tx1"/>
                </a:solidFill>
              </a:rPr>
              <a:t> </a:t>
            </a:r>
            <a:r>
              <a:rPr lang="en-US" sz="3600" b="1" i="1" dirty="0" err="1">
                <a:solidFill>
                  <a:schemeClr val="tx1"/>
                </a:solidFill>
              </a:rPr>
              <a:t>proteção</a:t>
            </a:r>
            <a:r>
              <a:rPr lang="en-US" sz="3600" b="1" i="1" dirty="0">
                <a:solidFill>
                  <a:schemeClr val="tx1"/>
                </a:solidFill>
              </a:rPr>
              <a:t> ou </a:t>
            </a:r>
            <a:r>
              <a:rPr lang="en-US" sz="3600" b="1" i="1" dirty="0" err="1">
                <a:solidFill>
                  <a:schemeClr val="tx1"/>
                </a:solidFill>
              </a:rPr>
              <a:t>segurança</a:t>
            </a:r>
            <a:r>
              <a:rPr lang="en-US" sz="3600" b="1" i="1" dirty="0">
                <a:solidFill>
                  <a:schemeClr val="tx1"/>
                </a:solidFill>
              </a:rPr>
              <a:t>. Nada </a:t>
            </a:r>
            <a:r>
              <a:rPr lang="en-US" sz="3600" b="1" i="1" dirty="0" err="1">
                <a:solidFill>
                  <a:schemeClr val="tx1"/>
                </a:solidFill>
              </a:rPr>
              <a:t>substitui</a:t>
            </a:r>
            <a:r>
              <a:rPr lang="en-US" sz="3600" b="1" i="1" dirty="0">
                <a:solidFill>
                  <a:schemeClr val="tx1"/>
                </a:solidFill>
              </a:rPr>
              <a:t> um coração </a:t>
            </a:r>
            <a:r>
              <a:rPr lang="en-US" sz="3600" b="1" i="1" dirty="0" err="1">
                <a:solidFill>
                  <a:schemeClr val="tx1"/>
                </a:solidFill>
              </a:rPr>
              <a:t>apaixonado</a:t>
            </a:r>
            <a:r>
              <a:rPr lang="en-US" sz="3600" b="1" i="1" dirty="0">
                <a:solidFill>
                  <a:schemeClr val="tx1"/>
                </a:solidFill>
              </a:rPr>
              <a:t> </a:t>
            </a:r>
            <a:r>
              <a:rPr lang="en-US" sz="3600" b="1" i="1" dirty="0" err="1">
                <a:solidFill>
                  <a:schemeClr val="tx1"/>
                </a:solidFill>
              </a:rPr>
              <a:t>por</a:t>
            </a:r>
            <a:r>
              <a:rPr lang="en-US" sz="3600" b="1" i="1" dirty="0">
                <a:solidFill>
                  <a:schemeClr val="tx1"/>
                </a:solidFill>
              </a:rPr>
              <a:t> Jesus… (Hb 12.14).</a:t>
            </a:r>
          </a:p>
        </p:txBody>
      </p:sp>
    </p:spTree>
    <p:extLst>
      <p:ext uri="{BB962C8B-B14F-4D97-AF65-F5344CB8AC3E}">
        <p14:creationId xmlns:p14="http://schemas.microsoft.com/office/powerpoint/2010/main" val="269483400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5">
            <a:extLst>
              <a:ext uri="{FF2B5EF4-FFF2-40B4-BE49-F238E27FC236}">
                <a16:creationId xmlns:a16="http://schemas.microsoft.com/office/drawing/2014/main" id="{A8A03E8F-9644-66D1-D3D1-3009344281AB}"/>
              </a:ext>
            </a:extLst>
          </p:cNvPr>
          <p:cNvSpPr txBox="1"/>
          <p:nvPr/>
        </p:nvSpPr>
        <p:spPr>
          <a:xfrm>
            <a:off x="569626" y="32480"/>
            <a:ext cx="11152682"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742950" indent="-742950" algn="ctr"/>
            <a:r>
              <a:rPr lang="en-US" sz="3600" b="1" dirty="0">
                <a:latin typeface="Calibri" panose="020F0502020204030204" pitchFamily="34" charset="0"/>
                <a:ea typeface="Calibri" panose="020F0502020204030204" pitchFamily="34" charset="0"/>
                <a:cs typeface="Calibri" panose="020F0502020204030204" pitchFamily="34" charset="0"/>
              </a:rPr>
              <a:t>10 </a:t>
            </a:r>
            <a:r>
              <a:rPr lang="en-US" sz="3600" b="1" dirty="0" err="1">
                <a:latin typeface="Calibri" panose="020F0502020204030204" pitchFamily="34" charset="0"/>
                <a:ea typeface="Calibri" panose="020F0502020204030204" pitchFamily="34" charset="0"/>
                <a:cs typeface="Calibri" panose="020F0502020204030204" pitchFamily="34" charset="0"/>
              </a:rPr>
              <a:t>Sugestões</a:t>
            </a:r>
            <a:r>
              <a:rPr lang="en-US" sz="3600" b="1" dirty="0">
                <a:latin typeface="Calibri" panose="020F0502020204030204" pitchFamily="34" charset="0"/>
                <a:ea typeface="Calibri" panose="020F0502020204030204" pitchFamily="34" charset="0"/>
                <a:cs typeface="Calibri" panose="020F0502020204030204" pitchFamily="34" charset="0"/>
              </a:rPr>
              <a:t> para </a:t>
            </a:r>
            <a:r>
              <a:rPr lang="en-US" sz="3600" b="1" dirty="0" err="1">
                <a:latin typeface="Calibri" panose="020F0502020204030204" pitchFamily="34" charset="0"/>
                <a:ea typeface="Calibri" panose="020F0502020204030204" pitchFamily="34" charset="0"/>
                <a:cs typeface="Calibri" panose="020F0502020204030204" pitchFamily="34" charset="0"/>
              </a:rPr>
              <a:t>Equilíbrio</a:t>
            </a:r>
            <a:r>
              <a:rPr lang="en-US" sz="3600" b="1" dirty="0">
                <a:latin typeface="Calibri" panose="020F0502020204030204" pitchFamily="34" charset="0"/>
                <a:ea typeface="Calibri" panose="020F0502020204030204" pitchFamily="34" charset="0"/>
                <a:cs typeface="Calibri" panose="020F0502020204030204" pitchFamily="34" charset="0"/>
              </a:rPr>
              <a:t> Digital</a:t>
            </a:r>
          </a:p>
        </p:txBody>
      </p:sp>
      <p:sp>
        <p:nvSpPr>
          <p:cNvPr id="5" name="CaixaDeTexto 6">
            <a:extLst>
              <a:ext uri="{FF2B5EF4-FFF2-40B4-BE49-F238E27FC236}">
                <a16:creationId xmlns:a16="http://schemas.microsoft.com/office/drawing/2014/main" id="{592F1B4E-67F3-98B5-D79A-59F47881585E}"/>
              </a:ext>
            </a:extLst>
          </p:cNvPr>
          <p:cNvSpPr txBox="1"/>
          <p:nvPr/>
        </p:nvSpPr>
        <p:spPr>
          <a:xfrm>
            <a:off x="0" y="718280"/>
            <a:ext cx="12192000" cy="5847755"/>
          </a:xfrm>
          <a:prstGeom prst="rect">
            <a:avLst/>
          </a:prstGeom>
          <a:noFill/>
        </p:spPr>
        <p:txBody>
          <a:bodyPr wrap="square" rtlCol="0">
            <a:spAutoFit/>
          </a:bodyPr>
          <a:lstStyle/>
          <a:p>
            <a:pPr marL="742950" indent="-742950">
              <a:buAutoNum type="arabicParenR"/>
            </a:pPr>
            <a:r>
              <a:rPr lang="en-US" sz="3400" b="1" i="1" dirty="0">
                <a:ea typeface="Calibri" panose="020F0502020204030204" pitchFamily="34" charset="0"/>
                <a:cs typeface="Calibri" panose="020F0502020204030204" pitchFamily="34" charset="0"/>
              </a:rPr>
              <a:t>ESPERAR o </a:t>
            </a:r>
            <a:r>
              <a:rPr lang="en-US" sz="3400" b="1" i="1" dirty="0" err="1">
                <a:ea typeface="Calibri" panose="020F0502020204030204" pitchFamily="34" charset="0"/>
                <a:cs typeface="Calibri" panose="020F0502020204030204" pitchFamily="34" charset="0"/>
              </a:rPr>
              <a:t>máximo</a:t>
            </a:r>
            <a:r>
              <a:rPr lang="en-US" sz="3400" b="1" i="1" dirty="0">
                <a:ea typeface="Calibri" panose="020F0502020204030204" pitchFamily="34" charset="0"/>
                <a:cs typeface="Calibri" panose="020F0502020204030204" pitchFamily="34" charset="0"/>
              </a:rPr>
              <a:t> de tempo </a:t>
            </a:r>
            <a:r>
              <a:rPr lang="en-US" sz="3400" b="1" i="1" dirty="0" err="1">
                <a:ea typeface="Calibri" panose="020F0502020204030204" pitchFamily="34" charset="0"/>
                <a:cs typeface="Calibri" panose="020F0502020204030204" pitchFamily="34" charset="0"/>
              </a:rPr>
              <a:t>que</a:t>
            </a:r>
            <a:r>
              <a:rPr lang="en-US" sz="3400" b="1" i="1" dirty="0">
                <a:ea typeface="Calibri" panose="020F0502020204030204" pitchFamily="34" charset="0"/>
                <a:cs typeface="Calibri" panose="020F0502020204030204" pitchFamily="34" charset="0"/>
              </a:rPr>
              <a:t> possível antes de </a:t>
            </a:r>
            <a:r>
              <a:rPr lang="en-US" sz="3400" b="1" i="1" dirty="0" err="1">
                <a:ea typeface="Calibri" panose="020F0502020204030204" pitchFamily="34" charset="0"/>
                <a:cs typeface="Calibri" panose="020F0502020204030204" pitchFamily="34" charset="0"/>
              </a:rPr>
              <a:t>expor</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bebês</a:t>
            </a:r>
            <a:r>
              <a:rPr lang="en-US" sz="3400" b="1" i="1" dirty="0">
                <a:ea typeface="Calibri" panose="020F0502020204030204" pitchFamily="34" charset="0"/>
                <a:cs typeface="Calibri" panose="020F0502020204030204" pitchFamily="34" charset="0"/>
              </a:rPr>
              <a:t> e crianças às </a:t>
            </a:r>
            <a:r>
              <a:rPr lang="en-US" sz="3400" b="1" i="1" dirty="0" err="1">
                <a:ea typeface="Calibri" panose="020F0502020204030204" pitchFamily="34" charset="0"/>
                <a:cs typeface="Calibri" panose="020F0502020204030204" pitchFamily="34" charset="0"/>
              </a:rPr>
              <a:t>telas</a:t>
            </a:r>
            <a:r>
              <a:rPr lang="en-US" sz="3400" b="1" i="1" dirty="0">
                <a:ea typeface="Calibri" panose="020F0502020204030204" pitchFamily="34" charset="0"/>
                <a:cs typeface="Calibri" panose="020F0502020204030204" pitchFamily="34" charset="0"/>
              </a:rPr>
              <a:t>, e </a:t>
            </a:r>
            <a:r>
              <a:rPr lang="en-US" sz="3400" b="1" i="1" dirty="0" err="1">
                <a:ea typeface="Calibri" panose="020F0502020204030204" pitchFamily="34" charset="0"/>
                <a:cs typeface="Calibri" panose="020F0502020204030204" pitchFamily="34" charset="0"/>
              </a:rPr>
              <a:t>LIMITAR</a:t>
            </a:r>
            <a:r>
              <a:rPr lang="en-US" sz="3400" b="1" i="1" dirty="0">
                <a:ea typeface="Calibri" panose="020F0502020204030204" pitchFamily="34" charset="0"/>
                <a:cs typeface="Calibri" panose="020F0502020204030204" pitchFamily="34" charset="0"/>
              </a:rPr>
              <a:t> esse tempo.</a:t>
            </a:r>
          </a:p>
          <a:p>
            <a:pPr marL="742950" indent="-742950">
              <a:buAutoNum type="arabicParenR"/>
            </a:pPr>
            <a:endParaRPr lang="en-US" sz="3400" b="1" i="1" dirty="0">
              <a:ea typeface="Calibri" panose="020F0502020204030204" pitchFamily="34" charset="0"/>
              <a:cs typeface="Calibri" panose="020F0502020204030204" pitchFamily="34" charset="0"/>
            </a:endParaRPr>
          </a:p>
          <a:p>
            <a:pPr marL="742950" indent="-742950">
              <a:buAutoNum type="arabicParenR"/>
            </a:pPr>
            <a:r>
              <a:rPr lang="en-US" sz="3400" b="1" i="1" dirty="0" err="1">
                <a:ea typeface="Calibri" panose="020F0502020204030204" pitchFamily="34" charset="0"/>
                <a:cs typeface="Calibri" panose="020F0502020204030204" pitchFamily="34" charset="0"/>
              </a:rPr>
              <a:t>LIMITAR</a:t>
            </a:r>
            <a:r>
              <a:rPr lang="en-US" sz="3400" b="1" i="1" dirty="0">
                <a:ea typeface="Calibri" panose="020F0502020204030204" pitchFamily="34" charset="0"/>
                <a:cs typeface="Calibri" panose="020F0502020204030204" pitchFamily="34" charset="0"/>
              </a:rPr>
              <a:t> o tempo </a:t>
            </a:r>
            <a:r>
              <a:rPr lang="en-US" sz="3400" b="1" i="1" dirty="0" err="1">
                <a:ea typeface="Calibri" panose="020F0502020204030204" pitchFamily="34" charset="0"/>
                <a:cs typeface="Calibri" panose="020F0502020204030204" pitchFamily="34" charset="0"/>
              </a:rPr>
              <a:t>diário</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diante</a:t>
            </a:r>
            <a:r>
              <a:rPr lang="en-US" sz="3400" b="1" i="1" dirty="0">
                <a:ea typeface="Calibri" panose="020F0502020204030204" pitchFamily="34" charset="0"/>
                <a:cs typeface="Calibri" panose="020F0502020204030204" pitchFamily="34" charset="0"/>
              </a:rPr>
              <a:t> das </a:t>
            </a:r>
            <a:r>
              <a:rPr lang="en-US" sz="3400" b="1" i="1" dirty="0" err="1">
                <a:ea typeface="Calibri" panose="020F0502020204030204" pitchFamily="34" charset="0"/>
                <a:cs typeface="Calibri" panose="020F0502020204030204" pitchFamily="34" charset="0"/>
              </a:rPr>
              <a:t>telas</a:t>
            </a:r>
            <a:r>
              <a:rPr lang="en-US" sz="3400" b="1" i="1" dirty="0">
                <a:ea typeface="Calibri" panose="020F0502020204030204" pitchFamily="34" charset="0"/>
                <a:cs typeface="Calibri" panose="020F0502020204030204" pitchFamily="34" charset="0"/>
              </a:rPr>
              <a:t> e incluir </a:t>
            </a:r>
            <a:r>
              <a:rPr lang="en-US" sz="3400" b="1" i="1" dirty="0" err="1">
                <a:ea typeface="Calibri" panose="020F0502020204030204" pitchFamily="34" charset="0"/>
                <a:cs typeface="Calibri" panose="020F0502020204030204" pitchFamily="34" charset="0"/>
              </a:rPr>
              <a:t>JEJUNS</a:t>
            </a:r>
            <a:r>
              <a:rPr lang="en-US" sz="3400" b="1" i="1" dirty="0">
                <a:ea typeface="Calibri" panose="020F0502020204030204" pitchFamily="34" charset="0"/>
                <a:cs typeface="Calibri" panose="020F0502020204030204" pitchFamily="34" charset="0"/>
              </a:rPr>
              <a:t> DA </a:t>
            </a:r>
            <a:r>
              <a:rPr lang="en-US" sz="3400" b="1" i="1" dirty="0" err="1">
                <a:ea typeface="Calibri" panose="020F0502020204030204" pitchFamily="34" charset="0"/>
                <a:cs typeface="Calibri" panose="020F0502020204030204" pitchFamily="34" charset="0"/>
              </a:rPr>
              <a:t>TECNOLOGIA</a:t>
            </a:r>
            <a:r>
              <a:rPr lang="en-US" sz="3400" b="1" i="1" dirty="0">
                <a:ea typeface="Calibri" panose="020F0502020204030204" pitchFamily="34" charset="0"/>
                <a:cs typeface="Calibri" panose="020F0502020204030204" pitchFamily="34" charset="0"/>
              </a:rPr>
              <a:t> (1/24, 1/7, 1/52).</a:t>
            </a:r>
          </a:p>
          <a:p>
            <a:pPr marL="742950" indent="-742950">
              <a:buAutoNum type="arabicParenR"/>
            </a:pPr>
            <a:endParaRPr lang="en-US" sz="3400" b="1" i="1" dirty="0">
              <a:ea typeface="Calibri" panose="020F0502020204030204" pitchFamily="34" charset="0"/>
              <a:cs typeface="Calibri" panose="020F0502020204030204" pitchFamily="34" charset="0"/>
            </a:endParaRPr>
          </a:p>
          <a:p>
            <a:pPr marL="742950" indent="-742950">
              <a:buAutoNum type="arabicParenR"/>
            </a:pPr>
            <a:r>
              <a:rPr lang="en-US" sz="3400" b="1" i="1" dirty="0" err="1">
                <a:ea typeface="Calibri" panose="020F0502020204030204" pitchFamily="34" charset="0"/>
                <a:cs typeface="Calibri" panose="020F0502020204030204" pitchFamily="34" charset="0"/>
              </a:rPr>
              <a:t>DESLIGAR</a:t>
            </a:r>
            <a:r>
              <a:rPr lang="en-US" sz="3400" b="1" i="1" dirty="0">
                <a:ea typeface="Calibri" panose="020F0502020204030204" pitchFamily="34" charset="0"/>
                <a:cs typeface="Calibri" panose="020F0502020204030204" pitchFamily="34" charset="0"/>
              </a:rPr>
              <a:t> todas as </a:t>
            </a:r>
            <a:r>
              <a:rPr lang="en-US" sz="3400" b="1" i="1" dirty="0" err="1">
                <a:ea typeface="Calibri" panose="020F0502020204030204" pitchFamily="34" charset="0"/>
                <a:cs typeface="Calibri" panose="020F0502020204030204" pitchFamily="34" charset="0"/>
              </a:rPr>
              <a:t>telas</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na</a:t>
            </a:r>
            <a:r>
              <a:rPr lang="en-US" sz="3400" b="1" i="1" dirty="0">
                <a:ea typeface="Calibri" panose="020F0502020204030204" pitchFamily="34" charset="0"/>
                <a:cs typeface="Calibri" panose="020F0502020204030204" pitchFamily="34" charset="0"/>
              </a:rPr>
              <a:t> hora das </a:t>
            </a:r>
            <a:r>
              <a:rPr lang="en-US" sz="3400" b="1" i="1" dirty="0" err="1">
                <a:ea typeface="Calibri" panose="020F0502020204030204" pitchFamily="34" charset="0"/>
                <a:cs typeface="Calibri" panose="020F0502020204030204" pitchFamily="34" charset="0"/>
              </a:rPr>
              <a:t>refeições</a:t>
            </a:r>
            <a:r>
              <a:rPr lang="en-US" sz="3400" b="1" i="1" dirty="0">
                <a:ea typeface="Calibri" panose="020F0502020204030204" pitchFamily="34" charset="0"/>
                <a:cs typeface="Calibri" panose="020F0502020204030204" pitchFamily="34" charset="0"/>
              </a:rPr>
              <a:t> e DENTRO DO CARRO (Dt 6.6-9).</a:t>
            </a:r>
          </a:p>
          <a:p>
            <a:pPr marL="742950" indent="-742950">
              <a:buAutoNum type="arabicParenR"/>
            </a:pPr>
            <a:endParaRPr lang="en-US" sz="3400" b="1" i="1" dirty="0">
              <a:ea typeface="Calibri" panose="020F0502020204030204" pitchFamily="34" charset="0"/>
              <a:cs typeface="Calibri" panose="020F0502020204030204" pitchFamily="34" charset="0"/>
            </a:endParaRPr>
          </a:p>
          <a:p>
            <a:pPr marL="742950" indent="-742950">
              <a:buAutoNum type="arabicParenR"/>
            </a:pPr>
            <a:r>
              <a:rPr lang="en-US" sz="3400" b="1" i="1" dirty="0" err="1">
                <a:ea typeface="Calibri" panose="020F0502020204030204" pitchFamily="34" charset="0"/>
                <a:cs typeface="Calibri" panose="020F0502020204030204" pitchFamily="34" charset="0"/>
              </a:rPr>
              <a:t>ESTABELECER</a:t>
            </a:r>
            <a:r>
              <a:rPr lang="en-US" sz="3400" b="1" i="1" dirty="0">
                <a:ea typeface="Calibri" panose="020F0502020204030204" pitchFamily="34" charset="0"/>
                <a:cs typeface="Calibri" panose="020F0502020204030204" pitchFamily="34" charset="0"/>
              </a:rPr>
              <a:t> O ALVO de não </a:t>
            </a:r>
            <a:r>
              <a:rPr lang="en-US" sz="3400" b="1" i="1" dirty="0" err="1">
                <a:ea typeface="Calibri" panose="020F0502020204030204" pitchFamily="34" charset="0"/>
                <a:cs typeface="Calibri" panose="020F0502020204030204" pitchFamily="34" charset="0"/>
              </a:rPr>
              <a:t>disponibilizar</a:t>
            </a:r>
            <a:r>
              <a:rPr lang="en-US" sz="3400" b="1" i="1" dirty="0">
                <a:ea typeface="Calibri" panose="020F0502020204030204" pitchFamily="34" charset="0"/>
                <a:cs typeface="Calibri" panose="020F0502020204030204" pitchFamily="34" charset="0"/>
              </a:rPr>
              <a:t> nenhuma </a:t>
            </a:r>
            <a:r>
              <a:rPr lang="en-US" sz="3400" b="1" i="1" dirty="0" err="1">
                <a:ea typeface="Calibri" panose="020F0502020204030204" pitchFamily="34" charset="0"/>
                <a:cs typeface="Calibri" panose="020F0502020204030204" pitchFamily="34" charset="0"/>
              </a:rPr>
              <a:t>tela</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permanente</a:t>
            </a:r>
            <a:r>
              <a:rPr lang="en-US" sz="3400" b="1" i="1" dirty="0">
                <a:ea typeface="Calibri" panose="020F0502020204030204" pitchFamily="34" charset="0"/>
                <a:cs typeface="Calibri" panose="020F0502020204030204" pitchFamily="34" charset="0"/>
              </a:rPr>
              <a:t> antes dos 10 anos de idade.</a:t>
            </a:r>
            <a:endParaRPr lang="en-US" sz="34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373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A7E3-A5E5-8886-C3B3-C8F78DA2209C}"/>
            </a:ext>
          </a:extLst>
        </p:cNvPr>
        <p:cNvGrpSpPr/>
        <p:nvPr/>
      </p:nvGrpSpPr>
      <p:grpSpPr>
        <a:xfrm>
          <a:off x="0" y="0"/>
          <a:ext cx="0" cy="0"/>
          <a:chOff x="0" y="0"/>
          <a:chExt cx="0" cy="0"/>
        </a:xfrm>
      </p:grpSpPr>
      <p:sp>
        <p:nvSpPr>
          <p:cNvPr id="5" name="CaixaDeTexto 6">
            <a:extLst>
              <a:ext uri="{FF2B5EF4-FFF2-40B4-BE49-F238E27FC236}">
                <a16:creationId xmlns:a16="http://schemas.microsoft.com/office/drawing/2014/main" id="{126F3407-96FE-6896-BDA6-621DF4E8E624}"/>
              </a:ext>
            </a:extLst>
          </p:cNvPr>
          <p:cNvSpPr txBox="1"/>
          <p:nvPr/>
        </p:nvSpPr>
        <p:spPr>
          <a:xfrm>
            <a:off x="0" y="80554"/>
            <a:ext cx="11939451" cy="6921895"/>
          </a:xfrm>
          <a:prstGeom prst="rect">
            <a:avLst/>
          </a:prstGeom>
          <a:noFill/>
        </p:spPr>
        <p:txBody>
          <a:bodyPr wrap="square" rtlCol="0">
            <a:spAutoFit/>
          </a:bodyPr>
          <a:lstStyle/>
          <a:p>
            <a:r>
              <a:rPr lang="en-US" sz="3400" b="1" i="1" dirty="0">
                <a:ea typeface="Calibri" panose="020F0502020204030204" pitchFamily="34" charset="0"/>
                <a:cs typeface="Calibri" panose="020F0502020204030204" pitchFamily="34" charset="0"/>
              </a:rPr>
              <a:t>5) </a:t>
            </a:r>
            <a:r>
              <a:rPr lang="en-US" sz="3400" b="1" i="1" dirty="0" err="1">
                <a:ea typeface="Calibri" panose="020F0502020204030204" pitchFamily="34" charset="0"/>
                <a:cs typeface="Calibri" panose="020F0502020204030204" pitchFamily="34" charset="0"/>
              </a:rPr>
              <a:t>COMPARTILHAR</a:t>
            </a:r>
            <a:r>
              <a:rPr lang="en-US" sz="3400" b="1" i="1" dirty="0">
                <a:ea typeface="Calibri" panose="020F0502020204030204" pitchFamily="34" charset="0"/>
                <a:cs typeface="Calibri" panose="020F0502020204030204" pitchFamily="34" charset="0"/>
              </a:rPr>
              <a:t> AS </a:t>
            </a:r>
            <a:r>
              <a:rPr lang="en-US" sz="3400" b="1" i="1" dirty="0" err="1">
                <a:ea typeface="Calibri" panose="020F0502020204030204" pitchFamily="34" charset="0"/>
                <a:cs typeface="Calibri" panose="020F0502020204030204" pitchFamily="34" charset="0"/>
              </a:rPr>
              <a:t>SENHAS</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uns</a:t>
            </a:r>
            <a:r>
              <a:rPr lang="en-US" sz="3400" b="1" i="1" dirty="0">
                <a:ea typeface="Calibri" panose="020F0502020204030204" pitchFamily="34" charset="0"/>
                <a:cs typeface="Calibri" panose="020F0502020204030204" pitchFamily="34" charset="0"/>
              </a:rPr>
              <a:t> dos outros. </a:t>
            </a:r>
            <a:r>
              <a:rPr lang="en-US" sz="3400" b="1" i="1" dirty="0" err="1">
                <a:ea typeface="Calibri" panose="020F0502020204030204" pitchFamily="34" charset="0"/>
                <a:cs typeface="Calibri" panose="020F0502020204030204" pitchFamily="34" charset="0"/>
              </a:rPr>
              <a:t>CONFIAR</a:t>
            </a:r>
            <a:r>
              <a:rPr lang="en-US" sz="3400" b="1" i="1" dirty="0">
                <a:ea typeface="Calibri" panose="020F0502020204030204" pitchFamily="34" charset="0"/>
                <a:cs typeface="Calibri" panose="020F0502020204030204" pitchFamily="34" charset="0"/>
              </a:rPr>
              <a:t> E VERIFICAR (Ronald Reagan).</a:t>
            </a:r>
          </a:p>
          <a:p>
            <a:endParaRPr lang="en-US" sz="3400" b="1" i="1" dirty="0">
              <a:ea typeface="Calibri" panose="020F0502020204030204" pitchFamily="34" charset="0"/>
              <a:cs typeface="Calibri" panose="020F0502020204030204" pitchFamily="34" charset="0"/>
            </a:endParaRPr>
          </a:p>
          <a:p>
            <a:r>
              <a:rPr lang="en-US" sz="3400" b="1" i="1" dirty="0">
                <a:ea typeface="Calibri" panose="020F0502020204030204" pitchFamily="34" charset="0"/>
                <a:cs typeface="Calibri" panose="020F0502020204030204" pitchFamily="34" charset="0"/>
              </a:rPr>
              <a:t>6) </a:t>
            </a:r>
            <a:r>
              <a:rPr lang="en-US" sz="3400" b="1" i="1" dirty="0" err="1">
                <a:ea typeface="Calibri" panose="020F0502020204030204" pitchFamily="34" charset="0"/>
                <a:cs typeface="Calibri" panose="020F0502020204030204" pitchFamily="34" charset="0"/>
              </a:rPr>
              <a:t>DOSAR</a:t>
            </a:r>
            <a:r>
              <a:rPr lang="en-US" sz="3400" b="1" i="1" dirty="0">
                <a:ea typeface="Calibri" panose="020F0502020204030204" pitchFamily="34" charset="0"/>
                <a:cs typeface="Calibri" panose="020F0502020204030204" pitchFamily="34" charset="0"/>
              </a:rPr>
              <a:t> o </a:t>
            </a:r>
            <a:r>
              <a:rPr lang="en-US" sz="3400" b="1" i="1" dirty="0" err="1">
                <a:ea typeface="Calibri" panose="020F0502020204030204" pitchFamily="34" charset="0"/>
                <a:cs typeface="Calibri" panose="020F0502020204030204" pitchFamily="34" charset="0"/>
              </a:rPr>
              <a:t>entretenimento</a:t>
            </a:r>
            <a:r>
              <a:rPr lang="en-US" sz="3400" b="1" i="1" dirty="0">
                <a:ea typeface="Calibri" panose="020F0502020204030204" pitchFamily="34" charset="0"/>
                <a:cs typeface="Calibri" panose="020F0502020204030204" pitchFamily="34" charset="0"/>
              </a:rPr>
              <a:t> e tempo familiar conforme a “</a:t>
            </a:r>
            <a:r>
              <a:rPr lang="en-US" sz="3400" b="1" i="1" dirty="0" err="1">
                <a:ea typeface="Calibri" panose="020F0502020204030204" pitchFamily="34" charset="0"/>
                <a:cs typeface="Calibri" panose="020F0502020204030204" pitchFamily="34" charset="0"/>
              </a:rPr>
              <a:t>Pirâmide</a:t>
            </a:r>
            <a:r>
              <a:rPr lang="en-US" sz="3400" b="1" i="1" dirty="0">
                <a:ea typeface="Calibri" panose="020F0502020204030204" pitchFamily="34" charset="0"/>
                <a:cs typeface="Calibri" panose="020F0502020204030204" pitchFamily="34" charset="0"/>
              </a:rPr>
              <a:t> da </a:t>
            </a:r>
            <a:r>
              <a:rPr lang="en-US" sz="3400" b="1" i="1" dirty="0" err="1">
                <a:ea typeface="Calibri" panose="020F0502020204030204" pitchFamily="34" charset="0"/>
                <a:cs typeface="Calibri" panose="020F0502020204030204" pitchFamily="34" charset="0"/>
              </a:rPr>
              <a:t>Sabedoria</a:t>
            </a:r>
            <a:r>
              <a:rPr lang="en-US" sz="3400" b="1" i="1" dirty="0">
                <a:ea typeface="Calibri" panose="020F0502020204030204" pitchFamily="34" charset="0"/>
                <a:cs typeface="Calibri" panose="020F0502020204030204" pitchFamily="34" charset="0"/>
              </a:rPr>
              <a:t>”: A Palavra, A Igreja, </a:t>
            </a:r>
            <a:r>
              <a:rPr lang="en-US" sz="3400" b="1" i="1" dirty="0" err="1">
                <a:ea typeface="Calibri" panose="020F0502020204030204" pitchFamily="34" charset="0"/>
                <a:cs typeface="Calibri" panose="020F0502020204030204" pitchFamily="34" charset="0"/>
              </a:rPr>
              <a:t>Natureza</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Livrso</a:t>
            </a:r>
            <a:r>
              <a:rPr lang="en-US" sz="3400" b="1" i="1" dirty="0">
                <a:ea typeface="Calibri" panose="020F0502020204030204" pitchFamily="34" charset="0"/>
                <a:cs typeface="Calibri" panose="020F0502020204030204" pitchFamily="34" charset="0"/>
              </a:rPr>
              <a:t>, Beleza (</a:t>
            </a:r>
            <a:r>
              <a:rPr lang="en-US" sz="3400" b="1" i="1" dirty="0" err="1">
                <a:ea typeface="Calibri" panose="020F0502020204030204" pitchFamily="34" charset="0"/>
                <a:cs typeface="Calibri" panose="020F0502020204030204" pitchFamily="34" charset="0"/>
              </a:rPr>
              <a:t>artes</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música</a:t>
            </a:r>
            <a:r>
              <a:rPr lang="en-US" sz="3400" b="1" i="1" dirty="0">
                <a:ea typeface="Calibri" panose="020F0502020204030204" pitchFamily="34" charset="0"/>
                <a:cs typeface="Calibri" panose="020F0502020204030204" pitchFamily="34" charset="0"/>
              </a:rPr>
              <a:t> etc.), A Internet.</a:t>
            </a:r>
          </a:p>
          <a:p>
            <a:endParaRPr lang="en-US" sz="3400" b="1" i="1" dirty="0">
              <a:ea typeface="Calibri" panose="020F0502020204030204" pitchFamily="34" charset="0"/>
              <a:cs typeface="Calibri" panose="020F0502020204030204" pitchFamily="34" charset="0"/>
            </a:endParaRPr>
          </a:p>
          <a:p>
            <a:r>
              <a:rPr lang="en-US" sz="3400" b="1" i="1" dirty="0">
                <a:ea typeface="Calibri" panose="020F0502020204030204" pitchFamily="34" charset="0"/>
                <a:cs typeface="Calibri" panose="020F0502020204030204" pitchFamily="34" charset="0"/>
              </a:rPr>
              <a:t>7) ESCOLHER seu </a:t>
            </a:r>
            <a:r>
              <a:rPr lang="en-US" sz="3400" b="1" i="1" dirty="0" err="1">
                <a:ea typeface="Calibri" panose="020F0502020204030204" pitchFamily="34" charset="0"/>
                <a:cs typeface="Calibri" panose="020F0502020204030204" pitchFamily="34" charset="0"/>
              </a:rPr>
              <a:t>entretenimento</a:t>
            </a:r>
            <a:r>
              <a:rPr lang="en-US" sz="3400" b="1" i="1" dirty="0">
                <a:ea typeface="Calibri" panose="020F0502020204030204" pitchFamily="34" charset="0"/>
                <a:cs typeface="Calibri" panose="020F0502020204030204" pitchFamily="34" charset="0"/>
              </a:rPr>
              <a:t> com </a:t>
            </a:r>
            <a:r>
              <a:rPr lang="en-US" sz="3400" b="1" i="1" dirty="0" err="1">
                <a:ea typeface="Calibri" panose="020F0502020204030204" pitchFamily="34" charset="0"/>
                <a:cs typeface="Calibri" panose="020F0502020204030204" pitchFamily="34" charset="0"/>
              </a:rPr>
              <a:t>cuidado</a:t>
            </a:r>
            <a:r>
              <a:rPr lang="en-US" sz="3400" b="1" i="1" dirty="0">
                <a:ea typeface="Calibri" panose="020F0502020204030204" pitchFamily="34" charset="0"/>
                <a:cs typeface="Calibri" panose="020F0502020204030204" pitchFamily="34" charset="0"/>
              </a:rPr>
              <a:t> (assistir e avaliar JUNTOS) e usar </a:t>
            </a:r>
            <a:r>
              <a:rPr lang="en-US" sz="3400" b="1" i="1" dirty="0" err="1">
                <a:ea typeface="Calibri" panose="020F0502020204030204" pitchFamily="34" charset="0"/>
                <a:cs typeface="Calibri" panose="020F0502020204030204" pitchFamily="34" charset="0"/>
              </a:rPr>
              <a:t>filtros</a:t>
            </a:r>
            <a:r>
              <a:rPr lang="en-US" sz="3400" b="1" i="1" dirty="0">
                <a:ea typeface="Calibri" panose="020F0502020204030204" pitchFamily="34" charset="0"/>
                <a:cs typeface="Calibri" panose="020F0502020204030204" pitchFamily="34" charset="0"/>
              </a:rPr>
              <a:t> e sites de </a:t>
            </a:r>
            <a:r>
              <a:rPr lang="en-US" sz="3400" b="1" i="1" dirty="0" err="1">
                <a:ea typeface="Calibri" panose="020F0502020204030204" pitchFamily="34" charset="0"/>
                <a:cs typeface="Calibri" panose="020F0502020204030204" pitchFamily="34" charset="0"/>
              </a:rPr>
              <a:t>avaliação</a:t>
            </a:r>
            <a:r>
              <a:rPr lang="en-US" sz="3400" b="1" i="1" dirty="0">
                <a:ea typeface="Calibri" panose="020F0502020204030204" pitchFamily="34" charset="0"/>
                <a:cs typeface="Calibri" panose="020F0502020204030204" pitchFamily="34" charset="0"/>
              </a:rPr>
              <a:t> do </a:t>
            </a:r>
            <a:r>
              <a:rPr lang="en-US" sz="3400" b="1" i="1" dirty="0" err="1">
                <a:ea typeface="Calibri" panose="020F0502020204030204" pitchFamily="34" charset="0"/>
                <a:cs typeface="Calibri" panose="020F0502020204030204" pitchFamily="34" charset="0"/>
              </a:rPr>
              <a:t>entretenimento</a:t>
            </a:r>
            <a:r>
              <a:rPr lang="en-US" sz="3400" b="1" i="1" dirty="0">
                <a:ea typeface="Calibri" panose="020F0502020204030204" pitchFamily="34" charset="0"/>
                <a:cs typeface="Calibri" panose="020F0502020204030204" pitchFamily="34" charset="0"/>
              </a:rPr>
              <a:t>).</a:t>
            </a:r>
          </a:p>
          <a:p>
            <a:endParaRPr lang="en-US" sz="3400" b="1" i="1" dirty="0">
              <a:ea typeface="Calibri" panose="020F0502020204030204" pitchFamily="34" charset="0"/>
              <a:cs typeface="Calibri" panose="020F0502020204030204" pitchFamily="34" charset="0"/>
            </a:endParaRPr>
          </a:p>
          <a:p>
            <a:pPr>
              <a:lnSpc>
                <a:spcPct val="90000"/>
              </a:lnSpc>
              <a:spcBef>
                <a:spcPct val="0"/>
              </a:spcBef>
              <a:spcAft>
                <a:spcPts val="600"/>
              </a:spcAft>
            </a:pPr>
            <a:r>
              <a:rPr lang="en-US" sz="3400" b="1" i="1" dirty="0">
                <a:ea typeface="Calibri" panose="020F0502020204030204" pitchFamily="34" charset="0"/>
                <a:cs typeface="Calibri" panose="020F0502020204030204" pitchFamily="34" charset="0"/>
              </a:rPr>
              <a:t>8)</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ACORDAR</a:t>
            </a:r>
            <a:r>
              <a:rPr lang="en-US" altLang="en-US" sz="3600" b="1" i="1" dirty="0">
                <a:ea typeface="Calibri" panose="020F0502020204030204" pitchFamily="34" charset="0"/>
                <a:cs typeface="Calibri" panose="020F0502020204030204" pitchFamily="34" charset="0"/>
              </a:rPr>
              <a:t> antes das </a:t>
            </a:r>
            <a:r>
              <a:rPr lang="en-US" altLang="en-US" sz="3600" b="1" i="1" dirty="0" err="1">
                <a:ea typeface="Calibri" panose="020F0502020204030204" pitchFamily="34" charset="0"/>
                <a:cs typeface="Calibri" panose="020F0502020204030204" pitchFamily="34" charset="0"/>
              </a:rPr>
              <a:t>telas</a:t>
            </a:r>
            <a:r>
              <a:rPr lang="en-US" altLang="en-US" sz="3600" b="1" i="1" dirty="0">
                <a:ea typeface="Calibri" panose="020F0502020204030204" pitchFamily="34" charset="0"/>
                <a:cs typeface="Calibri" panose="020F0502020204030204" pitchFamily="34" charset="0"/>
              </a:rPr>
              <a:t> e POR ELAS PARA DORMIR </a:t>
            </a:r>
            <a:r>
              <a:rPr lang="en-US" altLang="en-US" sz="3600" b="1" i="1" dirty="0" err="1">
                <a:ea typeface="Calibri" panose="020F0502020204030204" pitchFamily="34" charset="0"/>
                <a:cs typeface="Calibri" panose="020F0502020204030204" pitchFamily="34" charset="0"/>
              </a:rPr>
              <a:t>bem</a:t>
            </a:r>
            <a:r>
              <a:rPr lang="en-US" altLang="en-US" sz="3600" b="1" i="1" dirty="0">
                <a:ea typeface="Calibri" panose="020F0502020204030204" pitchFamily="34" charset="0"/>
                <a:cs typeface="Calibri" panose="020F0502020204030204" pitchFamily="34" charset="0"/>
              </a:rPr>
              <a:t> antes do final do dia.</a:t>
            </a:r>
          </a:p>
          <a:p>
            <a:endParaRPr lang="en-US" sz="34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341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5B5FA-2937-3DA7-C095-7A6164A71E62}"/>
            </a:ext>
          </a:extLst>
        </p:cNvPr>
        <p:cNvGrpSpPr/>
        <p:nvPr/>
      </p:nvGrpSpPr>
      <p:grpSpPr>
        <a:xfrm>
          <a:off x="0" y="0"/>
          <a:ext cx="0" cy="0"/>
          <a:chOff x="0" y="0"/>
          <a:chExt cx="0" cy="0"/>
        </a:xfrm>
      </p:grpSpPr>
      <p:sp>
        <p:nvSpPr>
          <p:cNvPr id="5" name="CaixaDeTexto 6">
            <a:extLst>
              <a:ext uri="{FF2B5EF4-FFF2-40B4-BE49-F238E27FC236}">
                <a16:creationId xmlns:a16="http://schemas.microsoft.com/office/drawing/2014/main" id="{8B8E564D-DCE6-650F-CDCE-A585626113CE}"/>
              </a:ext>
            </a:extLst>
          </p:cNvPr>
          <p:cNvSpPr txBox="1"/>
          <p:nvPr/>
        </p:nvSpPr>
        <p:spPr>
          <a:xfrm>
            <a:off x="0" y="170494"/>
            <a:ext cx="12192000" cy="6792629"/>
          </a:xfrm>
          <a:prstGeom prst="rect">
            <a:avLst/>
          </a:prstGeom>
          <a:noFill/>
        </p:spPr>
        <p:txBody>
          <a:bodyPr wrap="square" rtlCol="0">
            <a:spAutoFit/>
          </a:bodyPr>
          <a:lstStyle/>
          <a:p>
            <a:pPr>
              <a:lnSpc>
                <a:spcPct val="90000"/>
              </a:lnSpc>
              <a:spcBef>
                <a:spcPct val="0"/>
              </a:spcBef>
              <a:spcAft>
                <a:spcPts val="600"/>
              </a:spcAft>
            </a:pPr>
            <a:r>
              <a:rPr lang="en-US" altLang="en-US" sz="3600" b="1" i="1" dirty="0">
                <a:ea typeface="Calibri" panose="020F0502020204030204" pitchFamily="34" charset="0"/>
                <a:cs typeface="Calibri" panose="020F0502020204030204" pitchFamily="34" charset="0"/>
              </a:rPr>
              <a:t>9) </a:t>
            </a:r>
            <a:r>
              <a:rPr lang="en-US" altLang="en-US" sz="3600" b="1" i="1" dirty="0" err="1">
                <a:ea typeface="Calibri" panose="020F0502020204030204" pitchFamily="34" charset="0"/>
                <a:cs typeface="Calibri" panose="020F0502020204030204" pitchFamily="34" charset="0"/>
              </a:rPr>
              <a:t>EQUILIBRAR</a:t>
            </a:r>
            <a:r>
              <a:rPr lang="en-US" altLang="en-US" sz="3600" b="1" i="1" dirty="0">
                <a:ea typeface="Calibri" panose="020F0502020204030204" pitchFamily="34" charset="0"/>
                <a:cs typeface="Calibri" panose="020F0502020204030204" pitchFamily="34" charset="0"/>
              </a:rPr>
              <a:t> o tempo </a:t>
            </a:r>
            <a:r>
              <a:rPr lang="en-US" altLang="en-US" sz="3600" b="1" i="1" dirty="0" err="1">
                <a:ea typeface="Calibri" panose="020F0502020204030204" pitchFamily="34" charset="0"/>
                <a:cs typeface="Calibri" panose="020F0502020204030204" pitchFamily="34" charset="0"/>
              </a:rPr>
              <a:t>nas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telas</a:t>
            </a:r>
            <a:r>
              <a:rPr lang="en-US" altLang="en-US" sz="3600" b="1" i="1" dirty="0">
                <a:ea typeface="Calibri" panose="020F0502020204030204" pitchFamily="34" charset="0"/>
                <a:cs typeface="Calibri" panose="020F0502020204030204" pitchFamily="34" charset="0"/>
              </a:rPr>
              <a:t> com outras </a:t>
            </a:r>
            <a:r>
              <a:rPr lang="en-US" altLang="en-US" sz="3600" b="1" i="1" dirty="0" err="1">
                <a:ea typeface="Calibri" panose="020F0502020204030204" pitchFamily="34" charset="0"/>
                <a:cs typeface="Calibri" panose="020F0502020204030204" pitchFamily="34" charset="0"/>
              </a:rPr>
              <a:t>atividades</a:t>
            </a:r>
            <a:r>
              <a:rPr lang="en-US" altLang="en-US" sz="3600" b="1" i="1" dirty="0">
                <a:ea typeface="Calibri" panose="020F0502020204030204" pitchFamily="34" charset="0"/>
                <a:cs typeface="Calibri" panose="020F0502020204030204" pitchFamily="34" charset="0"/>
              </a:rPr>
              <a:t> e </a:t>
            </a:r>
            <a:r>
              <a:rPr lang="en-US" altLang="en-US" sz="3600" b="1" i="1" dirty="0" err="1">
                <a:ea typeface="Calibri" panose="020F0502020204030204" pitchFamily="34" charset="0"/>
                <a:cs typeface="Calibri" panose="020F0502020204030204" pitchFamily="34" charset="0"/>
              </a:rPr>
              <a:t>habilidades</a:t>
            </a:r>
            <a:r>
              <a:rPr lang="en-US" altLang="en-US" sz="3600" b="1" i="1" dirty="0">
                <a:ea typeface="Calibri" panose="020F0502020204030204" pitchFamily="34" charset="0"/>
                <a:cs typeface="Calibri" panose="020F0502020204030204" pitchFamily="34" charset="0"/>
              </a:rPr>
              <a:t> a serem </a:t>
            </a:r>
            <a:r>
              <a:rPr lang="en-US" altLang="en-US" sz="3600" b="1" i="1" dirty="0" err="1">
                <a:ea typeface="Calibri" panose="020F0502020204030204" pitchFamily="34" charset="0"/>
                <a:cs typeface="Calibri" panose="020F0502020204030204" pitchFamily="34" charset="0"/>
              </a:rPr>
              <a:t>desenvolvidas</a:t>
            </a:r>
            <a:r>
              <a:rPr lang="en-US" altLang="en-US" sz="3600" b="1" i="1" dirty="0">
                <a:ea typeface="Calibri" panose="020F0502020204030204" pitchFamily="34" charset="0"/>
                <a:cs typeface="Calibri" panose="020F0502020204030204" pitchFamily="34" charset="0"/>
              </a:rPr>
              <a:t>:</a:t>
            </a:r>
          </a:p>
          <a:p>
            <a:pPr>
              <a:lnSpc>
                <a:spcPct val="90000"/>
              </a:lnSpc>
              <a:spcBef>
                <a:spcPct val="0"/>
              </a:spcBef>
              <a:spcAft>
                <a:spcPts val="600"/>
              </a:spcAft>
            </a:pP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exercício</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físico</a:t>
            </a:r>
            <a:r>
              <a:rPr lang="en-US" altLang="en-US" sz="3600" b="1" i="1" dirty="0">
                <a:ea typeface="Calibri" panose="020F0502020204030204" pitchFamily="34" charset="0"/>
                <a:cs typeface="Calibri" panose="020F0502020204030204" pitchFamily="34" charset="0"/>
              </a:rPr>
              <a:t>		-tempo </a:t>
            </a:r>
            <a:r>
              <a:rPr lang="en-US" altLang="en-US" sz="3600" b="1" i="1" dirty="0" err="1">
                <a:ea typeface="Calibri" panose="020F0502020204030204" pitchFamily="34" charset="0"/>
                <a:cs typeface="Calibri" panose="020F0502020204030204" pitchFamily="34" charset="0"/>
              </a:rPr>
              <a:t>na</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natureza</a:t>
            </a:r>
            <a:endParaRPr lang="en-US" altLang="en-US" sz="3600" b="1" i="1" dirty="0">
              <a:ea typeface="Calibri" panose="020F0502020204030204" pitchFamily="34" charset="0"/>
              <a:cs typeface="Calibri" panose="020F0502020204030204" pitchFamily="34" charset="0"/>
            </a:endParaRPr>
          </a:p>
          <a:p>
            <a:pPr>
              <a:lnSpc>
                <a:spcPct val="90000"/>
              </a:lnSpc>
              <a:spcBef>
                <a:spcPct val="0"/>
              </a:spcBef>
              <a:spcAft>
                <a:spcPts val="600"/>
              </a:spcAft>
            </a:pP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instrumentos</a:t>
            </a:r>
            <a:r>
              <a:rPr lang="en-US" altLang="en-US" sz="3600" b="1" i="1" dirty="0">
                <a:ea typeface="Calibri" panose="020F0502020204030204" pitchFamily="34" charset="0"/>
                <a:cs typeface="Calibri" panose="020F0502020204030204" pitchFamily="34" charset="0"/>
              </a:rPr>
              <a:t> e canto	-serviço </a:t>
            </a:r>
            <a:r>
              <a:rPr lang="en-US" altLang="en-US" sz="3600" b="1" i="1" dirty="0" err="1">
                <a:ea typeface="Calibri" panose="020F0502020204030204" pitchFamily="34" charset="0"/>
                <a:cs typeface="Calibri" panose="020F0502020204030204" pitchFamily="34" charset="0"/>
              </a:rPr>
              <a:t>na</a:t>
            </a:r>
            <a:r>
              <a:rPr lang="en-US" altLang="en-US" sz="3600" b="1" i="1" dirty="0">
                <a:ea typeface="Calibri" panose="020F0502020204030204" pitchFamily="34" charset="0"/>
                <a:cs typeface="Calibri" panose="020F0502020204030204" pitchFamily="34" charset="0"/>
              </a:rPr>
              <a:t> igreja</a:t>
            </a:r>
          </a:p>
          <a:p>
            <a:pPr>
              <a:lnSpc>
                <a:spcPct val="90000"/>
              </a:lnSpc>
              <a:spcBef>
                <a:spcPct val="0"/>
              </a:spcBef>
              <a:spcAft>
                <a:spcPts val="600"/>
              </a:spcAft>
            </a:pPr>
            <a:r>
              <a:rPr lang="en-US" altLang="en-US" sz="3600" b="1" i="1" dirty="0">
                <a:ea typeface="Calibri" panose="020F0502020204030204" pitchFamily="34" charset="0"/>
                <a:cs typeface="Calibri" panose="020F0502020204030204" pitchFamily="34" charset="0"/>
              </a:rPr>
              <a:t>	-leitura, hora </a:t>
            </a:r>
            <a:r>
              <a:rPr lang="en-US" altLang="en-US" sz="3600" b="1" i="1" dirty="0" err="1">
                <a:ea typeface="Calibri" panose="020F0502020204030204" pitchFamily="34" charset="0"/>
                <a:cs typeface="Calibri" panose="020F0502020204030204" pitchFamily="34" charset="0"/>
              </a:rPr>
              <a:t>silenciosa</a:t>
            </a:r>
            <a:r>
              <a:rPr lang="en-US" altLang="en-US" sz="3600" b="1" i="1" dirty="0">
                <a:ea typeface="Calibri" panose="020F0502020204030204" pitchFamily="34" charset="0"/>
                <a:cs typeface="Calibri" panose="020F0502020204030204" pitchFamily="34" charset="0"/>
              </a:rPr>
              <a:t>	</a:t>
            </a:r>
          </a:p>
          <a:p>
            <a:pPr>
              <a:lnSpc>
                <a:spcPct val="90000"/>
              </a:lnSpc>
              <a:spcBef>
                <a:spcPct val="0"/>
              </a:spcBef>
              <a:spcAft>
                <a:spcPts val="600"/>
              </a:spcAft>
            </a:pP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cursos</a:t>
            </a:r>
            <a:r>
              <a:rPr lang="en-US" altLang="en-US" sz="3600" b="1" i="1" dirty="0">
                <a:ea typeface="Calibri" panose="020F0502020204030204" pitchFamily="34" charset="0"/>
                <a:cs typeface="Calibri" panose="020F0502020204030204" pitchFamily="34" charset="0"/>
              </a:rPr>
              <a:t> (arte, </a:t>
            </a:r>
            <a:r>
              <a:rPr lang="en-US" altLang="en-US" sz="3600" b="1" i="1" dirty="0" err="1">
                <a:ea typeface="Calibri" panose="020F0502020204030204" pitchFamily="34" charset="0"/>
                <a:cs typeface="Calibri" panose="020F0502020204030204" pitchFamily="34" charset="0"/>
              </a:rPr>
              <a:t>mecânica</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culinária</a:t>
            </a:r>
            <a:r>
              <a:rPr lang="en-US" altLang="en-US" sz="3600" b="1" i="1" dirty="0">
                <a:ea typeface="Calibri" panose="020F0502020204030204" pitchFamily="34" charset="0"/>
                <a:cs typeface="Calibri" panose="020F0502020204030204" pitchFamily="34" charset="0"/>
              </a:rPr>
              <a:t> etc.)</a:t>
            </a:r>
          </a:p>
          <a:p>
            <a:pPr>
              <a:lnSpc>
                <a:spcPct val="90000"/>
              </a:lnSpc>
              <a:spcBef>
                <a:spcPct val="0"/>
              </a:spcBef>
              <a:spcAft>
                <a:spcPts val="600"/>
              </a:spcAft>
            </a:pPr>
            <a:endParaRPr lang="en-US" altLang="en-US" sz="3600" b="1" i="1" dirty="0">
              <a:ea typeface="Calibri" panose="020F0502020204030204" pitchFamily="34" charset="0"/>
              <a:cs typeface="Calibri" panose="020F0502020204030204" pitchFamily="34" charset="0"/>
            </a:endParaRPr>
          </a:p>
          <a:p>
            <a:pPr>
              <a:lnSpc>
                <a:spcPct val="90000"/>
              </a:lnSpc>
              <a:spcBef>
                <a:spcPct val="0"/>
              </a:spcBef>
              <a:spcAft>
                <a:spcPts val="600"/>
              </a:spcAft>
            </a:pPr>
            <a:r>
              <a:rPr lang="en-US" altLang="en-US" sz="3600" b="1" i="1" dirty="0">
                <a:ea typeface="Calibri" panose="020F0502020204030204" pitchFamily="34" charset="0"/>
                <a:cs typeface="Calibri" panose="020F0502020204030204" pitchFamily="34" charset="0"/>
              </a:rPr>
              <a:t>10) </a:t>
            </a:r>
            <a:r>
              <a:rPr lang="en-US" altLang="en-US" sz="3600" b="1" i="1" dirty="0" err="1">
                <a:ea typeface="Calibri" panose="020F0502020204030204" pitchFamily="34" charset="0"/>
                <a:cs typeface="Calibri" panose="020F0502020204030204" pitchFamily="34" charset="0"/>
              </a:rPr>
              <a:t>PRIORIZAR</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PRESENÇA</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nos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grandes</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eventos</a:t>
            </a:r>
            <a:r>
              <a:rPr lang="en-US" altLang="en-US" sz="3600" b="1" i="1" dirty="0">
                <a:ea typeface="Calibri" panose="020F0502020204030204" pitchFamily="34" charset="0"/>
                <a:cs typeface="Calibri" panose="020F0502020204030204" pitchFamily="34" charset="0"/>
              </a:rPr>
              <a:t> da </a:t>
            </a:r>
            <a:r>
              <a:rPr lang="en-US" altLang="en-US" sz="3600" b="1" i="1" dirty="0" err="1">
                <a:ea typeface="Calibri" panose="020F0502020204030204" pitchFamily="34" charset="0"/>
                <a:cs typeface="Calibri" panose="020F0502020204030204" pitchFamily="34" charset="0"/>
              </a:rPr>
              <a:t>vida</a:t>
            </a:r>
            <a:r>
              <a:rPr lang="en-US" altLang="en-US" sz="3600" b="1" i="1" dirty="0">
                <a:ea typeface="Calibri" panose="020F0502020204030204" pitchFamily="34" charset="0"/>
                <a:cs typeface="Calibri" panose="020F0502020204030204" pitchFamily="34" charset="0"/>
              </a:rPr>
              <a:t> – </a:t>
            </a:r>
            <a:r>
              <a:rPr lang="en-US" altLang="en-US" sz="3600" b="1" i="1" dirty="0" err="1">
                <a:ea typeface="Calibri" panose="020F0502020204030204" pitchFamily="34" charset="0"/>
                <a:cs typeface="Calibri" panose="020F0502020204030204" pitchFamily="34" charset="0"/>
              </a:rPr>
              <a:t>que</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assiste</a:t>
            </a:r>
            <a:r>
              <a:rPr lang="en-US" altLang="en-US" sz="3600" b="1" i="1" dirty="0">
                <a:ea typeface="Calibri" panose="020F0502020204030204" pitchFamily="34" charset="0"/>
                <a:cs typeface="Calibri" panose="020F0502020204030204" pitchFamily="34" charset="0"/>
              </a:rPr>
              <a:t> </a:t>
            </a:r>
            <a:r>
              <a:rPr lang="en-US" altLang="en-US" sz="3600" b="1" i="1" dirty="0" err="1">
                <a:ea typeface="Calibri" panose="020F0502020204030204" pitchFamily="34" charset="0"/>
                <a:cs typeface="Calibri" panose="020F0502020204030204" pitchFamily="34" charset="0"/>
              </a:rPr>
              <a:t>PESSOALMENTE</a:t>
            </a:r>
            <a:r>
              <a:rPr lang="en-US" altLang="en-US" sz="3600" b="1" i="1" dirty="0">
                <a:ea typeface="Calibri" panose="020F0502020204030204" pitchFamily="34" charset="0"/>
                <a:cs typeface="Calibri" panose="020F0502020204030204" pitchFamily="34" charset="0"/>
              </a:rPr>
              <a:t>, mesmo com </a:t>
            </a:r>
            <a:r>
              <a:rPr lang="en-US" altLang="en-US" sz="3600" b="1" i="1" dirty="0" err="1">
                <a:ea typeface="Calibri" panose="020F0502020204030204" pitchFamily="34" charset="0"/>
                <a:cs typeface="Calibri" panose="020F0502020204030204" pitchFamily="34" charset="0"/>
              </a:rPr>
              <a:t>sacrifício</a:t>
            </a:r>
            <a:r>
              <a:rPr lang="en-US" altLang="en-US" sz="3600" b="1" i="1" dirty="0">
                <a:ea typeface="Calibri" panose="020F0502020204030204" pitchFamily="34" charset="0"/>
                <a:cs typeface="Calibri" panose="020F0502020204030204" pitchFamily="34" charset="0"/>
              </a:rPr>
              <a:t>.</a:t>
            </a:r>
          </a:p>
          <a:p>
            <a:pPr>
              <a:lnSpc>
                <a:spcPct val="90000"/>
              </a:lnSpc>
              <a:spcBef>
                <a:spcPct val="0"/>
              </a:spcBef>
              <a:spcAft>
                <a:spcPts val="600"/>
              </a:spcAft>
            </a:pPr>
            <a:endParaRPr lang="en-US" altLang="en-US" sz="3600" b="1" i="1" dirty="0">
              <a:ea typeface="Calibri" panose="020F0502020204030204" pitchFamily="34" charset="0"/>
              <a:cs typeface="Calibri" panose="020F0502020204030204" pitchFamily="34" charset="0"/>
            </a:endParaRPr>
          </a:p>
          <a:p>
            <a:pPr>
              <a:lnSpc>
                <a:spcPct val="90000"/>
              </a:lnSpc>
              <a:spcBef>
                <a:spcPct val="0"/>
              </a:spcBef>
              <a:spcAft>
                <a:spcPts val="600"/>
              </a:spcAft>
            </a:pPr>
            <a:endParaRPr lang="en-US" altLang="en-US" sz="3600" b="1" i="1" dirty="0">
              <a:latin typeface="Calibri" panose="020F0502020204030204" pitchFamily="34" charset="0"/>
              <a:ea typeface="Calibri" panose="020F0502020204030204" pitchFamily="34" charset="0"/>
              <a:cs typeface="Calibri" panose="020F0502020204030204" pitchFamily="34" charset="0"/>
            </a:endParaRPr>
          </a:p>
          <a:p>
            <a:endParaRPr lang="en-US" sz="34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026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Pirâmide da Sabedoria | Amazon.com.br">
            <a:extLst>
              <a:ext uri="{FF2B5EF4-FFF2-40B4-BE49-F238E27FC236}">
                <a16:creationId xmlns:a16="http://schemas.microsoft.com/office/drawing/2014/main" id="{35E673E8-4B36-9A7F-6C35-63345480B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85" r="-3" b="-3"/>
          <a:stretch/>
        </p:blipFill>
        <p:spPr bwMode="auto">
          <a:xfrm>
            <a:off x="192528" y="171716"/>
            <a:ext cx="3793268"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bedoria Digital Para a Família | Amazon.com.br">
            <a:extLst>
              <a:ext uri="{FF2B5EF4-FFF2-40B4-BE49-F238E27FC236}">
                <a16:creationId xmlns:a16="http://schemas.microsoft.com/office/drawing/2014/main" id="{1EEA297B-3BE0-66A8-9770-A25D9AB3A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15" r="3702" b="-3"/>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ábitos – Como Praticar a História de Deus na Rotina Familiar |  Amazon.com.br">
            <a:extLst>
              <a:ext uri="{FF2B5EF4-FFF2-40B4-BE49-F238E27FC236}">
                <a16:creationId xmlns:a16="http://schemas.microsoft.com/office/drawing/2014/main" id="{1C650222-ABBB-FC8F-2C1D-FC8204675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54" r="13203" b="-3"/>
          <a:stretch/>
        </p:blipFill>
        <p:spPr bwMode="auto">
          <a:xfrm>
            <a:off x="8188032" y="171716"/>
            <a:ext cx="3799007" cy="651456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5">
            <a:extLst>
              <a:ext uri="{FF2B5EF4-FFF2-40B4-BE49-F238E27FC236}">
                <a16:creationId xmlns:a16="http://schemas.microsoft.com/office/drawing/2014/main" id="{E5DC4D54-6A11-FE67-A8E4-52214BC329E3}"/>
              </a:ext>
            </a:extLst>
          </p:cNvPr>
          <p:cNvSpPr txBox="1"/>
          <p:nvPr/>
        </p:nvSpPr>
        <p:spPr>
          <a:xfrm>
            <a:off x="3581400" y="152400"/>
            <a:ext cx="411480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742950" indent="-742950" algn="ctr"/>
            <a:r>
              <a:rPr lang="en-US" sz="4000" b="1" dirty="0" err="1">
                <a:latin typeface="Calibri" panose="020F0502020204030204" pitchFamily="34" charset="0"/>
                <a:ea typeface="Calibri" panose="020F0502020204030204" pitchFamily="34" charset="0"/>
                <a:cs typeface="Calibri" panose="020F0502020204030204" pitchFamily="34" charset="0"/>
              </a:rPr>
              <a:t>Recomendação</a:t>
            </a:r>
            <a:r>
              <a:rPr lang="en-US" sz="4000" b="1"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5144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E23851-0725-D46B-189E-352E400F6880}"/>
            </a:ext>
          </a:extLst>
        </p:cNvPr>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4D5934AA-9F35-4DC2-BDEF-C88AEF973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5"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Cover">
              <a:extLst>
                <a:ext uri="{FF2B5EF4-FFF2-40B4-BE49-F238E27FC236}">
                  <a16:creationId xmlns:a16="http://schemas.microsoft.com/office/drawing/2014/main" id="{B2BC243A-AB39-4DEF-B708-A656BA5A6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D95590E9-5E18-4877-8515-94EBE05E1F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9"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3CE7848D-78F7-4020-9603-9ED294166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2" descr="Like Father, Like Son | Family Financial Partners">
            <a:extLst>
              <a:ext uri="{FF2B5EF4-FFF2-40B4-BE49-F238E27FC236}">
                <a16:creationId xmlns:a16="http://schemas.microsoft.com/office/drawing/2014/main" id="{8416E209-F403-1C0C-A5A3-0B5F0B7A8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416"/>
          <a:stretch>
            <a:fillRect/>
          </a:stretch>
        </p:blipFill>
        <p:spPr bwMode="auto">
          <a:xfrm>
            <a:off x="7082810" y="841663"/>
            <a:ext cx="4166151" cy="5185923"/>
          </a:xfrm>
          <a:prstGeom prst="rect">
            <a:avLst/>
          </a:prstGeom>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CA0097F-05D8-41AA-ABF9-33C698791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3" name="Freeform: Shape 22">
              <a:extLst>
                <a:ext uri="{FF2B5EF4-FFF2-40B4-BE49-F238E27FC236}">
                  <a16:creationId xmlns:a16="http://schemas.microsoft.com/office/drawing/2014/main" id="{F662F899-4295-416F-919F-934ED769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55A3F4B-68DC-4F36-BCE6-C507ACC5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483BE2D-C85A-4DE3-A6F4-AE65BB3EF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64C550A-7A80-4B73-B7BF-7426DD1C3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D956BA8-D252-430A-9E58-C7F3D1AC9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5345BF4-9F1D-4388-A778-56FAE2C42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22B00E1-8709-469F-A9F4-F974D3FED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219515E-6DB1-FA78-D7B2-169E6E789E28}"/>
              </a:ext>
            </a:extLst>
          </p:cNvPr>
          <p:cNvSpPr>
            <a:spLocks noGrp="1"/>
          </p:cNvSpPr>
          <p:nvPr>
            <p:ph type="ctrTitle"/>
          </p:nvPr>
        </p:nvSpPr>
        <p:spPr>
          <a:xfrm>
            <a:off x="1012644" y="841664"/>
            <a:ext cx="6030378" cy="2782723"/>
          </a:xfrm>
        </p:spPr>
        <p:txBody>
          <a:bodyPr anchor="b">
            <a:normAutofit/>
          </a:bodyPr>
          <a:lstStyle/>
          <a:p>
            <a:r>
              <a:rPr lang="en-US" sz="4800" b="1" dirty="0" err="1">
                <a:ea typeface="Calibri" panose="020F0502020204030204" pitchFamily="34" charset="0"/>
                <a:cs typeface="Calibri" panose="020F0502020204030204" pitchFamily="34" charset="0"/>
              </a:rPr>
              <a:t>INTENCIONALIDADE</a:t>
            </a:r>
            <a:br>
              <a:rPr lang="en-US" sz="4800" b="1" dirty="0">
                <a:ea typeface="Calibri" panose="020F0502020204030204" pitchFamily="34" charset="0"/>
                <a:cs typeface="Calibri" panose="020F0502020204030204" pitchFamily="34" charset="0"/>
              </a:rPr>
            </a:br>
            <a:r>
              <a:rPr lang="en-US" sz="4800" b="1" dirty="0">
                <a:ea typeface="Calibri" panose="020F0502020204030204" pitchFamily="34" charset="0"/>
                <a:cs typeface="Calibri" panose="020F0502020204030204" pitchFamily="34" charset="0"/>
              </a:rPr>
              <a:t>e</a:t>
            </a:r>
            <a:br>
              <a:rPr lang="en-US" sz="4800" b="1" dirty="0">
                <a:ea typeface="Calibri" panose="020F0502020204030204" pitchFamily="34" charset="0"/>
                <a:cs typeface="Calibri" panose="020F0502020204030204" pitchFamily="34" charset="0"/>
              </a:rPr>
            </a:br>
            <a:r>
              <a:rPr lang="en-US" sz="4800" b="1" dirty="0" err="1">
                <a:ea typeface="Calibri" panose="020F0502020204030204" pitchFamily="34" charset="0"/>
                <a:cs typeface="Calibri" panose="020F0502020204030204" pitchFamily="34" charset="0"/>
              </a:rPr>
              <a:t>INDIVIDUALIDADE</a:t>
            </a:r>
            <a:endParaRPr lang="en-US" sz="4800" b="1" dirty="0">
              <a:ea typeface="Calibri" panose="020F0502020204030204" pitchFamily="34" charset="0"/>
              <a:cs typeface="Calibri" panose="020F0502020204030204" pitchFamily="34" charset="0"/>
            </a:endParaRPr>
          </a:p>
        </p:txBody>
      </p:sp>
      <p:sp>
        <p:nvSpPr>
          <p:cNvPr id="3" name="Espaço Reservado para Conteúdo 2">
            <a:extLst>
              <a:ext uri="{FF2B5EF4-FFF2-40B4-BE49-F238E27FC236}">
                <a16:creationId xmlns:a16="http://schemas.microsoft.com/office/drawing/2014/main" id="{C3D56DAC-9824-4D34-7250-AA3BBD6E2932}"/>
              </a:ext>
            </a:extLst>
          </p:cNvPr>
          <p:cNvSpPr txBox="1">
            <a:spLocks/>
          </p:cNvSpPr>
          <p:nvPr/>
        </p:nvSpPr>
        <p:spPr>
          <a:xfrm>
            <a:off x="1939153" y="126124"/>
            <a:ext cx="8715937" cy="715539"/>
          </a:xfrm>
          <a:prstGeom prst="rect">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ts val="600"/>
              </a:spcAft>
              <a:buNone/>
            </a:pPr>
            <a:r>
              <a:rPr lang="en-US" sz="3600" b="1" dirty="0">
                <a:solidFill>
                  <a:srgbClr val="FFFFFF"/>
                </a:solidFill>
                <a:latin typeface="Calibri" panose="020F0502020204030204" pitchFamily="34" charset="0"/>
                <a:ea typeface="+mj-ea"/>
                <a:cs typeface="+mj-cs"/>
              </a:rPr>
              <a:t>Duas </a:t>
            </a:r>
            <a:r>
              <a:rPr lang="en-US" sz="3600" b="1" dirty="0" err="1">
                <a:solidFill>
                  <a:srgbClr val="FFFFFF"/>
                </a:solidFill>
                <a:latin typeface="Calibri" panose="020F0502020204030204" pitchFamily="34" charset="0"/>
                <a:ea typeface="+mj-ea"/>
                <a:cs typeface="+mj-cs"/>
              </a:rPr>
              <a:t>Palavras</a:t>
            </a:r>
            <a:r>
              <a:rPr lang="en-US" sz="3600" b="1" dirty="0">
                <a:solidFill>
                  <a:srgbClr val="FFFFFF"/>
                </a:solidFill>
                <a:latin typeface="Calibri" panose="020F0502020204030204" pitchFamily="34" charset="0"/>
                <a:ea typeface="+mj-ea"/>
                <a:cs typeface="+mj-cs"/>
              </a:rPr>
              <a:t> Chaves </a:t>
            </a:r>
            <a:r>
              <a:rPr lang="en-US" sz="3600" b="1" dirty="0" err="1">
                <a:solidFill>
                  <a:srgbClr val="FFFFFF"/>
                </a:solidFill>
                <a:latin typeface="Calibri" panose="020F0502020204030204" pitchFamily="34" charset="0"/>
                <a:ea typeface="+mj-ea"/>
                <a:cs typeface="+mj-cs"/>
              </a:rPr>
              <a:t>na</a:t>
            </a:r>
            <a:r>
              <a:rPr lang="en-US" sz="3600" b="1" dirty="0">
                <a:solidFill>
                  <a:srgbClr val="FFFFFF"/>
                </a:solidFill>
                <a:latin typeface="Calibri" panose="020F0502020204030204" pitchFamily="34" charset="0"/>
                <a:ea typeface="+mj-ea"/>
                <a:cs typeface="+mj-cs"/>
              </a:rPr>
              <a:t> Educação de Filhos</a:t>
            </a:r>
          </a:p>
        </p:txBody>
      </p:sp>
    </p:spTree>
    <p:extLst>
      <p:ext uri="{BB962C8B-B14F-4D97-AF65-F5344CB8AC3E}">
        <p14:creationId xmlns:p14="http://schemas.microsoft.com/office/powerpoint/2010/main" val="234595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AI-generated content may be incorrect.">
            <a:extLst>
              <a:ext uri="{FF2B5EF4-FFF2-40B4-BE49-F238E27FC236}">
                <a16:creationId xmlns:a16="http://schemas.microsoft.com/office/drawing/2014/main" id="{515A8AD8-7C30-7BB2-CA16-8492F26BFEF4}"/>
              </a:ext>
            </a:extLst>
          </p:cNvPr>
          <p:cNvPicPr>
            <a:picLocks noChangeAspect="1"/>
          </p:cNvPicPr>
          <p:nvPr/>
        </p:nvPicPr>
        <p:blipFill>
          <a:blip r:embed="rId2"/>
          <a:stretch>
            <a:fillRect/>
          </a:stretch>
        </p:blipFill>
        <p:spPr>
          <a:xfrm>
            <a:off x="618027" y="457200"/>
            <a:ext cx="10955946" cy="5943600"/>
          </a:xfrm>
          <a:prstGeom prst="rect">
            <a:avLst/>
          </a:prstGeom>
        </p:spPr>
      </p:pic>
    </p:spTree>
    <p:extLst>
      <p:ext uri="{BB962C8B-B14F-4D97-AF65-F5344CB8AC3E}">
        <p14:creationId xmlns:p14="http://schemas.microsoft.com/office/powerpoint/2010/main" val="4173582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8630-B67B-2995-F306-61A79F5CED0F}"/>
              </a:ext>
            </a:extLst>
          </p:cNvPr>
          <p:cNvSpPr>
            <a:spLocks noGrp="1"/>
          </p:cNvSpPr>
          <p:nvPr>
            <p:ph type="title"/>
          </p:nvPr>
        </p:nvSpPr>
        <p:spPr/>
        <p:txBody>
          <a:bodyPr/>
          <a:lstStyle/>
          <a:p>
            <a:endParaRPr lang="en-US"/>
          </a:p>
        </p:txBody>
      </p:sp>
      <p:pic>
        <p:nvPicPr>
          <p:cNvPr id="5" name="Content Placeholder 4" descr="A group of people sitting on a couch&#10;&#10;Description automatically generated with low confidence">
            <a:extLst>
              <a:ext uri="{FF2B5EF4-FFF2-40B4-BE49-F238E27FC236}">
                <a16:creationId xmlns:a16="http://schemas.microsoft.com/office/drawing/2014/main" id="{79EE4873-27D6-71D4-5369-4243559EDF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507" y="43158"/>
            <a:ext cx="12071493" cy="6790214"/>
          </a:xfrm>
        </p:spPr>
      </p:pic>
      <p:sp>
        <p:nvSpPr>
          <p:cNvPr id="6" name="Rectangle 5">
            <a:extLst>
              <a:ext uri="{FF2B5EF4-FFF2-40B4-BE49-F238E27FC236}">
                <a16:creationId xmlns:a16="http://schemas.microsoft.com/office/drawing/2014/main" id="{843DECF2-7110-D41A-11B7-388592A2B38F}"/>
              </a:ext>
            </a:extLst>
          </p:cNvPr>
          <p:cNvSpPr>
            <a:spLocks noChangeArrowheads="1"/>
          </p:cNvSpPr>
          <p:nvPr/>
        </p:nvSpPr>
        <p:spPr bwMode="auto">
          <a:xfrm>
            <a:off x="0" y="6314705"/>
            <a:ext cx="12115800" cy="500137"/>
          </a:xfrm>
          <a:prstGeom prst="rect">
            <a:avLst/>
          </a:prstGeom>
          <a:ln/>
        </p:spPr>
        <p:style>
          <a:lnRef idx="3">
            <a:schemeClr val="lt1"/>
          </a:lnRef>
          <a:fillRef idx="1">
            <a:schemeClr val="dk1"/>
          </a:fillRef>
          <a:effectRef idx="1">
            <a:schemeClr val="dk1"/>
          </a:effectRef>
          <a:fontRef idx="minor">
            <a:schemeClr val="lt1"/>
          </a:fontRef>
        </p:style>
        <p:txBody>
          <a:bodyPr vert="horz" wrap="square" lIns="68580" tIns="34290" rIns="68580" bIns="34290" numCol="1" anchor="ctr" anchorCtr="0" compatLnSpc="1">
            <a:prstTxWarp prst="textNoShape">
              <a:avLst/>
            </a:prstTxWarp>
            <a:spAutoFit/>
          </a:bodyPr>
          <a:lstStyle/>
          <a:p>
            <a:pPr lvl="0" algn="ctr" eaLnBrk="0" fontAlgn="base" hangingPunct="0">
              <a:spcBef>
                <a:spcPct val="0"/>
              </a:spcBef>
              <a:spcAft>
                <a:spcPct val="0"/>
              </a:spcAft>
            </a:pPr>
            <a:r>
              <a:rPr lang="en-US" altLang="pt-BR" sz="2800" b="1" dirty="0">
                <a:latin typeface="Calibri" panose="020F0502020204030204" pitchFamily="34" charset="0"/>
                <a:ea typeface="Calibri" panose="020F0502020204030204" pitchFamily="34" charset="0"/>
                <a:cs typeface="Calibri" panose="020F0502020204030204" pitchFamily="34" charset="0"/>
              </a:rPr>
              <a:t>“Meu Filho não Sai do Videogame”</a:t>
            </a:r>
            <a:endParaRPr lang="pt-BR" altLang="pt-BR"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266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51A23-D407-592E-AFBD-9D640E987D55}"/>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34E2E5DA-45E1-D2C2-27D6-12028CF6704E}"/>
              </a:ext>
            </a:extLst>
          </p:cNvPr>
          <p:cNvPicPr>
            <a:picLocks noChangeAspect="1" noChangeArrowheads="1"/>
          </p:cNvPicPr>
          <p:nvPr/>
        </p:nvPicPr>
        <p:blipFill rotWithShape="1">
          <a:blip r:embed="rId2" cstate="print"/>
          <a:srcRect t="56471" b="3005"/>
          <a:stretch/>
        </p:blipFill>
        <p:spPr bwMode="auto">
          <a:xfrm>
            <a:off x="0" y="-90030"/>
            <a:ext cx="12196662" cy="6948030"/>
          </a:xfrm>
          <a:prstGeom prst="rect">
            <a:avLst/>
          </a:prstGeom>
          <a:noFill/>
          <a:ln w="9525">
            <a:noFill/>
            <a:miter lim="800000"/>
            <a:headEnd/>
            <a:tailEnd/>
          </a:ln>
        </p:spPr>
      </p:pic>
      <p:sp>
        <p:nvSpPr>
          <p:cNvPr id="3" name="Text Box 2">
            <a:extLst>
              <a:ext uri="{FF2B5EF4-FFF2-40B4-BE49-F238E27FC236}">
                <a16:creationId xmlns:a16="http://schemas.microsoft.com/office/drawing/2014/main" id="{7243B6FB-CF22-326D-96B7-16C37C71EBB5}"/>
              </a:ext>
            </a:extLst>
          </p:cNvPr>
          <p:cNvSpPr txBox="1">
            <a:spLocks noChangeArrowheads="1"/>
          </p:cNvSpPr>
          <p:nvPr/>
        </p:nvSpPr>
        <p:spPr bwMode="auto">
          <a:xfrm>
            <a:off x="187234" y="4708190"/>
            <a:ext cx="12004766" cy="1846659"/>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r>
              <a:rPr lang="pt-BR" altLang="en-US" sz="3800" b="1" u="sng" dirty="0">
                <a:solidFill>
                  <a:schemeClr val="bg1"/>
                </a:solidFill>
                <a:latin typeface="Calibri" panose="020F0502020204030204" pitchFamily="34" charset="0"/>
              </a:rPr>
              <a:t>A Grande Ideia</a:t>
            </a:r>
          </a:p>
          <a:p>
            <a:pPr algn="ctr"/>
            <a:r>
              <a:rPr lang="pt-BR" altLang="en-US" sz="3800" b="1" i="1" dirty="0">
                <a:solidFill>
                  <a:schemeClr val="bg1"/>
                </a:solidFill>
                <a:latin typeface="Calibri" panose="020F0502020204030204" pitchFamily="34" charset="0"/>
              </a:rPr>
              <a:t>Os pais que amam a Deus de todo coração</a:t>
            </a:r>
          </a:p>
          <a:p>
            <a:pPr algn="ctr"/>
            <a:r>
              <a:rPr lang="pt-BR" altLang="en-US" sz="3800" b="1" i="1" dirty="0">
                <a:solidFill>
                  <a:schemeClr val="bg1"/>
                </a:solidFill>
                <a:latin typeface="Calibri" panose="020F0502020204030204" pitchFamily="34" charset="0"/>
              </a:rPr>
              <a:t> defendem suas famílias contra o telão!</a:t>
            </a:r>
            <a:endParaRPr lang="en-US" altLang="en-US" sz="3800" b="1"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78560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04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E84242-52A6-FC33-6E3A-9A18B8D3A61F}"/>
              </a:ext>
            </a:extLst>
          </p:cNvPr>
          <p:cNvSpPr>
            <a:spLocks noGrp="1"/>
          </p:cNvSpPr>
          <p:nvPr>
            <p:ph idx="1"/>
          </p:nvPr>
        </p:nvSpPr>
        <p:spPr/>
        <p:txBody>
          <a:bodyPr/>
          <a:lstStyle/>
          <a:p>
            <a:r>
              <a:rPr lang="en-US" dirty="0"/>
              <a:t>https://www.instagram.com/reel/DO_7TzvEkzO/?igsh=MWk0OHlhY3NzOHBtcA== </a:t>
            </a:r>
          </a:p>
        </p:txBody>
      </p:sp>
    </p:spTree>
    <p:extLst>
      <p:ext uri="{BB962C8B-B14F-4D97-AF65-F5344CB8AC3E}">
        <p14:creationId xmlns:p14="http://schemas.microsoft.com/office/powerpoint/2010/main" val="3205733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yramid with text and images&#10;&#10;AI-generated content may be incorrect.">
            <a:extLst>
              <a:ext uri="{FF2B5EF4-FFF2-40B4-BE49-F238E27FC236}">
                <a16:creationId xmlns:a16="http://schemas.microsoft.com/office/drawing/2014/main" id="{0D899E34-2E60-888C-F736-F07C0F289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2" y="-27805"/>
            <a:ext cx="12142968" cy="6885805"/>
          </a:xfrm>
          <a:prstGeom prst="rect">
            <a:avLst/>
          </a:prstGeom>
        </p:spPr>
      </p:pic>
    </p:spTree>
    <p:extLst>
      <p:ext uri="{BB962C8B-B14F-4D97-AF65-F5344CB8AC3E}">
        <p14:creationId xmlns:p14="http://schemas.microsoft.com/office/powerpoint/2010/main" val="2364824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AE7-A268-B4D5-AB50-C31B089149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EA235B-4EE0-95D2-3119-613B0DC53B8B}"/>
              </a:ext>
            </a:extLst>
          </p:cNvPr>
          <p:cNvSpPr>
            <a:spLocks noGrp="1"/>
          </p:cNvSpPr>
          <p:nvPr>
            <p:ph idx="1"/>
          </p:nvPr>
        </p:nvSpPr>
        <p:spPr/>
        <p:txBody>
          <a:bodyPr/>
          <a:lstStyle/>
          <a:p>
            <a:endParaRPr lang="en-US"/>
          </a:p>
        </p:txBody>
      </p:sp>
      <p:pic>
        <p:nvPicPr>
          <p:cNvPr id="4" name="Picture 3" descr="A screen shot of a computer&#10;&#10;AI-generated content may be incorrect.">
            <a:extLst>
              <a:ext uri="{FF2B5EF4-FFF2-40B4-BE49-F238E27FC236}">
                <a16:creationId xmlns:a16="http://schemas.microsoft.com/office/drawing/2014/main" id="{2BDDF04B-D0D6-A3D1-34EB-A804C9EAA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98" y="35010"/>
            <a:ext cx="11834502" cy="6719393"/>
          </a:xfrm>
          <a:prstGeom prst="rect">
            <a:avLst/>
          </a:prstGeom>
        </p:spPr>
      </p:pic>
    </p:spTree>
    <p:extLst>
      <p:ext uri="{BB962C8B-B14F-4D97-AF65-F5344CB8AC3E}">
        <p14:creationId xmlns:p14="http://schemas.microsoft.com/office/powerpoint/2010/main" val="1945418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6B6BF-82F8-3FE6-30CE-804A4D0F283F}"/>
              </a:ext>
            </a:extLst>
          </p:cNvPr>
          <p:cNvSpPr/>
          <p:nvPr/>
        </p:nvSpPr>
        <p:spPr>
          <a:xfrm>
            <a:off x="71886"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Conector reto 2">
            <a:extLst>
              <a:ext uri="{FF2B5EF4-FFF2-40B4-BE49-F238E27FC236}">
                <a16:creationId xmlns:a16="http://schemas.microsoft.com/office/drawing/2014/main" id="{4CA78518-806A-75D5-B131-6E7FA9A77896}"/>
              </a:ext>
            </a:extLst>
          </p:cNvPr>
          <p:cNvCxnSpPr/>
          <p:nvPr/>
        </p:nvCxnSpPr>
        <p:spPr>
          <a:xfrm>
            <a:off x="1293966" y="655608"/>
            <a:ext cx="0" cy="5003320"/>
          </a:xfrm>
          <a:prstGeom prst="line">
            <a:avLst/>
          </a:prstGeom>
          <a:ln w="76200"/>
        </p:spPr>
        <p:style>
          <a:lnRef idx="3">
            <a:schemeClr val="dk1"/>
          </a:lnRef>
          <a:fillRef idx="0">
            <a:schemeClr val="dk1"/>
          </a:fillRef>
          <a:effectRef idx="2">
            <a:schemeClr val="dk1"/>
          </a:effectRef>
          <a:fontRef idx="minor">
            <a:schemeClr val="tx1"/>
          </a:fontRef>
        </p:style>
      </p:cxnSp>
      <p:cxnSp>
        <p:nvCxnSpPr>
          <p:cNvPr id="6" name="Conector reto 3">
            <a:extLst>
              <a:ext uri="{FF2B5EF4-FFF2-40B4-BE49-F238E27FC236}">
                <a16:creationId xmlns:a16="http://schemas.microsoft.com/office/drawing/2014/main" id="{2C5789C6-A812-533A-7332-357356F9500B}"/>
              </a:ext>
            </a:extLst>
          </p:cNvPr>
          <p:cNvCxnSpPr>
            <a:cxnSpLocks/>
          </p:cNvCxnSpPr>
          <p:nvPr/>
        </p:nvCxnSpPr>
        <p:spPr>
          <a:xfrm flipH="1">
            <a:off x="1293966" y="5690557"/>
            <a:ext cx="9523557" cy="0"/>
          </a:xfrm>
          <a:prstGeom prst="line">
            <a:avLst/>
          </a:prstGeom>
          <a:ln w="76200"/>
        </p:spPr>
        <p:style>
          <a:lnRef idx="3">
            <a:schemeClr val="dk1"/>
          </a:lnRef>
          <a:fillRef idx="0">
            <a:schemeClr val="dk1"/>
          </a:fillRef>
          <a:effectRef idx="2">
            <a:schemeClr val="dk1"/>
          </a:effectRef>
          <a:fontRef idx="minor">
            <a:schemeClr val="tx1"/>
          </a:fontRef>
        </p:style>
      </p:cxnSp>
      <p:sp>
        <p:nvSpPr>
          <p:cNvPr id="14" name="Retângulo 7">
            <a:extLst>
              <a:ext uri="{FF2B5EF4-FFF2-40B4-BE49-F238E27FC236}">
                <a16:creationId xmlns:a16="http://schemas.microsoft.com/office/drawing/2014/main" id="{0B3802D4-F2DA-B525-B230-217272F3160E}"/>
              </a:ext>
            </a:extLst>
          </p:cNvPr>
          <p:cNvSpPr/>
          <p:nvPr/>
        </p:nvSpPr>
        <p:spPr>
          <a:xfrm rot="20039386">
            <a:off x="3129169" y="3182272"/>
            <a:ext cx="5993757" cy="707886"/>
          </a:xfrm>
          <a:prstGeom prst="rect">
            <a:avLst/>
          </a:prstGeom>
          <a:noFill/>
        </p:spPr>
        <p:txBody>
          <a:bodyPr wrap="none" lIns="91440" tIns="45720" rIns="91440" bIns="45720">
            <a:spAutoFit/>
          </a:bodyPr>
          <a:lstStyle/>
          <a:p>
            <a:pPr algn="ctr"/>
            <a:r>
              <a:rPr lang="pt-BR" sz="4000" b="1" dirty="0">
                <a:ln w="0"/>
                <a:effectLst>
                  <a:outerShdw blurRad="38100" dist="19050" dir="2700000" algn="tl" rotWithShape="0">
                    <a:schemeClr val="dk1">
                      <a:alpha val="40000"/>
                    </a:schemeClr>
                  </a:outerShdw>
                </a:effectLst>
                <a:latin typeface="+mj-lt"/>
              </a:rPr>
              <a:t>AMIZADE                 Influência</a:t>
            </a:r>
            <a:endParaRPr lang="pt-BR" sz="4000" b="1" cap="none" spc="0" dirty="0">
              <a:ln w="0"/>
              <a:effectLst>
                <a:outerShdw blurRad="38100" dist="19050" dir="2700000" algn="tl" rotWithShape="0">
                  <a:schemeClr val="dk1">
                    <a:alpha val="40000"/>
                  </a:schemeClr>
                </a:outerShdw>
              </a:effectLst>
              <a:latin typeface="+mj-lt"/>
            </a:endParaRPr>
          </a:p>
        </p:txBody>
      </p:sp>
      <p:sp>
        <p:nvSpPr>
          <p:cNvPr id="15" name="Retângulo 8">
            <a:extLst>
              <a:ext uri="{FF2B5EF4-FFF2-40B4-BE49-F238E27FC236}">
                <a16:creationId xmlns:a16="http://schemas.microsoft.com/office/drawing/2014/main" id="{35E5A08F-B43B-BEDB-532B-A9112E6BC30B}"/>
              </a:ext>
            </a:extLst>
          </p:cNvPr>
          <p:cNvSpPr/>
          <p:nvPr/>
        </p:nvSpPr>
        <p:spPr>
          <a:xfrm>
            <a:off x="963788" y="5561928"/>
            <a:ext cx="393056" cy="584775"/>
          </a:xfrm>
          <a:prstGeom prst="rect">
            <a:avLst/>
          </a:prstGeom>
          <a:noFill/>
        </p:spPr>
        <p:txBody>
          <a:bodyPr wrap="none" lIns="91440" tIns="45720" rIns="91440" bIns="45720">
            <a:spAutoFit/>
          </a:bodyPr>
          <a:lstStyle/>
          <a:p>
            <a:pPr algn="ctr"/>
            <a:r>
              <a:rPr lang="pt-BR" sz="3200" cap="none" spc="0" dirty="0">
                <a:ln w="0"/>
                <a:effectLst>
                  <a:outerShdw blurRad="38100" dist="19050" dir="2700000" algn="tl" rotWithShape="0">
                    <a:schemeClr val="dk1">
                      <a:alpha val="40000"/>
                    </a:schemeClr>
                  </a:outerShdw>
                </a:effectLst>
              </a:rPr>
              <a:t>0</a:t>
            </a:r>
          </a:p>
        </p:txBody>
      </p:sp>
      <p:sp>
        <p:nvSpPr>
          <p:cNvPr id="16" name="Retângulo 9">
            <a:extLst>
              <a:ext uri="{FF2B5EF4-FFF2-40B4-BE49-F238E27FC236}">
                <a16:creationId xmlns:a16="http://schemas.microsoft.com/office/drawing/2014/main" id="{B190F2CA-5E35-FDE3-E5D2-CDA2C1FE5443}"/>
              </a:ext>
            </a:extLst>
          </p:cNvPr>
          <p:cNvSpPr/>
          <p:nvPr/>
        </p:nvSpPr>
        <p:spPr>
          <a:xfrm>
            <a:off x="10596085" y="5722187"/>
            <a:ext cx="1299523" cy="584775"/>
          </a:xfrm>
          <a:prstGeom prst="rect">
            <a:avLst/>
          </a:prstGeom>
          <a:noFill/>
        </p:spPr>
        <p:txBody>
          <a:bodyPr wrap="none" lIns="91440" tIns="45720" rIns="91440" bIns="45720">
            <a:spAutoFit/>
          </a:bodyPr>
          <a:lstStyle/>
          <a:p>
            <a:pPr algn="ctr"/>
            <a:r>
              <a:rPr lang="pt-BR" sz="3200" dirty="0">
                <a:ln w="0"/>
                <a:effectLst>
                  <a:outerShdw blurRad="38100" dist="19050" dir="2700000" algn="tl" rotWithShape="0">
                    <a:schemeClr val="dk1">
                      <a:alpha val="40000"/>
                    </a:schemeClr>
                  </a:outerShdw>
                </a:effectLst>
              </a:rPr>
              <a:t>Adulto</a:t>
            </a:r>
            <a:endParaRPr lang="pt-BR" sz="3200" cap="none" spc="0" dirty="0">
              <a:ln w="0"/>
              <a:effectLst>
                <a:outerShdw blurRad="38100" dist="19050" dir="2700000" algn="tl" rotWithShape="0">
                  <a:schemeClr val="dk1">
                    <a:alpha val="40000"/>
                  </a:schemeClr>
                </a:outerShdw>
              </a:effectLst>
            </a:endParaRPr>
          </a:p>
        </p:txBody>
      </p:sp>
      <p:cxnSp>
        <p:nvCxnSpPr>
          <p:cNvPr id="17" name="Conector reto 11">
            <a:extLst>
              <a:ext uri="{FF2B5EF4-FFF2-40B4-BE49-F238E27FC236}">
                <a16:creationId xmlns:a16="http://schemas.microsoft.com/office/drawing/2014/main" id="{FA620C88-BDAB-F184-968C-93DC05084AE7}"/>
              </a:ext>
            </a:extLst>
          </p:cNvPr>
          <p:cNvCxnSpPr/>
          <p:nvPr/>
        </p:nvCxnSpPr>
        <p:spPr>
          <a:xfrm>
            <a:off x="1518249" y="655608"/>
            <a:ext cx="9299274" cy="490632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Conector reto 12">
            <a:extLst>
              <a:ext uri="{FF2B5EF4-FFF2-40B4-BE49-F238E27FC236}">
                <a16:creationId xmlns:a16="http://schemas.microsoft.com/office/drawing/2014/main" id="{BBB2D702-C49A-FE66-02EA-417BF3CC8C38}"/>
              </a:ext>
            </a:extLst>
          </p:cNvPr>
          <p:cNvCxnSpPr>
            <a:cxnSpLocks/>
          </p:cNvCxnSpPr>
          <p:nvPr/>
        </p:nvCxnSpPr>
        <p:spPr>
          <a:xfrm flipV="1">
            <a:off x="1374477" y="983411"/>
            <a:ext cx="9091347" cy="461014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Retângulo 7">
            <a:extLst>
              <a:ext uri="{FF2B5EF4-FFF2-40B4-BE49-F238E27FC236}">
                <a16:creationId xmlns:a16="http://schemas.microsoft.com/office/drawing/2014/main" id="{ABE595CE-BFC9-832F-18A2-D99E9ED0D2AD}"/>
              </a:ext>
            </a:extLst>
          </p:cNvPr>
          <p:cNvSpPr/>
          <p:nvPr/>
        </p:nvSpPr>
        <p:spPr>
          <a:xfrm rot="1768058">
            <a:off x="2669857" y="2854225"/>
            <a:ext cx="5626605" cy="707886"/>
          </a:xfrm>
          <a:prstGeom prst="rect">
            <a:avLst/>
          </a:prstGeom>
          <a:noFill/>
        </p:spPr>
        <p:txBody>
          <a:bodyPr wrap="none" lIns="91440" tIns="45720" rIns="91440" bIns="45720">
            <a:spAutoFit/>
          </a:bodyPr>
          <a:lstStyle/>
          <a:p>
            <a:pPr algn="ctr"/>
            <a:r>
              <a:rPr lang="pt-BR" sz="4000" b="1" dirty="0">
                <a:ln w="0"/>
                <a:effectLst>
                  <a:outerShdw blurRad="38100" dist="19050" dir="2700000" algn="tl" rotWithShape="0">
                    <a:schemeClr val="dk1">
                      <a:alpha val="40000"/>
                    </a:schemeClr>
                  </a:outerShdw>
                </a:effectLst>
                <a:latin typeface="+mj-lt"/>
              </a:rPr>
              <a:t>AUTORIDADE – Obediência</a:t>
            </a:r>
            <a:endParaRPr lang="pt-BR" sz="4000" b="1" cap="none" spc="0" dirty="0">
              <a:ln w="0"/>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25031052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038355"/>
            <a:ext cx="12191999" cy="5847755"/>
          </a:xfrm>
          <a:prstGeom prst="rect">
            <a:avLst/>
          </a:prstGeom>
          <a:noFill/>
          <a:ln w="9525">
            <a:noFill/>
            <a:miter lim="800000"/>
            <a:headEnd/>
            <a:tailEnd/>
          </a:ln>
        </p:spPr>
        <p:txBody>
          <a:bodyPr wrap="square">
            <a:spAutoFit/>
          </a:bodyPr>
          <a:lstStyle/>
          <a:p>
            <a:pPr algn="ctr"/>
            <a:r>
              <a:rPr lang="en-US" sz="3400" b="1" i="1" dirty="0">
                <a:ea typeface="Calibri" panose="020F0502020204030204" pitchFamily="34" charset="0"/>
                <a:cs typeface="Calibri" panose="020F0502020204030204" pitchFamily="34" charset="0"/>
              </a:rPr>
              <a:t>Quem </a:t>
            </a:r>
            <a:r>
              <a:rPr lang="en-US" sz="3400" b="1" i="1" dirty="0" err="1">
                <a:ea typeface="Calibri" panose="020F0502020204030204" pitchFamily="34" charset="0"/>
                <a:cs typeface="Calibri" panose="020F0502020204030204" pitchFamily="34" charset="0"/>
              </a:rPr>
              <a:t>dentre</a:t>
            </a:r>
            <a:r>
              <a:rPr lang="en-US" sz="3400" b="1" i="1" dirty="0">
                <a:ea typeface="Calibri" panose="020F0502020204030204" pitchFamily="34" charset="0"/>
                <a:cs typeface="Calibri" panose="020F0502020204030204" pitchFamily="34" charset="0"/>
              </a:rPr>
              <a:t> nós </a:t>
            </a:r>
            <a:r>
              <a:rPr lang="en-US" sz="3400" b="1" i="1" dirty="0" err="1">
                <a:ea typeface="Calibri" panose="020F0502020204030204" pitchFamily="34" charset="0"/>
                <a:cs typeface="Calibri" panose="020F0502020204030204" pitchFamily="34" charset="0"/>
              </a:rPr>
              <a:t>habitará</a:t>
            </a:r>
            <a:r>
              <a:rPr lang="en-US" sz="3400" b="1" i="1" dirty="0">
                <a:ea typeface="Calibri" panose="020F0502020204030204" pitchFamily="34" charset="0"/>
                <a:cs typeface="Calibri" panose="020F0502020204030204" pitchFamily="34" charset="0"/>
              </a:rPr>
              <a:t> com o </a:t>
            </a:r>
            <a:r>
              <a:rPr lang="en-US" sz="3400" b="1" i="1" dirty="0" err="1">
                <a:ea typeface="Calibri" panose="020F0502020204030204" pitchFamily="34" charset="0"/>
                <a:cs typeface="Calibri" panose="020F0502020204030204" pitchFamily="34" charset="0"/>
              </a:rPr>
              <a:t>fogo</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devorador</a:t>
            </a:r>
            <a:r>
              <a:rPr lang="en-US" sz="3400" b="1" i="1" dirty="0">
                <a:ea typeface="Calibri" panose="020F0502020204030204" pitchFamily="34" charset="0"/>
                <a:cs typeface="Calibri" panose="020F0502020204030204" pitchFamily="34" charset="0"/>
              </a:rPr>
              <a:t>? </a:t>
            </a:r>
          </a:p>
          <a:p>
            <a:pPr algn="ctr"/>
            <a:r>
              <a:rPr lang="en-US" sz="3400" b="1" i="1" dirty="0">
                <a:ea typeface="Calibri" panose="020F0502020204030204" pitchFamily="34" charset="0"/>
                <a:cs typeface="Calibri" panose="020F0502020204030204" pitchFamily="34" charset="0"/>
              </a:rPr>
              <a:t>Quem </a:t>
            </a:r>
            <a:r>
              <a:rPr lang="en-US" sz="3400" b="1" i="1" dirty="0" err="1">
                <a:ea typeface="Calibri" panose="020F0502020204030204" pitchFamily="34" charset="0"/>
                <a:cs typeface="Calibri" panose="020F0502020204030204" pitchFamily="34" charset="0"/>
              </a:rPr>
              <a:t>dentre</a:t>
            </a:r>
            <a:r>
              <a:rPr lang="en-US" sz="3400" b="1" i="1" dirty="0">
                <a:ea typeface="Calibri" panose="020F0502020204030204" pitchFamily="34" charset="0"/>
                <a:cs typeface="Calibri" panose="020F0502020204030204" pitchFamily="34" charset="0"/>
              </a:rPr>
              <a:t> nós </a:t>
            </a:r>
            <a:r>
              <a:rPr lang="en-US" sz="3400" b="1" i="1" dirty="0" err="1">
                <a:ea typeface="Calibri" panose="020F0502020204030204" pitchFamily="34" charset="0"/>
                <a:cs typeface="Calibri" panose="020F0502020204030204" pitchFamily="34" charset="0"/>
              </a:rPr>
              <a:t>habitará</a:t>
            </a:r>
            <a:r>
              <a:rPr lang="en-US" sz="3400" b="1" i="1" dirty="0">
                <a:ea typeface="Calibri" panose="020F0502020204030204" pitchFamily="34" charset="0"/>
                <a:cs typeface="Calibri" panose="020F0502020204030204" pitchFamily="34" charset="0"/>
              </a:rPr>
              <a:t> com chamas </a:t>
            </a:r>
            <a:r>
              <a:rPr lang="en-US" sz="3400" b="1" i="1" dirty="0" err="1">
                <a:ea typeface="Calibri" panose="020F0502020204030204" pitchFamily="34" charset="0"/>
                <a:cs typeface="Calibri" panose="020F0502020204030204" pitchFamily="34" charset="0"/>
              </a:rPr>
              <a:t>eternas</a:t>
            </a:r>
            <a:r>
              <a:rPr lang="en-US" sz="3400" b="1" i="1" dirty="0">
                <a:ea typeface="Calibri" panose="020F0502020204030204" pitchFamily="34" charset="0"/>
                <a:cs typeface="Calibri" panose="020F0502020204030204" pitchFamily="34" charset="0"/>
              </a:rPr>
              <a:t>?</a:t>
            </a:r>
          </a:p>
          <a:p>
            <a:pPr algn="ctr"/>
            <a:r>
              <a:rPr lang="en-US" sz="3400" b="1" i="1" dirty="0">
                <a:ea typeface="Calibri" panose="020F0502020204030204" pitchFamily="34" charset="0"/>
                <a:cs typeface="Calibri" panose="020F0502020204030204" pitchFamily="34" charset="0"/>
              </a:rPr>
              <a:t>O que </a:t>
            </a:r>
            <a:r>
              <a:rPr lang="en-US" sz="3400" b="1" i="1" dirty="0" err="1">
                <a:ea typeface="Calibri" panose="020F0502020204030204" pitchFamily="34" charset="0"/>
                <a:cs typeface="Calibri" panose="020F0502020204030204" pitchFamily="34" charset="0"/>
              </a:rPr>
              <a:t>anda</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em</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justiça</a:t>
            </a:r>
            <a:r>
              <a:rPr lang="en-US" sz="3400" b="1" i="1" dirty="0">
                <a:ea typeface="Calibri" panose="020F0502020204030204" pitchFamily="34" charset="0"/>
                <a:cs typeface="Calibri" panose="020F0502020204030204" pitchFamily="34" charset="0"/>
              </a:rPr>
              <a:t>, e fala o que é </a:t>
            </a:r>
            <a:r>
              <a:rPr lang="en-US" sz="3400" b="1" i="1" dirty="0" err="1">
                <a:ea typeface="Calibri" panose="020F0502020204030204" pitchFamily="34" charset="0"/>
                <a:cs typeface="Calibri" panose="020F0502020204030204" pitchFamily="34" charset="0"/>
              </a:rPr>
              <a:t>reto</a:t>
            </a:r>
            <a:r>
              <a:rPr lang="en-US" sz="3400" b="1" i="1" dirty="0">
                <a:ea typeface="Calibri" panose="020F0502020204030204" pitchFamily="34" charset="0"/>
                <a:cs typeface="Calibri" panose="020F0502020204030204" pitchFamily="34" charset="0"/>
              </a:rPr>
              <a:t>;</a:t>
            </a:r>
          </a:p>
          <a:p>
            <a:pPr algn="ctr"/>
            <a:r>
              <a:rPr lang="en-US" sz="3400" b="1" i="1" dirty="0">
                <a:ea typeface="Calibri" panose="020F0502020204030204" pitchFamily="34" charset="0"/>
                <a:cs typeface="Calibri" panose="020F0502020204030204" pitchFamily="34" charset="0"/>
              </a:rPr>
              <a:t>O que </a:t>
            </a:r>
            <a:r>
              <a:rPr lang="en-US" sz="3400" b="1" i="1" dirty="0" err="1">
                <a:ea typeface="Calibri" panose="020F0502020204030204" pitchFamily="34" charset="0"/>
                <a:cs typeface="Calibri" panose="020F0502020204030204" pitchFamily="34" charset="0"/>
              </a:rPr>
              <a:t>despreza</a:t>
            </a:r>
            <a:r>
              <a:rPr lang="en-US" sz="3400" b="1" i="1" dirty="0">
                <a:ea typeface="Calibri" panose="020F0502020204030204" pitchFamily="34" charset="0"/>
                <a:cs typeface="Calibri" panose="020F0502020204030204" pitchFamily="34" charset="0"/>
              </a:rPr>
              <a:t> o </a:t>
            </a:r>
            <a:r>
              <a:rPr lang="en-US" sz="3400" b="1" i="1" dirty="0" err="1">
                <a:ea typeface="Calibri" panose="020F0502020204030204" pitchFamily="34" charset="0"/>
                <a:cs typeface="Calibri" panose="020F0502020204030204" pitchFamily="34" charset="0"/>
              </a:rPr>
              <a:t>ganho</a:t>
            </a:r>
            <a:r>
              <a:rPr lang="en-US" sz="3400" b="1" i="1" dirty="0">
                <a:ea typeface="Calibri" panose="020F0502020204030204" pitchFamily="34" charset="0"/>
                <a:cs typeface="Calibri" panose="020F0502020204030204" pitchFamily="34" charset="0"/>
              </a:rPr>
              <a:t> de </a:t>
            </a:r>
            <a:r>
              <a:rPr lang="en-US" sz="3400" b="1" i="1" dirty="0" err="1">
                <a:ea typeface="Calibri" panose="020F0502020204030204" pitchFamily="34" charset="0"/>
                <a:cs typeface="Calibri" panose="020F0502020204030204" pitchFamily="34" charset="0"/>
              </a:rPr>
              <a:t>opressão</a:t>
            </a:r>
            <a:r>
              <a:rPr lang="en-US" sz="3400" b="1" i="1" dirty="0">
                <a:ea typeface="Calibri" panose="020F0502020204030204" pitchFamily="34" charset="0"/>
                <a:cs typeface="Calibri" panose="020F0502020204030204" pitchFamily="34" charset="0"/>
              </a:rPr>
              <a:t>; </a:t>
            </a:r>
          </a:p>
          <a:p>
            <a:pPr algn="ctr"/>
            <a:r>
              <a:rPr lang="en-US" sz="3400" b="1" i="1" dirty="0">
                <a:ea typeface="Calibri" panose="020F0502020204030204" pitchFamily="34" charset="0"/>
                <a:cs typeface="Calibri" panose="020F0502020204030204" pitchFamily="34" charset="0"/>
              </a:rPr>
              <a:t>O que com um </a:t>
            </a:r>
            <a:r>
              <a:rPr lang="en-US" sz="3400" b="1" i="1" dirty="0" err="1">
                <a:ea typeface="Calibri" panose="020F0502020204030204" pitchFamily="34" charset="0"/>
                <a:cs typeface="Calibri" panose="020F0502020204030204" pitchFamily="34" charset="0"/>
              </a:rPr>
              <a:t>gesto</a:t>
            </a:r>
            <a:r>
              <a:rPr lang="en-US" sz="3400" b="1" i="1" dirty="0">
                <a:ea typeface="Calibri" panose="020F0502020204030204" pitchFamily="34" charset="0"/>
                <a:cs typeface="Calibri" panose="020F0502020204030204" pitchFamily="34" charset="0"/>
              </a:rPr>
              <a:t> de mãos </a:t>
            </a:r>
            <a:r>
              <a:rPr lang="en-US" sz="3400" b="1" i="1" dirty="0" err="1">
                <a:ea typeface="Calibri" panose="020F0502020204030204" pitchFamily="34" charset="0"/>
                <a:cs typeface="Calibri" panose="020F0502020204030204" pitchFamily="34" charset="0"/>
              </a:rPr>
              <a:t>recusa</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aceitar</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suborno</a:t>
            </a:r>
            <a:r>
              <a:rPr lang="en-US" sz="3400" b="1" i="1" dirty="0">
                <a:ea typeface="Calibri" panose="020F0502020204030204" pitchFamily="34" charset="0"/>
                <a:cs typeface="Calibri" panose="020F0502020204030204" pitchFamily="34" charset="0"/>
              </a:rPr>
              <a:t>;</a:t>
            </a:r>
          </a:p>
          <a:p>
            <a:pPr algn="ctr"/>
            <a:r>
              <a:rPr lang="en-US" sz="3400" b="1" i="1" dirty="0">
                <a:ea typeface="Calibri" panose="020F0502020204030204" pitchFamily="34" charset="0"/>
                <a:cs typeface="Calibri" panose="020F0502020204030204" pitchFamily="34" charset="0"/>
              </a:rPr>
              <a:t>O que tapa </a:t>
            </a:r>
            <a:r>
              <a:rPr lang="en-US" sz="3400" b="1" i="1" dirty="0" err="1">
                <a:ea typeface="Calibri" panose="020F0502020204030204" pitchFamily="34" charset="0"/>
                <a:cs typeface="Calibri" panose="020F0502020204030204" pitchFamily="34" charset="0"/>
              </a:rPr>
              <a:t>os</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ouvidos</a:t>
            </a:r>
            <a:r>
              <a:rPr lang="en-US" sz="3400" b="1" i="1" dirty="0">
                <a:ea typeface="Calibri" panose="020F0502020204030204" pitchFamily="34" charset="0"/>
                <a:cs typeface="Calibri" panose="020F0502020204030204" pitchFamily="34" charset="0"/>
              </a:rPr>
              <a:t> para não ouvir falar de </a:t>
            </a:r>
            <a:r>
              <a:rPr lang="en-US" sz="3400" b="1" i="1" dirty="0" err="1">
                <a:ea typeface="Calibri" panose="020F0502020204030204" pitchFamily="34" charset="0"/>
                <a:cs typeface="Calibri" panose="020F0502020204030204" pitchFamily="34" charset="0"/>
              </a:rPr>
              <a:t>homicídios</a:t>
            </a:r>
            <a:r>
              <a:rPr lang="en-US" sz="3400" b="1" i="1" dirty="0">
                <a:ea typeface="Calibri" panose="020F0502020204030204" pitchFamily="34" charset="0"/>
                <a:cs typeface="Calibri" panose="020F0502020204030204" pitchFamily="34" charset="0"/>
              </a:rPr>
              <a:t>,</a:t>
            </a:r>
          </a:p>
          <a:p>
            <a:pPr algn="ctr"/>
            <a:r>
              <a:rPr lang="en-US" sz="3400" b="1" i="1" dirty="0">
                <a:ea typeface="Calibri" panose="020F0502020204030204" pitchFamily="34" charset="0"/>
                <a:cs typeface="Calibri" panose="020F0502020204030204" pitchFamily="34" charset="0"/>
              </a:rPr>
              <a:t> e </a:t>
            </a:r>
            <a:r>
              <a:rPr lang="en-US" sz="3400" b="1" i="1" dirty="0" err="1">
                <a:ea typeface="Calibri" panose="020F0502020204030204" pitchFamily="34" charset="0"/>
                <a:cs typeface="Calibri" panose="020F0502020204030204" pitchFamily="34" charset="0"/>
              </a:rPr>
              <a:t>fecha</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os</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olhos</a:t>
            </a:r>
            <a:r>
              <a:rPr lang="en-US" sz="3400" b="1" i="1" dirty="0">
                <a:ea typeface="Calibri" panose="020F0502020204030204" pitchFamily="34" charset="0"/>
                <a:cs typeface="Calibri" panose="020F0502020204030204" pitchFamily="34" charset="0"/>
              </a:rPr>
              <a:t> para não </a:t>
            </a:r>
            <a:r>
              <a:rPr lang="en-US" sz="3400" b="1" i="1" dirty="0" err="1">
                <a:ea typeface="Calibri" panose="020F0502020204030204" pitchFamily="34" charset="0"/>
                <a:cs typeface="Calibri" panose="020F0502020204030204" pitchFamily="34" charset="0"/>
              </a:rPr>
              <a:t>ver</a:t>
            </a:r>
            <a:r>
              <a:rPr lang="en-US" sz="3400" b="1" i="1" dirty="0">
                <a:ea typeface="Calibri" panose="020F0502020204030204" pitchFamily="34" charset="0"/>
                <a:cs typeface="Calibri" panose="020F0502020204030204" pitchFamily="34" charset="0"/>
              </a:rPr>
              <a:t> o mal;</a:t>
            </a:r>
          </a:p>
          <a:p>
            <a:pPr algn="ctr"/>
            <a:r>
              <a:rPr lang="en-US" sz="3400" b="1" i="1" dirty="0">
                <a:ea typeface="Calibri" panose="020F0502020204030204" pitchFamily="34" charset="0"/>
                <a:cs typeface="Calibri" panose="020F0502020204030204" pitchFamily="34" charset="0"/>
              </a:rPr>
              <a:t>Este </a:t>
            </a:r>
            <a:r>
              <a:rPr lang="en-US" sz="3400" b="1" i="1" dirty="0" err="1">
                <a:ea typeface="Calibri" panose="020F0502020204030204" pitchFamily="34" charset="0"/>
                <a:cs typeface="Calibri" panose="020F0502020204030204" pitchFamily="34" charset="0"/>
              </a:rPr>
              <a:t>habitará</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nas</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alturas</a:t>
            </a:r>
            <a:r>
              <a:rPr lang="en-US" sz="3400" b="1" i="1" dirty="0">
                <a:ea typeface="Calibri" panose="020F0502020204030204" pitchFamily="34" charset="0"/>
                <a:cs typeface="Calibri" panose="020F0502020204030204" pitchFamily="34" charset="0"/>
              </a:rPr>
              <a:t>;</a:t>
            </a:r>
          </a:p>
          <a:p>
            <a:pPr algn="ctr"/>
            <a:r>
              <a:rPr lang="en-US" sz="3400" b="1" i="1" dirty="0">
                <a:ea typeface="Calibri" panose="020F0502020204030204" pitchFamily="34" charset="0"/>
                <a:cs typeface="Calibri" panose="020F0502020204030204" pitchFamily="34" charset="0"/>
              </a:rPr>
              <a:t>As </a:t>
            </a:r>
            <a:r>
              <a:rPr lang="en-US" sz="3400" b="1" i="1" dirty="0" err="1">
                <a:ea typeface="Calibri" panose="020F0502020204030204" pitchFamily="34" charset="0"/>
                <a:cs typeface="Calibri" panose="020F0502020204030204" pitchFamily="34" charset="0"/>
              </a:rPr>
              <a:t>fortalezas</a:t>
            </a:r>
            <a:r>
              <a:rPr lang="en-US" sz="3400" b="1" i="1" dirty="0">
                <a:ea typeface="Calibri" panose="020F0502020204030204" pitchFamily="34" charset="0"/>
                <a:cs typeface="Calibri" panose="020F0502020204030204" pitchFamily="34" charset="0"/>
              </a:rPr>
              <a:t> das </a:t>
            </a:r>
            <a:r>
              <a:rPr lang="en-US" sz="3400" b="1" i="1" dirty="0" err="1">
                <a:ea typeface="Calibri" panose="020F0502020204030204" pitchFamily="34" charset="0"/>
                <a:cs typeface="Calibri" panose="020F0502020204030204" pitchFamily="34" charset="0"/>
              </a:rPr>
              <a:t>rochas</a:t>
            </a:r>
            <a:r>
              <a:rPr lang="en-US" sz="3400" b="1" i="1" dirty="0">
                <a:ea typeface="Calibri" panose="020F0502020204030204" pitchFamily="34" charset="0"/>
                <a:cs typeface="Calibri" panose="020F0502020204030204" pitchFamily="34" charset="0"/>
              </a:rPr>
              <a:t> serão o seu alto </a:t>
            </a:r>
            <a:r>
              <a:rPr lang="en-US" sz="3400" b="1" i="1" dirty="0" err="1">
                <a:ea typeface="Calibri" panose="020F0502020204030204" pitchFamily="34" charset="0"/>
                <a:cs typeface="Calibri" panose="020F0502020204030204" pitchFamily="34" charset="0"/>
              </a:rPr>
              <a:t>refúgio</a:t>
            </a:r>
            <a:r>
              <a:rPr lang="en-US" sz="3400" b="1" i="1" dirty="0">
                <a:ea typeface="Calibri" panose="020F0502020204030204" pitchFamily="34" charset="0"/>
                <a:cs typeface="Calibri" panose="020F0502020204030204" pitchFamily="34" charset="0"/>
              </a:rPr>
              <a:t>, </a:t>
            </a:r>
          </a:p>
          <a:p>
            <a:pPr algn="ctr"/>
            <a:r>
              <a:rPr lang="en-US" sz="3400" b="1" i="1" dirty="0">
                <a:ea typeface="Calibri" panose="020F0502020204030204" pitchFamily="34" charset="0"/>
                <a:cs typeface="Calibri" panose="020F0502020204030204" pitchFamily="34" charset="0"/>
              </a:rPr>
              <a:t>o seu </a:t>
            </a:r>
            <a:r>
              <a:rPr lang="en-US" sz="3400" b="1" i="1" dirty="0" err="1">
                <a:ea typeface="Calibri" panose="020F0502020204030204" pitchFamily="34" charset="0"/>
                <a:cs typeface="Calibri" panose="020F0502020204030204" pitchFamily="34" charset="0"/>
              </a:rPr>
              <a:t>pão</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lhe</a:t>
            </a:r>
            <a:r>
              <a:rPr lang="en-US" sz="3400" b="1" i="1" dirty="0">
                <a:ea typeface="Calibri" panose="020F0502020204030204" pitchFamily="34" charset="0"/>
                <a:cs typeface="Calibri" panose="020F0502020204030204" pitchFamily="34" charset="0"/>
              </a:rPr>
              <a:t> será dado, as </a:t>
            </a:r>
            <a:r>
              <a:rPr lang="en-US" sz="3400" b="1" i="1" dirty="0" err="1">
                <a:ea typeface="Calibri" panose="020F0502020204030204" pitchFamily="34" charset="0"/>
                <a:cs typeface="Calibri" panose="020F0502020204030204" pitchFamily="34" charset="0"/>
              </a:rPr>
              <a:t>suas</a:t>
            </a:r>
            <a:r>
              <a:rPr lang="en-US" sz="3400" b="1" i="1" dirty="0">
                <a:ea typeface="Calibri" panose="020F0502020204030204" pitchFamily="34" charset="0"/>
                <a:cs typeface="Calibri" panose="020F0502020204030204" pitchFamily="34" charset="0"/>
              </a:rPr>
              <a:t> </a:t>
            </a:r>
            <a:r>
              <a:rPr lang="en-US" sz="3400" b="1" i="1" dirty="0" err="1">
                <a:ea typeface="Calibri" panose="020F0502020204030204" pitchFamily="34" charset="0"/>
                <a:cs typeface="Calibri" panose="020F0502020204030204" pitchFamily="34" charset="0"/>
              </a:rPr>
              <a:t>águas</a:t>
            </a:r>
            <a:r>
              <a:rPr lang="en-US" sz="3400" b="1" i="1" dirty="0">
                <a:ea typeface="Calibri" panose="020F0502020204030204" pitchFamily="34" charset="0"/>
                <a:cs typeface="Calibri" panose="020F0502020204030204" pitchFamily="34" charset="0"/>
              </a:rPr>
              <a:t> serão </a:t>
            </a:r>
            <a:r>
              <a:rPr lang="en-US" sz="3400" b="1" i="1" dirty="0" err="1">
                <a:ea typeface="Calibri" panose="020F0502020204030204" pitchFamily="34" charset="0"/>
                <a:cs typeface="Calibri" panose="020F0502020204030204" pitchFamily="34" charset="0"/>
              </a:rPr>
              <a:t>certas</a:t>
            </a:r>
            <a:r>
              <a:rPr lang="en-US" sz="3400" b="1" i="1" dirty="0">
                <a:ea typeface="Calibri" panose="020F0502020204030204" pitchFamily="34" charset="0"/>
                <a:cs typeface="Calibri" panose="020F0502020204030204" pitchFamily="34" charset="0"/>
              </a:rPr>
              <a:t>.</a:t>
            </a:r>
          </a:p>
          <a:p>
            <a:pPr algn="ctr"/>
            <a:r>
              <a:rPr lang="en-US" sz="3400" b="1" i="1" dirty="0">
                <a:ea typeface="Calibri" panose="020F0502020204030204" pitchFamily="34" charset="0"/>
                <a:cs typeface="Calibri" panose="020F0502020204030204" pitchFamily="34" charset="0"/>
              </a:rPr>
              <a:t>(Is 33.14b-16)</a:t>
            </a:r>
          </a:p>
        </p:txBody>
      </p:sp>
      <p:sp>
        <p:nvSpPr>
          <p:cNvPr id="7" name="CaixaDeTexto 6">
            <a:extLst>
              <a:ext uri="{FF2B5EF4-FFF2-40B4-BE49-F238E27FC236}">
                <a16:creationId xmlns:a16="http://schemas.microsoft.com/office/drawing/2014/main" id="{FE8CD3F2-C611-4C91-BB9D-97373FAE0C53}"/>
              </a:ext>
            </a:extLst>
          </p:cNvPr>
          <p:cNvSpPr txBox="1"/>
          <p:nvPr/>
        </p:nvSpPr>
        <p:spPr>
          <a:xfrm>
            <a:off x="902825" y="228600"/>
            <a:ext cx="1099595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“Não quero conhecer o mal…”</a:t>
            </a:r>
          </a:p>
        </p:txBody>
      </p:sp>
    </p:spTree>
    <p:extLst>
      <p:ext uri="{BB962C8B-B14F-4D97-AF65-F5344CB8AC3E}">
        <p14:creationId xmlns:p14="http://schemas.microsoft.com/office/powerpoint/2010/main" val="1769948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hn MacArthur, Autor em Voltemos Ao Evangelho">
            <a:extLst>
              <a:ext uri="{FF2B5EF4-FFF2-40B4-BE49-F238E27FC236}">
                <a16:creationId xmlns:a16="http://schemas.microsoft.com/office/drawing/2014/main" id="{12B4831F-8DBB-299F-B385-0437274A0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7401"/>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5904411" y="509452"/>
            <a:ext cx="6139543" cy="604904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t">
            <a:normAutofit/>
          </a:bodyPr>
          <a:lstStyle/>
          <a:p>
            <a:pPr marL="514350">
              <a:lnSpc>
                <a:spcPct val="90000"/>
              </a:lnSpc>
              <a:spcAft>
                <a:spcPts val="600"/>
              </a:spcAft>
            </a:pPr>
            <a:r>
              <a:rPr lang="en-US" sz="4000" b="1" i="1" dirty="0">
                <a:solidFill>
                  <a:schemeClr val="bg1">
                    <a:alpha val="80000"/>
                  </a:schemeClr>
                </a:solidFill>
              </a:rPr>
              <a:t>“O coração </a:t>
            </a:r>
            <a:r>
              <a:rPr lang="en-US" sz="4000" b="1" i="1" dirty="0" err="1">
                <a:solidFill>
                  <a:schemeClr val="bg1">
                    <a:alpha val="80000"/>
                  </a:schemeClr>
                </a:solidFill>
              </a:rPr>
              <a:t>adúltero</a:t>
            </a:r>
            <a:r>
              <a:rPr lang="en-US" sz="4000" b="1" i="1" dirty="0">
                <a:solidFill>
                  <a:schemeClr val="bg1">
                    <a:alpha val="80000"/>
                  </a:schemeClr>
                </a:solidFill>
              </a:rPr>
              <a:t> </a:t>
            </a:r>
            <a:r>
              <a:rPr lang="en-US" sz="4000" b="1" i="1" dirty="0" err="1">
                <a:solidFill>
                  <a:schemeClr val="bg1">
                    <a:alpha val="80000"/>
                  </a:schemeClr>
                </a:solidFill>
              </a:rPr>
              <a:t>planeja</a:t>
            </a:r>
            <a:r>
              <a:rPr lang="en-US" sz="4000" b="1" i="1" dirty="0">
                <a:solidFill>
                  <a:schemeClr val="bg1">
                    <a:alpha val="80000"/>
                  </a:schemeClr>
                </a:solidFill>
              </a:rPr>
              <a:t> </a:t>
            </a:r>
            <a:r>
              <a:rPr lang="en-US" sz="4000" b="1" i="1" dirty="0" err="1">
                <a:solidFill>
                  <a:schemeClr val="bg1">
                    <a:alpha val="80000"/>
                  </a:schemeClr>
                </a:solidFill>
              </a:rPr>
              <a:t>como</a:t>
            </a:r>
            <a:r>
              <a:rPr lang="en-US" sz="4000" b="1" i="1" dirty="0">
                <a:solidFill>
                  <a:schemeClr val="bg1">
                    <a:alpha val="80000"/>
                  </a:schemeClr>
                </a:solidFill>
              </a:rPr>
              <a:t> se </a:t>
            </a:r>
            <a:r>
              <a:rPr lang="en-US" sz="4000" b="1" i="1" dirty="0" err="1">
                <a:solidFill>
                  <a:schemeClr val="bg1">
                    <a:alpha val="80000"/>
                  </a:schemeClr>
                </a:solidFill>
              </a:rPr>
              <a:t>expor</a:t>
            </a:r>
            <a:r>
              <a:rPr lang="en-US" sz="4000" b="1" i="1" dirty="0">
                <a:solidFill>
                  <a:schemeClr val="bg1">
                    <a:alpha val="80000"/>
                  </a:schemeClr>
                </a:solidFill>
              </a:rPr>
              <a:t> [à </a:t>
            </a:r>
            <a:r>
              <a:rPr lang="en-US" sz="4000" b="1" i="1" dirty="0" err="1">
                <a:solidFill>
                  <a:schemeClr val="bg1">
                    <a:alpha val="80000"/>
                  </a:schemeClr>
                </a:solidFill>
              </a:rPr>
              <a:t>perversidade</a:t>
            </a:r>
            <a:r>
              <a:rPr lang="en-US" sz="4000" b="1" i="1" dirty="0">
                <a:solidFill>
                  <a:schemeClr val="bg1">
                    <a:alpha val="80000"/>
                  </a:schemeClr>
                </a:solidFill>
              </a:rPr>
              <a:t>].</a:t>
            </a:r>
          </a:p>
          <a:p>
            <a:pPr marL="742950" indent="-228600">
              <a:lnSpc>
                <a:spcPct val="90000"/>
              </a:lnSpc>
              <a:spcAft>
                <a:spcPts val="600"/>
              </a:spcAft>
              <a:buFont typeface="Arial" panose="020B0604020202020204" pitchFamily="34" charset="0"/>
              <a:buChar char="•"/>
            </a:pPr>
            <a:endParaRPr lang="en-US" sz="4000" b="1" i="1" dirty="0">
              <a:solidFill>
                <a:schemeClr val="bg1">
                  <a:alpha val="80000"/>
                </a:schemeClr>
              </a:solidFill>
            </a:endParaRPr>
          </a:p>
          <a:p>
            <a:pPr marL="514350">
              <a:lnSpc>
                <a:spcPct val="90000"/>
              </a:lnSpc>
              <a:spcAft>
                <a:spcPts val="600"/>
              </a:spcAft>
            </a:pPr>
            <a:r>
              <a:rPr lang="en-US" sz="4000" b="1" i="1" dirty="0">
                <a:solidFill>
                  <a:schemeClr val="bg1">
                    <a:alpha val="80000"/>
                  </a:schemeClr>
                </a:solidFill>
              </a:rPr>
              <a:t>O coração </a:t>
            </a:r>
            <a:r>
              <a:rPr lang="en-US" sz="4000" b="1" i="1" dirty="0" err="1">
                <a:solidFill>
                  <a:schemeClr val="bg1">
                    <a:alpha val="80000"/>
                  </a:schemeClr>
                </a:solidFill>
              </a:rPr>
              <a:t>piedoso</a:t>
            </a:r>
            <a:r>
              <a:rPr lang="en-US" sz="4000" b="1" i="1" dirty="0">
                <a:solidFill>
                  <a:schemeClr val="bg1">
                    <a:alpha val="80000"/>
                  </a:schemeClr>
                </a:solidFill>
              </a:rPr>
              <a:t> </a:t>
            </a:r>
            <a:r>
              <a:rPr lang="en-US" sz="4000" b="1" i="1" dirty="0" err="1">
                <a:solidFill>
                  <a:schemeClr val="bg1">
                    <a:alpha val="80000"/>
                  </a:schemeClr>
                </a:solidFill>
              </a:rPr>
              <a:t>planeja</a:t>
            </a:r>
            <a:r>
              <a:rPr lang="en-US" sz="4000" b="1" i="1" dirty="0">
                <a:solidFill>
                  <a:schemeClr val="bg1">
                    <a:alpha val="80000"/>
                  </a:schemeClr>
                </a:solidFill>
              </a:rPr>
              <a:t> </a:t>
            </a:r>
            <a:r>
              <a:rPr lang="en-US" sz="4000" b="1" i="1" dirty="0" err="1">
                <a:solidFill>
                  <a:schemeClr val="bg1">
                    <a:alpha val="80000"/>
                  </a:schemeClr>
                </a:solidFill>
              </a:rPr>
              <a:t>como</a:t>
            </a:r>
            <a:r>
              <a:rPr lang="en-US" sz="4000" b="1" i="1" dirty="0">
                <a:solidFill>
                  <a:schemeClr val="bg1">
                    <a:alpha val="80000"/>
                  </a:schemeClr>
                </a:solidFill>
              </a:rPr>
              <a:t> </a:t>
            </a:r>
            <a:r>
              <a:rPr lang="en-US" sz="4000" b="1" i="1" dirty="0" err="1">
                <a:solidFill>
                  <a:schemeClr val="bg1">
                    <a:alpha val="80000"/>
                  </a:schemeClr>
                </a:solidFill>
              </a:rPr>
              <a:t>evitá</a:t>
            </a:r>
            <a:r>
              <a:rPr lang="en-US" sz="4000" b="1" i="1" dirty="0">
                <a:solidFill>
                  <a:schemeClr val="bg1">
                    <a:alpha val="80000"/>
                  </a:schemeClr>
                </a:solidFill>
              </a:rPr>
              <a:t>-la.”</a:t>
            </a:r>
          </a:p>
          <a:p>
            <a:pPr marL="514350">
              <a:lnSpc>
                <a:spcPct val="90000"/>
              </a:lnSpc>
              <a:spcAft>
                <a:spcPts val="600"/>
              </a:spcAft>
            </a:pPr>
            <a:endParaRPr lang="en-US" sz="3200" b="1" i="1" dirty="0">
              <a:solidFill>
                <a:schemeClr val="bg1">
                  <a:alpha val="80000"/>
                </a:schemeClr>
              </a:solidFill>
            </a:endParaRPr>
          </a:p>
          <a:p>
            <a:pPr marL="514350">
              <a:lnSpc>
                <a:spcPct val="90000"/>
              </a:lnSpc>
              <a:spcAft>
                <a:spcPts val="600"/>
              </a:spcAft>
            </a:pPr>
            <a:r>
              <a:rPr lang="en-US" sz="3200" b="1" i="1" dirty="0">
                <a:solidFill>
                  <a:schemeClr val="bg1">
                    <a:alpha val="80000"/>
                  </a:schemeClr>
                </a:solidFill>
              </a:rPr>
              <a:t>(Hb 12.14; Rm 13.13,14; </a:t>
            </a:r>
          </a:p>
          <a:p>
            <a:pPr marL="514350">
              <a:lnSpc>
                <a:spcPct val="90000"/>
              </a:lnSpc>
              <a:spcAft>
                <a:spcPts val="600"/>
              </a:spcAft>
            </a:pPr>
            <a:r>
              <a:rPr lang="en-US" sz="3200" b="1" i="1" dirty="0">
                <a:solidFill>
                  <a:schemeClr val="bg1">
                    <a:alpha val="80000"/>
                  </a:schemeClr>
                </a:solidFill>
              </a:rPr>
              <a:t>Pr. John MacArthur Jr.)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57F0C8-5490-8DB5-22EF-267783BB7559}"/>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D93961DC-5AE1-2668-8933-7B17E5738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D237A68F-5653-D6C3-7376-129AB6B4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5" name="Group 1034">
            <a:extLst>
              <a:ext uri="{FF2B5EF4-FFF2-40B4-BE49-F238E27FC236}">
                <a16:creationId xmlns:a16="http://schemas.microsoft.com/office/drawing/2014/main" id="{CCFFFDB9-CC6D-7F33-D0EF-8EA805978A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036" name="Oval 1035">
              <a:extLst>
                <a:ext uri="{FF2B5EF4-FFF2-40B4-BE49-F238E27FC236}">
                  <a16:creationId xmlns:a16="http://schemas.microsoft.com/office/drawing/2014/main" id="{44374B0F-F0AF-655C-CE8D-C4E5A7841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Oval 1036">
              <a:extLst>
                <a:ext uri="{FF2B5EF4-FFF2-40B4-BE49-F238E27FC236}">
                  <a16:creationId xmlns:a16="http://schemas.microsoft.com/office/drawing/2014/main" id="{D9D543BD-6E01-06D0-2F6C-4B821711E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Oval 1037">
              <a:extLst>
                <a:ext uri="{FF2B5EF4-FFF2-40B4-BE49-F238E27FC236}">
                  <a16:creationId xmlns:a16="http://schemas.microsoft.com/office/drawing/2014/main" id="{3978CE0C-7AE3-B1F0-A899-3E1D70C9A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Oval 1038">
              <a:extLst>
                <a:ext uri="{FF2B5EF4-FFF2-40B4-BE49-F238E27FC236}">
                  <a16:creationId xmlns:a16="http://schemas.microsoft.com/office/drawing/2014/main" id="{0731A0BF-35ED-FC08-7FCC-1434AD6F7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Oval 1039">
              <a:extLst>
                <a:ext uri="{FF2B5EF4-FFF2-40B4-BE49-F238E27FC236}">
                  <a16:creationId xmlns:a16="http://schemas.microsoft.com/office/drawing/2014/main" id="{0267C0F0-AE33-C0DF-49CE-5898D3020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Oval 1040">
              <a:extLst>
                <a:ext uri="{FF2B5EF4-FFF2-40B4-BE49-F238E27FC236}">
                  <a16:creationId xmlns:a16="http://schemas.microsoft.com/office/drawing/2014/main" id="{BEEA516D-233E-FDF7-1A73-94333EE26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3C839BD-1A07-8BAE-1D00-9BBAC4AFC881}"/>
              </a:ext>
            </a:extLst>
          </p:cNvPr>
          <p:cNvSpPr>
            <a:spLocks noGrp="1"/>
          </p:cNvSpPr>
          <p:nvPr>
            <p:ph type="ctrTitle"/>
          </p:nvPr>
        </p:nvSpPr>
        <p:spPr>
          <a:xfrm>
            <a:off x="374505" y="188589"/>
            <a:ext cx="6150193" cy="3689990"/>
          </a:xfrm>
          <a:noFill/>
        </p:spPr>
        <p:txBody>
          <a:bodyPr anchor="b">
            <a:normAutofit fontScale="90000"/>
          </a:bodyPr>
          <a:lstStyle/>
          <a:p>
            <a:pPr algn="l"/>
            <a:r>
              <a:rPr lang="en-US" sz="5400" b="1" dirty="0">
                <a:solidFill>
                  <a:schemeClr val="bg1"/>
                </a:solidFill>
              </a:rPr>
              <a:t>A </a:t>
            </a:r>
            <a:r>
              <a:rPr lang="en-US" sz="5400" b="1" dirty="0" err="1">
                <a:solidFill>
                  <a:schemeClr val="bg1"/>
                </a:solidFill>
              </a:rPr>
              <a:t>Influência</a:t>
            </a:r>
            <a:r>
              <a:rPr lang="en-US" sz="5400" b="1" dirty="0">
                <a:solidFill>
                  <a:schemeClr val="bg1"/>
                </a:solidFill>
              </a:rPr>
              <a:t> das </a:t>
            </a:r>
            <a:r>
              <a:rPr lang="en-US" sz="5400" b="1" dirty="0" err="1">
                <a:solidFill>
                  <a:schemeClr val="bg1"/>
                </a:solidFill>
              </a:rPr>
              <a:t>Telas</a:t>
            </a:r>
            <a:r>
              <a:rPr lang="en-US" sz="4800" dirty="0">
                <a:solidFill>
                  <a:schemeClr val="bg1"/>
                </a:solidFill>
              </a:rPr>
              <a:t>:</a:t>
            </a:r>
            <a:br>
              <a:rPr lang="en-US" sz="4800" dirty="0">
                <a:solidFill>
                  <a:schemeClr val="bg1"/>
                </a:solidFill>
              </a:rPr>
            </a:br>
            <a:br>
              <a:rPr lang="en-US" sz="4800" dirty="0">
                <a:solidFill>
                  <a:schemeClr val="bg1"/>
                </a:solidFill>
              </a:rPr>
            </a:br>
            <a:r>
              <a:rPr lang="en-US" sz="3600" dirty="0" err="1">
                <a:solidFill>
                  <a:schemeClr val="bg1"/>
                </a:solidFill>
              </a:rPr>
              <a:t>Equilíbrio</a:t>
            </a:r>
            <a:r>
              <a:rPr lang="en-US" sz="3600" dirty="0">
                <a:solidFill>
                  <a:schemeClr val="bg1"/>
                </a:solidFill>
              </a:rPr>
              <a:t> e </a:t>
            </a:r>
            <a:r>
              <a:rPr lang="en-US" sz="3600" dirty="0" err="1">
                <a:solidFill>
                  <a:schemeClr val="bg1"/>
                </a:solidFill>
              </a:rPr>
              <a:t>Sabedoria</a:t>
            </a:r>
            <a:r>
              <a:rPr lang="en-US" sz="3600" dirty="0">
                <a:solidFill>
                  <a:schemeClr val="bg1"/>
                </a:solidFill>
              </a:rPr>
              <a:t> </a:t>
            </a:r>
            <a:br>
              <a:rPr lang="en-US" sz="3600" dirty="0">
                <a:solidFill>
                  <a:schemeClr val="bg1"/>
                </a:solidFill>
              </a:rPr>
            </a:br>
            <a:r>
              <a:rPr lang="en-US" sz="3600" dirty="0">
                <a:solidFill>
                  <a:schemeClr val="bg1"/>
                </a:solidFill>
              </a:rPr>
              <a:t>para PAIS e FILHOS </a:t>
            </a:r>
            <a:br>
              <a:rPr lang="en-US" sz="3600" dirty="0">
                <a:solidFill>
                  <a:schemeClr val="bg1"/>
                </a:solidFill>
              </a:rPr>
            </a:br>
            <a:r>
              <a:rPr lang="en-US" sz="3600" dirty="0" err="1">
                <a:solidFill>
                  <a:schemeClr val="bg1"/>
                </a:solidFill>
              </a:rPr>
              <a:t>na</a:t>
            </a:r>
            <a:r>
              <a:rPr lang="en-US" sz="3600" dirty="0">
                <a:solidFill>
                  <a:schemeClr val="bg1"/>
                </a:solidFill>
              </a:rPr>
              <a:t> </a:t>
            </a:r>
            <a:r>
              <a:rPr lang="en-US" sz="3600" dirty="0" err="1">
                <a:solidFill>
                  <a:schemeClr val="bg1"/>
                </a:solidFill>
              </a:rPr>
              <a:t>Mordomia</a:t>
            </a:r>
            <a:r>
              <a:rPr lang="en-US" sz="3600" dirty="0">
                <a:solidFill>
                  <a:schemeClr val="bg1"/>
                </a:solidFill>
              </a:rPr>
              <a:t> Digital</a:t>
            </a:r>
            <a:endParaRPr lang="en-US" sz="4800" dirty="0">
              <a:solidFill>
                <a:schemeClr val="bg1"/>
              </a:solidFill>
            </a:endParaRPr>
          </a:p>
        </p:txBody>
      </p:sp>
      <p:sp>
        <p:nvSpPr>
          <p:cNvPr id="1043" name="Rectangle 1042">
            <a:extLst>
              <a:ext uri="{FF2B5EF4-FFF2-40B4-BE49-F238E27FC236}">
                <a16:creationId xmlns:a16="http://schemas.microsoft.com/office/drawing/2014/main" id="{A59D78EB-19AC-C715-9293-507AA65E4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5" name="Group 1044">
            <a:extLst>
              <a:ext uri="{FF2B5EF4-FFF2-40B4-BE49-F238E27FC236}">
                <a16:creationId xmlns:a16="http://schemas.microsoft.com/office/drawing/2014/main" id="{9D2EB217-E693-1DEF-BF27-D806F51F62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046" name="Straight Connector 1045">
              <a:extLst>
                <a:ext uri="{FF2B5EF4-FFF2-40B4-BE49-F238E27FC236}">
                  <a16:creationId xmlns:a16="http://schemas.microsoft.com/office/drawing/2014/main" id="{8DE85161-890D-AEE3-3E43-C1E21494C6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65EE928-0070-7ED2-B407-01E9CF07B9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9190247E-1BF5-B83F-F423-5C81590FEC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FC356BAA-D0CF-F259-FCA1-64F88FCC56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051" name="Rectangle 1050">
            <a:extLst>
              <a:ext uri="{FF2B5EF4-FFF2-40B4-BE49-F238E27FC236}">
                <a16:creationId xmlns:a16="http://schemas.microsoft.com/office/drawing/2014/main" id="{8A3DE885-6B1C-12A9-4FE3-3E1304EBE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3" name="Group 1052">
            <a:extLst>
              <a:ext uri="{FF2B5EF4-FFF2-40B4-BE49-F238E27FC236}">
                <a16:creationId xmlns:a16="http://schemas.microsoft.com/office/drawing/2014/main" id="{06E7853D-217B-56D6-0F65-A00C9D2DA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54" name="Straight Connector 1053">
              <a:extLst>
                <a:ext uri="{FF2B5EF4-FFF2-40B4-BE49-F238E27FC236}">
                  <a16:creationId xmlns:a16="http://schemas.microsoft.com/office/drawing/2014/main" id="{6E56970F-6204-75DA-1EAC-4313E113F5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759E60-1F29-E8C9-68A0-DB06268537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845D0C21-1414-12FA-2737-A32DC458F5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ADD1192B-E0AC-6C0E-8D48-1E25438BBC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8F13927A-2442-D1ED-0BCC-F16403E0D3C4}"/>
              </a:ext>
            </a:extLst>
          </p:cNvPr>
          <p:cNvSpPr>
            <a:spLocks noGrp="1"/>
          </p:cNvSpPr>
          <p:nvPr>
            <p:ph type="subTitle" idx="1"/>
          </p:nvPr>
        </p:nvSpPr>
        <p:spPr>
          <a:xfrm>
            <a:off x="696847" y="4348039"/>
            <a:ext cx="5895058" cy="2682406"/>
          </a:xfrm>
          <a:noFill/>
        </p:spPr>
        <p:txBody>
          <a:bodyPr anchor="t">
            <a:normAutofit/>
          </a:bodyPr>
          <a:lstStyle/>
          <a:p>
            <a:pPr algn="l"/>
            <a:r>
              <a:rPr lang="en-US" sz="3600" dirty="0">
                <a:solidFill>
                  <a:schemeClr val="bg1"/>
                </a:solidFill>
              </a:rPr>
              <a:t>Pr. Davi e Carol Sue Merkh</a:t>
            </a:r>
          </a:p>
        </p:txBody>
      </p:sp>
      <p:pic>
        <p:nvPicPr>
          <p:cNvPr id="1026" name="Picture 2" descr="As dores da adolescência (para os pais) - ÉPOCA | Vida">
            <a:extLst>
              <a:ext uri="{FF2B5EF4-FFF2-40B4-BE49-F238E27FC236}">
                <a16:creationId xmlns:a16="http://schemas.microsoft.com/office/drawing/2014/main" id="{AE8759E5-51CF-5C3C-F07B-D97D53343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9" r="-2" b="7999"/>
          <a:stretch>
            <a:fillRect/>
          </a:stretch>
        </p:blipFill>
        <p:spPr bwMode="auto">
          <a:xfrm>
            <a:off x="6429968" y="969892"/>
            <a:ext cx="5387527" cy="5387527"/>
          </a:xfrm>
          <a:prstGeom prst="rect">
            <a:avLst/>
          </a:prstGeom>
          <a:noFill/>
          <a:extLst>
            <a:ext uri="{909E8E84-426E-40DD-AFC4-6F175D3DCCD1}">
              <a14:hiddenFill xmlns:a14="http://schemas.microsoft.com/office/drawing/2010/main">
                <a:solidFill>
                  <a:srgbClr val="FFFFFF"/>
                </a:solidFill>
              </a14:hiddenFill>
            </a:ext>
          </a:extLst>
        </p:spPr>
      </p:pic>
      <p:grpSp>
        <p:nvGrpSpPr>
          <p:cNvPr id="1059" name="Group 1058">
            <a:extLst>
              <a:ext uri="{FF2B5EF4-FFF2-40B4-BE49-F238E27FC236}">
                <a16:creationId xmlns:a16="http://schemas.microsoft.com/office/drawing/2014/main" id="{740A4D54-E63D-7181-ED77-E5763B07FD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1060" name="Straight Connector 1059">
              <a:extLst>
                <a:ext uri="{FF2B5EF4-FFF2-40B4-BE49-F238E27FC236}">
                  <a16:creationId xmlns:a16="http://schemas.microsoft.com/office/drawing/2014/main" id="{DE6DD77B-10FC-F763-09B4-4333DBF54E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CF561CA6-8122-7344-A5FF-0ED9D6FDF2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6DC41EED-0769-F6A3-8532-44AED7312F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E9AAC1F9-6FEE-170E-180B-49A13892AD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268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8C9F4-6FBF-AB8A-B84B-684287093452}"/>
              </a:ext>
            </a:extLst>
          </p:cNvPr>
          <p:cNvSpPr>
            <a:spLocks noGrp="1"/>
          </p:cNvSpPr>
          <p:nvPr>
            <p:ph type="title"/>
          </p:nvPr>
        </p:nvSpPr>
        <p:spPr>
          <a:xfrm>
            <a:off x="8769245" y="618681"/>
            <a:ext cx="3207895" cy="4794567"/>
          </a:xfrm>
        </p:spPr>
        <p:txBody>
          <a:bodyPr vert="horz" lIns="91440" tIns="45720" rIns="91440" bIns="45720" rtlCol="0" anchor="ctr">
            <a:normAutofit/>
          </a:bodyPr>
          <a:lstStyle/>
          <a:p>
            <a:r>
              <a:rPr lang="en-US" sz="4000" b="1" dirty="0">
                <a:solidFill>
                  <a:srgbClr val="FFFFFF"/>
                </a:solidFill>
                <a:latin typeface="+mn-lt"/>
              </a:rPr>
              <a:t>A </a:t>
            </a:r>
            <a:r>
              <a:rPr lang="en-US" sz="4000" b="1" dirty="0" err="1">
                <a:solidFill>
                  <a:srgbClr val="FFFFFF"/>
                </a:solidFill>
                <a:latin typeface="+mn-lt"/>
              </a:rPr>
              <a:t>onipresença</a:t>
            </a:r>
            <a:r>
              <a:rPr lang="en-US" sz="4000" b="1" dirty="0">
                <a:solidFill>
                  <a:srgbClr val="FFFFFF"/>
                </a:solidFill>
                <a:latin typeface="+mn-lt"/>
              </a:rPr>
              <a:t> das </a:t>
            </a:r>
            <a:r>
              <a:rPr lang="en-US" sz="4000" b="1" dirty="0" err="1">
                <a:solidFill>
                  <a:srgbClr val="FFFFFF"/>
                </a:solidFill>
                <a:latin typeface="+mn-lt"/>
              </a:rPr>
              <a:t>telas</a:t>
            </a:r>
            <a:r>
              <a:rPr lang="en-US" sz="4000" b="1" dirty="0">
                <a:solidFill>
                  <a:srgbClr val="FFFFFF"/>
                </a:solidFill>
                <a:latin typeface="+mn-lt"/>
              </a:rPr>
              <a:t>…</a:t>
            </a:r>
            <a:br>
              <a:rPr lang="en-US" sz="3600" dirty="0">
                <a:solidFill>
                  <a:srgbClr val="FFFFFF"/>
                </a:solidFill>
              </a:rPr>
            </a:br>
            <a:endParaRPr lang="en-US" sz="36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alking in a city&#10;&#10;AI-generated content may be incorrect.">
            <a:extLst>
              <a:ext uri="{FF2B5EF4-FFF2-40B4-BE49-F238E27FC236}">
                <a16:creationId xmlns:a16="http://schemas.microsoft.com/office/drawing/2014/main" id="{C560A520-8A68-EF64-59E5-E801EB0A740F}"/>
              </a:ext>
            </a:extLst>
          </p:cNvPr>
          <p:cNvPicPr>
            <a:picLocks noChangeAspect="1"/>
          </p:cNvPicPr>
          <p:nvPr/>
        </p:nvPicPr>
        <p:blipFill>
          <a:blip r:embed="rId3">
            <a:extLst>
              <a:ext uri="{28A0092B-C50C-407E-A947-70E740481C1C}">
                <a14:useLocalDpi xmlns:a14="http://schemas.microsoft.com/office/drawing/2010/main" val="0"/>
              </a:ext>
            </a:extLst>
          </a:blip>
          <a:srcRect t="25267" b="7608"/>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2236775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u smartphone pode estar arruinando seu relacionamento | VEJA">
            <a:extLst>
              <a:ext uri="{FF2B5EF4-FFF2-40B4-BE49-F238E27FC236}">
                <a16:creationId xmlns:a16="http://schemas.microsoft.com/office/drawing/2014/main" id="{C341D973-3EED-5933-970E-C472CBD348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6" b="8915"/>
          <a:stretch/>
        </p:blipFill>
        <p:spPr bwMode="auto">
          <a:xfrm>
            <a:off x="0" y="0"/>
            <a:ext cx="122872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67566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4665</TotalTime>
  <Words>3622</Words>
  <Application>Microsoft Office PowerPoint</Application>
  <PresentationFormat>Widescreen</PresentationFormat>
  <Paragraphs>392</Paragraphs>
  <Slides>69</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Aptos</vt:lpstr>
      <vt:lpstr>Arial</vt:lpstr>
      <vt:lpstr>Calibri</vt:lpstr>
      <vt:lpstr>Tahoma</vt:lpstr>
      <vt:lpstr>Tema do Office</vt:lpstr>
      <vt:lpstr>A Influência das Telas:  Equilíbrio e Sabedoria  para PAIS e FILHOS  na Mordomia Digital</vt:lpstr>
      <vt:lpstr>PowerPoint Presentation</vt:lpstr>
      <vt:lpstr>PowerPoint Presentation</vt:lpstr>
      <vt:lpstr>Como pais, muitas vezes erramos por não mirar o alvo certo!</vt:lpstr>
      <vt:lpstr>PowerPoint Presentation</vt:lpstr>
      <vt:lpstr>INTENCIONALIDADE e INDIVIDUALIDADE</vt:lpstr>
      <vt:lpstr>A Influência das Telas:  Equilíbrio e Sabedoria  para PAIS e FILHOS  na Mordomia Digital</vt:lpstr>
      <vt:lpstr>A onipresença das telas…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David Merkh</dc:creator>
  <cp:lastModifiedBy>David Merkh</cp:lastModifiedBy>
  <cp:revision>71</cp:revision>
  <cp:lastPrinted>2025-11-23T09:46:39Z</cp:lastPrinted>
  <dcterms:created xsi:type="dcterms:W3CDTF">2021-02-04T13:21:39Z</dcterms:created>
  <dcterms:modified xsi:type="dcterms:W3CDTF">2025-11-23T10:31:11Z</dcterms:modified>
</cp:coreProperties>
</file>