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8"/>
  </p:notesMasterIdLst>
  <p:sldIdLst>
    <p:sldId id="297" r:id="rId2"/>
    <p:sldId id="298" r:id="rId3"/>
    <p:sldId id="256" r:id="rId4"/>
    <p:sldId id="296" r:id="rId5"/>
    <p:sldId id="299" r:id="rId6"/>
    <p:sldId id="310" r:id="rId7"/>
    <p:sldId id="313" r:id="rId8"/>
    <p:sldId id="300" r:id="rId9"/>
    <p:sldId id="303" r:id="rId10"/>
    <p:sldId id="301" r:id="rId11"/>
    <p:sldId id="302" r:id="rId12"/>
    <p:sldId id="304" r:id="rId13"/>
    <p:sldId id="305" r:id="rId14"/>
    <p:sldId id="306" r:id="rId15"/>
    <p:sldId id="307" r:id="rId16"/>
    <p:sldId id="308" r:id="rId17"/>
    <p:sldId id="309" r:id="rId18"/>
    <p:sldId id="311" r:id="rId19"/>
    <p:sldId id="312" r:id="rId20"/>
    <p:sldId id="257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</p:sldIdLst>
  <p:sldSz cx="13439775" cy="7559675"/>
  <p:notesSz cx="7559675" cy="10691813"/>
  <p:embeddedFontLst>
    <p:embeddedFont>
      <p:font typeface="Gaegu" pitchFamily="2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9AA0A6"/>
          </p15:clr>
        </p15:guide>
        <p15:guide id="2" orient="horz" pos="499" userDrawn="1">
          <p15:clr>
            <a:srgbClr val="9AA0A6"/>
          </p15:clr>
        </p15:guide>
        <p15:guide id="3" orient="horz" pos="936" userDrawn="1">
          <p15:clr>
            <a:srgbClr val="9AA0A6"/>
          </p15:clr>
        </p15:guide>
        <p15:guide id="4" pos="4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6A48A7-A88A-4D92-805C-FBD4649BBD61}">
  <a:tblStyle styleId="{9F6A48A7-A88A-4D92-805C-FBD4649BBD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003" y="34"/>
      </p:cViewPr>
      <p:guideLst>
        <p:guide orient="horz" pos="1030"/>
        <p:guide orient="horz" pos="499"/>
        <p:guide orient="horz" pos="936"/>
        <p:guide pos="42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CEC1765D-8594-337A-EDB4-79456DB6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30EA9D67-B7C6-C650-2D4F-1CE36270A9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300A9B9E-4BBA-2812-39E2-1B60AC8678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06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F25CFD84-BB7E-0B25-FF0A-C317FF56D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00F6B202-4FE0-1675-C1DE-4E79960C40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6AF52464-A573-4AD7-4555-2242BE33B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5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68BFAF2E-E28C-F4ED-5A1B-14108128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2141A036-EAB3-04EE-3896-438B30B7E9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ECC402BE-F926-1367-03EA-F5EFE0A9F9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6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247959F4-A46D-B9AC-AA9F-248DE207E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3DF21312-604B-D8FA-C0D2-F22BFC356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F2E82564-0BCC-4CB1-35B7-7D8BFA5B0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046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>
          <a:extLst>
            <a:ext uri="{FF2B5EF4-FFF2-40B4-BE49-F238E27FC236}">
              <a16:creationId xmlns:a16="http://schemas.microsoft.com/office/drawing/2014/main" id="{CA97A7E9-F529-DCA0-68C8-927941B52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g13826972581_1_1475:notes">
            <a:extLst>
              <a:ext uri="{FF2B5EF4-FFF2-40B4-BE49-F238E27FC236}">
                <a16:creationId xmlns:a16="http://schemas.microsoft.com/office/drawing/2014/main" id="{6EA1B13B-005F-156A-B952-CDA749F112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2" name="Google Shape;4382;g13826972581_1_1475:notes">
            <a:extLst>
              <a:ext uri="{FF2B5EF4-FFF2-40B4-BE49-F238E27FC236}">
                <a16:creationId xmlns:a16="http://schemas.microsoft.com/office/drawing/2014/main" id="{D34811E5-FDE7-80AB-9D11-EABEEC6343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512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C50F63DA-854B-F604-191C-0DCE19FDF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F2230B03-EF8F-A44A-5114-D0282B9F1C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D4A00A96-4C9D-0157-2F81-248C141036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363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D71240AC-53C6-23EA-9F57-2E6E30A3A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2EB0216E-18E2-32BD-C7DF-6AFEAAB87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96140851-60C9-FFC6-4455-82EB0BB3EC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426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>
          <a:extLst>
            <a:ext uri="{FF2B5EF4-FFF2-40B4-BE49-F238E27FC236}">
              <a16:creationId xmlns:a16="http://schemas.microsoft.com/office/drawing/2014/main" id="{6B3B2A51-8D2A-B8FB-7AD8-299AF4CBA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36b48418f_0_21946:notes">
            <a:extLst>
              <a:ext uri="{FF2B5EF4-FFF2-40B4-BE49-F238E27FC236}">
                <a16:creationId xmlns:a16="http://schemas.microsoft.com/office/drawing/2014/main" id="{534517D3-ED48-28A9-3C30-A3377234D0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36b48418f_0_21946:notes">
            <a:extLst>
              <a:ext uri="{FF2B5EF4-FFF2-40B4-BE49-F238E27FC236}">
                <a16:creationId xmlns:a16="http://schemas.microsoft.com/office/drawing/2014/main" id="{5563CA1A-5864-FBA1-6B48-BBC22F8D62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140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>
          <a:extLst>
            <a:ext uri="{FF2B5EF4-FFF2-40B4-BE49-F238E27FC236}">
              <a16:creationId xmlns:a16="http://schemas.microsoft.com/office/drawing/2014/main" id="{19044192-921F-F780-BCF1-0E4AF1387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137f29993f5_0_28823:notes">
            <a:extLst>
              <a:ext uri="{FF2B5EF4-FFF2-40B4-BE49-F238E27FC236}">
                <a16:creationId xmlns:a16="http://schemas.microsoft.com/office/drawing/2014/main" id="{CFFD66DF-739D-9FD3-23CB-4C20FF96F3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137f29993f5_0_28823:notes">
            <a:extLst>
              <a:ext uri="{FF2B5EF4-FFF2-40B4-BE49-F238E27FC236}">
                <a16:creationId xmlns:a16="http://schemas.microsoft.com/office/drawing/2014/main" id="{A8F96E15-B072-8369-85B3-C7A49D375B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9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>
          <a:extLst>
            <a:ext uri="{FF2B5EF4-FFF2-40B4-BE49-F238E27FC236}">
              <a16:creationId xmlns:a16="http://schemas.microsoft.com/office/drawing/2014/main" id="{A8265A09-DAEB-9182-3A91-8CDF6A2A5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137f29993f5_0_28823:notes">
            <a:extLst>
              <a:ext uri="{FF2B5EF4-FFF2-40B4-BE49-F238E27FC236}">
                <a16:creationId xmlns:a16="http://schemas.microsoft.com/office/drawing/2014/main" id="{0D53DF87-1154-CFB0-D09E-16B8F50F81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137f29993f5_0_28823:notes">
            <a:extLst>
              <a:ext uri="{FF2B5EF4-FFF2-40B4-BE49-F238E27FC236}">
                <a16:creationId xmlns:a16="http://schemas.microsoft.com/office/drawing/2014/main" id="{FFD9659A-87F1-0749-FBBF-4D02827D7A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654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782CAA64-F0DB-44ED-67F1-AF8C7422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A119ABE2-7367-D415-81DE-64AD52648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B9829545-42B8-B204-4217-2CB4D5A65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067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7E83E356-8294-5D85-EF08-DE65956FA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766F2AA5-1D8A-89A9-C17F-1DDB4A3A50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F40182B7-E74E-A2F9-A114-237BF8D2A2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132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989DC347-E18D-09A5-7771-A31CAC218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05715573-6E81-DBC5-1B7C-375A5CC712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01CE0F07-6200-6F5F-416F-C1CA76EEA8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616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7DAF94D0-2AB5-B862-A668-E29310D36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119FFE2C-CB76-DD1F-B54B-7CABCE8865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7BFC9649-3449-48AD-CE92-A915C9951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634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DE0C73A6-166B-B7E0-D470-3FF3440A0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B5E8C654-843D-EE47-6737-2FCE512091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2206831A-A3FA-AEFD-1F05-04FD351F62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381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9FF428E8-CC96-0A60-B1F2-B815120B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23C378FF-AD01-DB6F-A307-EAD1B71F8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0E6B0D6E-0D71-6F08-D7E8-8F0FE9E9A6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27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E3FCD0BB-7322-383A-3C22-D2A51BD76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D53EE8A5-5EFB-1019-7D71-A255DB3AB4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5B896E2B-BF2E-5ADD-C194-DF41B5D63C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649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7AEE58AB-FF01-4D45-A81C-CB8FA8DE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32E09C3D-6E82-AA76-74AA-FA38CBC827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96DCD0CA-3B09-2E93-A36E-7DCB2979B6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397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D67A7063-A2EC-A71D-DCB6-51D864DF4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022C9E7D-F6A8-E3C0-880F-E4C3EDA6CA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5CAF17B6-0085-1D4E-EB51-D63389275D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577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59693F84-127B-F2F2-9EB3-5F02D23F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BC36C635-BCBC-37F1-140F-58BBF86D99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370DA7B0-4313-27F0-2330-BB5A253227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04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87D4D790-FA96-8CC6-9487-9570FB94B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0A9F17E6-048D-FEEE-3540-AA31C0E549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8780826D-33A8-C4A2-E7D1-4785CD428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487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03582F0C-111D-3029-DFD1-DCB27F923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2E11A1C5-E02A-F3E0-F843-7032092F7C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793FE452-45E2-02E3-C9BE-D2CCE1345B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146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32FAA0E6-BC54-8F6A-C2E1-4417A9BC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C4A74BEE-1B4D-29FA-C3BC-3AD5FE5E7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84F46EA0-BAD7-9868-6C06-D83AC32CC3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229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F38EFD98-53CC-CB90-BB77-90D5E1B29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8CE6CAB0-4901-84FC-32C5-49874E0047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53DC2C75-83F6-4818-D369-EDE900262C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385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A2EFC5DA-BE13-20AA-0535-3C7BBB3D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4B21E966-5773-E022-D79F-E6FCC7726D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A0FC675E-FAB8-92F2-8BFA-BA00F5E7B5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75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DF6B8E82-A525-34C1-4E24-0718C685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94D7F122-C58C-26DB-9034-43D4E1EEEC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0DE9CC0C-472A-CB9C-D340-F9393C7A78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813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>
          <a:extLst>
            <a:ext uri="{FF2B5EF4-FFF2-40B4-BE49-F238E27FC236}">
              <a16:creationId xmlns:a16="http://schemas.microsoft.com/office/drawing/2014/main" id="{CCD1D6C3-410E-B726-9AD3-01DC582C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36b48418f_0_21946:notes">
            <a:extLst>
              <a:ext uri="{FF2B5EF4-FFF2-40B4-BE49-F238E27FC236}">
                <a16:creationId xmlns:a16="http://schemas.microsoft.com/office/drawing/2014/main" id="{AA659964-42BE-836B-AE17-BAC3C0CC15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36b48418f_0_21946:notes">
            <a:extLst>
              <a:ext uri="{FF2B5EF4-FFF2-40B4-BE49-F238E27FC236}">
                <a16:creationId xmlns:a16="http://schemas.microsoft.com/office/drawing/2014/main" id="{A003E038-90E5-E176-F090-AEB43DE37F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61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CCA5F063-EA16-E284-07CF-3515A71B8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CFB224FB-95C5-53A6-C537-527656379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A46E7317-819F-57CF-FF71-4D1DB1DB90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94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7A45A5D9-3C44-65D4-EF24-71C15F883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:notes">
            <a:extLst>
              <a:ext uri="{FF2B5EF4-FFF2-40B4-BE49-F238E27FC236}">
                <a16:creationId xmlns:a16="http://schemas.microsoft.com/office/drawing/2014/main" id="{9DCD24E0-63D7-F225-3BFD-7238A32214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p:notes">
            <a:extLst>
              <a:ext uri="{FF2B5EF4-FFF2-40B4-BE49-F238E27FC236}">
                <a16:creationId xmlns:a16="http://schemas.microsoft.com/office/drawing/2014/main" id="{6088D85B-10E2-C5FF-40B9-AD65733005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503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>
          <a:extLst>
            <a:ext uri="{FF2B5EF4-FFF2-40B4-BE49-F238E27FC236}">
              <a16:creationId xmlns:a16="http://schemas.microsoft.com/office/drawing/2014/main" id="{0DEAE194-E09D-9F5E-B282-AC0ADA43B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36b48418f_0_21946:notes">
            <a:extLst>
              <a:ext uri="{FF2B5EF4-FFF2-40B4-BE49-F238E27FC236}">
                <a16:creationId xmlns:a16="http://schemas.microsoft.com/office/drawing/2014/main" id="{2B52D460-BFFA-4236-F30B-D061B99AEF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36b48418f_0_21946:notes">
            <a:extLst>
              <a:ext uri="{FF2B5EF4-FFF2-40B4-BE49-F238E27FC236}">
                <a16:creationId xmlns:a16="http://schemas.microsoft.com/office/drawing/2014/main" id="{5A1C5797-6C5B-0B10-EA57-23132C02DB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Tempo de Igreja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Tempo de conversão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Quantidade de conhecimento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37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916C4103-09EC-CE37-A802-9D7B5698C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51EFB86D-019E-6DD5-8CCE-709BBCCDE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938F6682-4B17-2406-FC1D-1E856F0B20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385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28E00F29-62ED-ED76-8221-1B5FF9BD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22C709F5-2455-4147-5B23-16B0DFDE5F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0533BB28-FDEF-F51E-2CC6-8DA65F0637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464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>
          <a:extLst>
            <a:ext uri="{FF2B5EF4-FFF2-40B4-BE49-F238E27FC236}">
              <a16:creationId xmlns:a16="http://schemas.microsoft.com/office/drawing/2014/main" id="{775A8EED-E332-E421-11C8-9C0B7C5F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36b48418f_0_21946:notes">
            <a:extLst>
              <a:ext uri="{FF2B5EF4-FFF2-40B4-BE49-F238E27FC236}">
                <a16:creationId xmlns:a16="http://schemas.microsoft.com/office/drawing/2014/main" id="{E8B58096-098A-00B7-2095-9ADCBB07D6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36b48418f_0_21946:notes">
            <a:extLst>
              <a:ext uri="{FF2B5EF4-FFF2-40B4-BE49-F238E27FC236}">
                <a16:creationId xmlns:a16="http://schemas.microsoft.com/office/drawing/2014/main" id="{7C003C05-FEF4-FFFE-0CF9-4281FB910A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08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0" name="Google Shape;10;p2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71884" y="1372344"/>
            <a:ext cx="10896062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7200"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3164071" y="5427092"/>
            <a:ext cx="7111817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2500"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11022931" y="6272022"/>
            <a:ext cx="2239911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2"/>
          <p:cNvSpPr/>
          <p:nvPr/>
        </p:nvSpPr>
        <p:spPr>
          <a:xfrm>
            <a:off x="327298" y="6272008"/>
            <a:ext cx="1069953" cy="811543"/>
          </a:xfrm>
          <a:custGeom>
            <a:avLst/>
            <a:gdLst/>
            <a:ahLst/>
            <a:cxnLst/>
            <a:rect l="l" t="t" r="r" b="b"/>
            <a:pathLst>
              <a:path w="9201" h="8777" extrusionOk="0">
                <a:moveTo>
                  <a:pt x="7956" y="892"/>
                </a:moveTo>
                <a:lnTo>
                  <a:pt x="7847" y="1047"/>
                </a:lnTo>
                <a:cubicBezTo>
                  <a:pt x="7849" y="1027"/>
                  <a:pt x="7853" y="1004"/>
                  <a:pt x="7851" y="983"/>
                </a:cubicBezTo>
                <a:cubicBezTo>
                  <a:pt x="7886" y="952"/>
                  <a:pt x="7921" y="923"/>
                  <a:pt x="7956" y="892"/>
                </a:cubicBezTo>
                <a:close/>
                <a:moveTo>
                  <a:pt x="7495" y="1320"/>
                </a:moveTo>
                <a:cubicBezTo>
                  <a:pt x="7504" y="1359"/>
                  <a:pt x="7524" y="1396"/>
                  <a:pt x="7560" y="1415"/>
                </a:cubicBezTo>
                <a:cubicBezTo>
                  <a:pt x="7570" y="1420"/>
                  <a:pt x="7580" y="1421"/>
                  <a:pt x="7591" y="1423"/>
                </a:cubicBezTo>
                <a:cubicBezTo>
                  <a:pt x="7483" y="1586"/>
                  <a:pt x="7376" y="1747"/>
                  <a:pt x="7273" y="1912"/>
                </a:cubicBezTo>
                <a:lnTo>
                  <a:pt x="7273" y="1541"/>
                </a:lnTo>
                <a:cubicBezTo>
                  <a:pt x="7345" y="1468"/>
                  <a:pt x="7421" y="1394"/>
                  <a:pt x="7495" y="1320"/>
                </a:cubicBezTo>
                <a:close/>
                <a:moveTo>
                  <a:pt x="6996" y="1830"/>
                </a:moveTo>
                <a:lnTo>
                  <a:pt x="6996" y="2083"/>
                </a:lnTo>
                <a:cubicBezTo>
                  <a:pt x="6996" y="2138"/>
                  <a:pt x="7034" y="2192"/>
                  <a:pt x="7086" y="2212"/>
                </a:cubicBezTo>
                <a:cubicBezTo>
                  <a:pt x="6989" y="2371"/>
                  <a:pt x="6893" y="2530"/>
                  <a:pt x="6797" y="2691"/>
                </a:cubicBezTo>
                <a:cubicBezTo>
                  <a:pt x="6774" y="2493"/>
                  <a:pt x="6763" y="2292"/>
                  <a:pt x="6759" y="2091"/>
                </a:cubicBezTo>
                <a:cubicBezTo>
                  <a:pt x="6826" y="2017"/>
                  <a:pt x="6893" y="1940"/>
                  <a:pt x="6961" y="1867"/>
                </a:cubicBezTo>
                <a:cubicBezTo>
                  <a:pt x="6972" y="1855"/>
                  <a:pt x="6984" y="1843"/>
                  <a:pt x="6996" y="1830"/>
                </a:cubicBezTo>
                <a:close/>
                <a:moveTo>
                  <a:pt x="6495" y="2394"/>
                </a:moveTo>
                <a:cubicBezTo>
                  <a:pt x="6508" y="2594"/>
                  <a:pt x="6530" y="2793"/>
                  <a:pt x="6561" y="2991"/>
                </a:cubicBezTo>
                <a:cubicBezTo>
                  <a:pt x="6565" y="3012"/>
                  <a:pt x="6575" y="3032"/>
                  <a:pt x="6589" y="3046"/>
                </a:cubicBezTo>
                <a:cubicBezTo>
                  <a:pt x="6562" y="3094"/>
                  <a:pt x="6533" y="3141"/>
                  <a:pt x="6506" y="3189"/>
                </a:cubicBezTo>
                <a:cubicBezTo>
                  <a:pt x="6453" y="2989"/>
                  <a:pt x="6424" y="2783"/>
                  <a:pt x="6426" y="2572"/>
                </a:cubicBezTo>
                <a:cubicBezTo>
                  <a:pt x="6426" y="2546"/>
                  <a:pt x="6417" y="2523"/>
                  <a:pt x="6403" y="2500"/>
                </a:cubicBezTo>
                <a:cubicBezTo>
                  <a:pt x="6434" y="2466"/>
                  <a:pt x="6465" y="2430"/>
                  <a:pt x="6495" y="2394"/>
                </a:cubicBezTo>
                <a:close/>
                <a:moveTo>
                  <a:pt x="6159" y="2799"/>
                </a:moveTo>
                <a:cubicBezTo>
                  <a:pt x="6179" y="3044"/>
                  <a:pt x="6233" y="3286"/>
                  <a:pt x="6322" y="3515"/>
                </a:cubicBezTo>
                <a:cubicBezTo>
                  <a:pt x="6308" y="3539"/>
                  <a:pt x="6296" y="3562"/>
                  <a:pt x="6283" y="3585"/>
                </a:cubicBezTo>
                <a:cubicBezTo>
                  <a:pt x="6245" y="3650"/>
                  <a:pt x="6209" y="3717"/>
                  <a:pt x="6172" y="3784"/>
                </a:cubicBezTo>
                <a:cubicBezTo>
                  <a:pt x="6127" y="3515"/>
                  <a:pt x="6075" y="3248"/>
                  <a:pt x="6013" y="2981"/>
                </a:cubicBezTo>
                <a:cubicBezTo>
                  <a:pt x="6060" y="2920"/>
                  <a:pt x="6111" y="2860"/>
                  <a:pt x="6159" y="2799"/>
                </a:cubicBezTo>
                <a:close/>
                <a:moveTo>
                  <a:pt x="5794" y="3266"/>
                </a:moveTo>
                <a:cubicBezTo>
                  <a:pt x="5856" y="3559"/>
                  <a:pt x="5909" y="3853"/>
                  <a:pt x="5949" y="4150"/>
                </a:cubicBezTo>
                <a:cubicBezTo>
                  <a:pt x="5950" y="4157"/>
                  <a:pt x="5952" y="4166"/>
                  <a:pt x="5955" y="4172"/>
                </a:cubicBezTo>
                <a:lnTo>
                  <a:pt x="5807" y="4436"/>
                </a:lnTo>
                <a:cubicBezTo>
                  <a:pt x="5775" y="4142"/>
                  <a:pt x="5718" y="3852"/>
                  <a:pt x="5635" y="3570"/>
                </a:cubicBezTo>
                <a:cubicBezTo>
                  <a:pt x="5629" y="3548"/>
                  <a:pt x="5619" y="3530"/>
                  <a:pt x="5605" y="3515"/>
                </a:cubicBezTo>
                <a:cubicBezTo>
                  <a:pt x="5627" y="3487"/>
                  <a:pt x="5649" y="3457"/>
                  <a:pt x="5668" y="3427"/>
                </a:cubicBezTo>
                <a:cubicBezTo>
                  <a:pt x="5711" y="3373"/>
                  <a:pt x="5752" y="3321"/>
                  <a:pt x="5794" y="3266"/>
                </a:cubicBezTo>
                <a:close/>
                <a:moveTo>
                  <a:pt x="7976" y="510"/>
                </a:moveTo>
                <a:lnTo>
                  <a:pt x="7976" y="510"/>
                </a:lnTo>
                <a:cubicBezTo>
                  <a:pt x="7884" y="589"/>
                  <a:pt x="7793" y="667"/>
                  <a:pt x="7704" y="748"/>
                </a:cubicBezTo>
                <a:cubicBezTo>
                  <a:pt x="7698" y="748"/>
                  <a:pt x="7691" y="748"/>
                  <a:pt x="7685" y="748"/>
                </a:cubicBezTo>
                <a:cubicBezTo>
                  <a:pt x="7678" y="748"/>
                  <a:pt x="7672" y="748"/>
                  <a:pt x="7665" y="750"/>
                </a:cubicBezTo>
                <a:cubicBezTo>
                  <a:pt x="7607" y="770"/>
                  <a:pt x="7572" y="817"/>
                  <a:pt x="7567" y="873"/>
                </a:cubicBezTo>
                <a:cubicBezTo>
                  <a:pt x="7409" y="1020"/>
                  <a:pt x="7252" y="1170"/>
                  <a:pt x="7101" y="1324"/>
                </a:cubicBezTo>
                <a:cubicBezTo>
                  <a:pt x="7052" y="1338"/>
                  <a:pt x="7013" y="1376"/>
                  <a:pt x="7002" y="1426"/>
                </a:cubicBezTo>
                <a:cubicBezTo>
                  <a:pt x="6850" y="1584"/>
                  <a:pt x="6701" y="1744"/>
                  <a:pt x="6555" y="1909"/>
                </a:cubicBezTo>
                <a:cubicBezTo>
                  <a:pt x="6526" y="1925"/>
                  <a:pt x="6503" y="1949"/>
                  <a:pt x="6491" y="1980"/>
                </a:cubicBezTo>
                <a:cubicBezTo>
                  <a:pt x="6236" y="2269"/>
                  <a:pt x="5988" y="2566"/>
                  <a:pt x="5752" y="2869"/>
                </a:cubicBezTo>
                <a:cubicBezTo>
                  <a:pt x="5356" y="3379"/>
                  <a:pt x="4981" y="3903"/>
                  <a:pt x="4618" y="4436"/>
                </a:cubicBezTo>
                <a:cubicBezTo>
                  <a:pt x="4535" y="4557"/>
                  <a:pt x="4460" y="4685"/>
                  <a:pt x="4370" y="4802"/>
                </a:cubicBezTo>
                <a:cubicBezTo>
                  <a:pt x="4248" y="4958"/>
                  <a:pt x="4083" y="4953"/>
                  <a:pt x="3902" y="4963"/>
                </a:cubicBezTo>
                <a:cubicBezTo>
                  <a:pt x="3517" y="4984"/>
                  <a:pt x="3133" y="4995"/>
                  <a:pt x="2747" y="4997"/>
                </a:cubicBezTo>
                <a:cubicBezTo>
                  <a:pt x="2672" y="4998"/>
                  <a:pt x="2598" y="4998"/>
                  <a:pt x="2523" y="4998"/>
                </a:cubicBezTo>
                <a:cubicBezTo>
                  <a:pt x="1860" y="4998"/>
                  <a:pt x="1197" y="4970"/>
                  <a:pt x="536" y="4918"/>
                </a:cubicBezTo>
                <a:cubicBezTo>
                  <a:pt x="957" y="4637"/>
                  <a:pt x="1388" y="4373"/>
                  <a:pt x="1812" y="4094"/>
                </a:cubicBezTo>
                <a:cubicBezTo>
                  <a:pt x="2350" y="3741"/>
                  <a:pt x="2860" y="3343"/>
                  <a:pt x="3413" y="3011"/>
                </a:cubicBezTo>
                <a:cubicBezTo>
                  <a:pt x="3988" y="2664"/>
                  <a:pt x="4606" y="2400"/>
                  <a:pt x="5186" y="2060"/>
                </a:cubicBezTo>
                <a:cubicBezTo>
                  <a:pt x="5717" y="1749"/>
                  <a:pt x="6235" y="1419"/>
                  <a:pt x="6769" y="1114"/>
                </a:cubicBezTo>
                <a:cubicBezTo>
                  <a:pt x="7158" y="894"/>
                  <a:pt x="7558" y="681"/>
                  <a:pt x="7976" y="510"/>
                </a:cubicBezTo>
                <a:close/>
                <a:moveTo>
                  <a:pt x="5406" y="3788"/>
                </a:moveTo>
                <a:cubicBezTo>
                  <a:pt x="5447" y="3939"/>
                  <a:pt x="5480" y="4090"/>
                  <a:pt x="5506" y="4244"/>
                </a:cubicBezTo>
                <a:cubicBezTo>
                  <a:pt x="5521" y="4339"/>
                  <a:pt x="5533" y="4435"/>
                  <a:pt x="5542" y="4530"/>
                </a:cubicBezTo>
                <a:cubicBezTo>
                  <a:pt x="5547" y="4582"/>
                  <a:pt x="5548" y="4636"/>
                  <a:pt x="5553" y="4688"/>
                </a:cubicBezTo>
                <a:cubicBezTo>
                  <a:pt x="5557" y="4708"/>
                  <a:pt x="5559" y="4725"/>
                  <a:pt x="5566" y="4741"/>
                </a:cubicBezTo>
                <a:cubicBezTo>
                  <a:pt x="5563" y="4753"/>
                  <a:pt x="5562" y="4766"/>
                  <a:pt x="5562" y="4779"/>
                </a:cubicBezTo>
                <a:cubicBezTo>
                  <a:pt x="5562" y="4804"/>
                  <a:pt x="5569" y="4828"/>
                  <a:pt x="5581" y="4849"/>
                </a:cubicBezTo>
                <a:cubicBezTo>
                  <a:pt x="5545" y="4915"/>
                  <a:pt x="5509" y="4980"/>
                  <a:pt x="5473" y="5046"/>
                </a:cubicBezTo>
                <a:cubicBezTo>
                  <a:pt x="5433" y="4733"/>
                  <a:pt x="5377" y="4422"/>
                  <a:pt x="5305" y="4116"/>
                </a:cubicBezTo>
                <a:cubicBezTo>
                  <a:pt x="5295" y="4071"/>
                  <a:pt x="5269" y="4042"/>
                  <a:pt x="5237" y="4028"/>
                </a:cubicBezTo>
                <a:cubicBezTo>
                  <a:pt x="5291" y="3948"/>
                  <a:pt x="5348" y="3867"/>
                  <a:pt x="5406" y="3788"/>
                </a:cubicBezTo>
                <a:close/>
                <a:moveTo>
                  <a:pt x="5056" y="4282"/>
                </a:moveTo>
                <a:cubicBezTo>
                  <a:pt x="5139" y="4652"/>
                  <a:pt x="5199" y="5026"/>
                  <a:pt x="5231" y="5404"/>
                </a:cubicBezTo>
                <a:cubicBezTo>
                  <a:pt x="5232" y="5424"/>
                  <a:pt x="5238" y="5441"/>
                  <a:pt x="5246" y="5458"/>
                </a:cubicBezTo>
                <a:cubicBezTo>
                  <a:pt x="5245" y="5462"/>
                  <a:pt x="5242" y="5466"/>
                  <a:pt x="5241" y="5470"/>
                </a:cubicBezTo>
                <a:cubicBezTo>
                  <a:pt x="5221" y="5486"/>
                  <a:pt x="5204" y="5508"/>
                  <a:pt x="5194" y="5538"/>
                </a:cubicBezTo>
                <a:cubicBezTo>
                  <a:pt x="5157" y="5653"/>
                  <a:pt x="5116" y="5768"/>
                  <a:pt x="5077" y="5883"/>
                </a:cubicBezTo>
                <a:lnTo>
                  <a:pt x="4906" y="4655"/>
                </a:lnTo>
                <a:cubicBezTo>
                  <a:pt x="4903" y="4624"/>
                  <a:pt x="4883" y="4601"/>
                  <a:pt x="4858" y="4583"/>
                </a:cubicBezTo>
                <a:cubicBezTo>
                  <a:pt x="4925" y="4482"/>
                  <a:pt x="4989" y="4380"/>
                  <a:pt x="5056" y="4282"/>
                </a:cubicBezTo>
                <a:close/>
                <a:moveTo>
                  <a:pt x="4661" y="4871"/>
                </a:moveTo>
                <a:cubicBezTo>
                  <a:pt x="4727" y="5351"/>
                  <a:pt x="4794" y="5832"/>
                  <a:pt x="4860" y="6311"/>
                </a:cubicBezTo>
                <a:cubicBezTo>
                  <a:pt x="4864" y="6341"/>
                  <a:pt x="4882" y="6365"/>
                  <a:pt x="4905" y="6382"/>
                </a:cubicBezTo>
                <a:cubicBezTo>
                  <a:pt x="4820" y="6623"/>
                  <a:pt x="4733" y="6864"/>
                  <a:pt x="4644" y="7104"/>
                </a:cubicBezTo>
                <a:cubicBezTo>
                  <a:pt x="4525" y="6441"/>
                  <a:pt x="4466" y="5769"/>
                  <a:pt x="4461" y="5096"/>
                </a:cubicBezTo>
                <a:cubicBezTo>
                  <a:pt x="4496" y="5070"/>
                  <a:pt x="4528" y="5041"/>
                  <a:pt x="4558" y="5004"/>
                </a:cubicBezTo>
                <a:cubicBezTo>
                  <a:pt x="4593" y="4962"/>
                  <a:pt x="4627" y="4916"/>
                  <a:pt x="4661" y="4871"/>
                </a:cubicBezTo>
                <a:close/>
                <a:moveTo>
                  <a:pt x="5313" y="6049"/>
                </a:moveTo>
                <a:cubicBezTo>
                  <a:pt x="5459" y="6289"/>
                  <a:pt x="5609" y="6526"/>
                  <a:pt x="5759" y="6762"/>
                </a:cubicBezTo>
                <a:cubicBezTo>
                  <a:pt x="5755" y="6765"/>
                  <a:pt x="5752" y="6767"/>
                  <a:pt x="5749" y="6770"/>
                </a:cubicBezTo>
                <a:cubicBezTo>
                  <a:pt x="5421" y="7088"/>
                  <a:pt x="5079" y="7390"/>
                  <a:pt x="4723" y="7675"/>
                </a:cubicBezTo>
                <a:cubicBezTo>
                  <a:pt x="4930" y="7137"/>
                  <a:pt x="5127" y="6594"/>
                  <a:pt x="5313" y="6049"/>
                </a:cubicBezTo>
                <a:close/>
                <a:moveTo>
                  <a:pt x="4189" y="5214"/>
                </a:moveTo>
                <a:cubicBezTo>
                  <a:pt x="4199" y="5884"/>
                  <a:pt x="4262" y="6550"/>
                  <a:pt x="4382" y="7207"/>
                </a:cubicBezTo>
                <a:cubicBezTo>
                  <a:pt x="4395" y="7277"/>
                  <a:pt x="4444" y="7307"/>
                  <a:pt x="4497" y="7307"/>
                </a:cubicBezTo>
                <a:cubicBezTo>
                  <a:pt x="4524" y="7307"/>
                  <a:pt x="4552" y="7299"/>
                  <a:pt x="4577" y="7285"/>
                </a:cubicBezTo>
                <a:lnTo>
                  <a:pt x="4577" y="7285"/>
                </a:lnTo>
                <a:cubicBezTo>
                  <a:pt x="4497" y="7495"/>
                  <a:pt x="4417" y="7704"/>
                  <a:pt x="4335" y="7913"/>
                </a:cubicBezTo>
                <a:cubicBezTo>
                  <a:pt x="3782" y="7067"/>
                  <a:pt x="3237" y="6210"/>
                  <a:pt x="2855" y="5271"/>
                </a:cubicBezTo>
                <a:cubicBezTo>
                  <a:pt x="3123" y="5267"/>
                  <a:pt x="3389" y="5262"/>
                  <a:pt x="3657" y="5250"/>
                </a:cubicBezTo>
                <a:cubicBezTo>
                  <a:pt x="3829" y="5243"/>
                  <a:pt x="4018" y="5249"/>
                  <a:pt x="4189" y="5214"/>
                </a:cubicBezTo>
                <a:close/>
                <a:moveTo>
                  <a:pt x="8805" y="360"/>
                </a:moveTo>
                <a:cubicBezTo>
                  <a:pt x="8801" y="372"/>
                  <a:pt x="8803" y="393"/>
                  <a:pt x="8803" y="398"/>
                </a:cubicBezTo>
                <a:cubicBezTo>
                  <a:pt x="8801" y="480"/>
                  <a:pt x="8785" y="561"/>
                  <a:pt x="8773" y="639"/>
                </a:cubicBezTo>
                <a:lnTo>
                  <a:pt x="8645" y="1560"/>
                </a:lnTo>
                <a:cubicBezTo>
                  <a:pt x="8563" y="2150"/>
                  <a:pt x="8495" y="2746"/>
                  <a:pt x="8355" y="3326"/>
                </a:cubicBezTo>
                <a:cubicBezTo>
                  <a:pt x="8220" y="3883"/>
                  <a:pt x="8022" y="4423"/>
                  <a:pt x="7877" y="4977"/>
                </a:cubicBezTo>
                <a:cubicBezTo>
                  <a:pt x="7728" y="5543"/>
                  <a:pt x="7608" y="6117"/>
                  <a:pt x="7479" y="6687"/>
                </a:cubicBezTo>
                <a:cubicBezTo>
                  <a:pt x="7355" y="7233"/>
                  <a:pt x="7220" y="7779"/>
                  <a:pt x="7049" y="8312"/>
                </a:cubicBezTo>
                <a:cubicBezTo>
                  <a:pt x="6766" y="7859"/>
                  <a:pt x="6484" y="7407"/>
                  <a:pt x="6204" y="6953"/>
                </a:cubicBezTo>
                <a:cubicBezTo>
                  <a:pt x="6036" y="6684"/>
                  <a:pt x="5868" y="6417"/>
                  <a:pt x="5702" y="6148"/>
                </a:cubicBezTo>
                <a:cubicBezTo>
                  <a:pt x="5627" y="6029"/>
                  <a:pt x="5521" y="5902"/>
                  <a:pt x="5469" y="5773"/>
                </a:cubicBezTo>
                <a:cubicBezTo>
                  <a:pt x="5412" y="5632"/>
                  <a:pt x="5542" y="5482"/>
                  <a:pt x="5609" y="5359"/>
                </a:cubicBezTo>
                <a:cubicBezTo>
                  <a:pt x="6188" y="4315"/>
                  <a:pt x="6756" y="3260"/>
                  <a:pt x="7385" y="2245"/>
                </a:cubicBezTo>
                <a:cubicBezTo>
                  <a:pt x="7688" y="1754"/>
                  <a:pt x="8009" y="1275"/>
                  <a:pt x="8351" y="811"/>
                </a:cubicBezTo>
                <a:cubicBezTo>
                  <a:pt x="8360" y="813"/>
                  <a:pt x="8371" y="814"/>
                  <a:pt x="8381" y="814"/>
                </a:cubicBezTo>
                <a:cubicBezTo>
                  <a:pt x="8423" y="814"/>
                  <a:pt x="8466" y="797"/>
                  <a:pt x="8498" y="757"/>
                </a:cubicBezTo>
                <a:cubicBezTo>
                  <a:pt x="8587" y="641"/>
                  <a:pt x="8671" y="520"/>
                  <a:pt x="8765" y="408"/>
                </a:cubicBezTo>
                <a:cubicBezTo>
                  <a:pt x="8767" y="407"/>
                  <a:pt x="8790" y="375"/>
                  <a:pt x="8805" y="360"/>
                </a:cubicBezTo>
                <a:close/>
                <a:moveTo>
                  <a:pt x="8657" y="1"/>
                </a:moveTo>
                <a:cubicBezTo>
                  <a:pt x="8644" y="1"/>
                  <a:pt x="8630" y="3"/>
                  <a:pt x="8615" y="7"/>
                </a:cubicBezTo>
                <a:cubicBezTo>
                  <a:pt x="7403" y="319"/>
                  <a:pt x="6341" y="1050"/>
                  <a:pt x="5280" y="1686"/>
                </a:cubicBezTo>
                <a:cubicBezTo>
                  <a:pt x="4715" y="2022"/>
                  <a:pt x="4118" y="2297"/>
                  <a:pt x="3542" y="2617"/>
                </a:cubicBezTo>
                <a:cubicBezTo>
                  <a:pt x="2962" y="2938"/>
                  <a:pt x="2439" y="3339"/>
                  <a:pt x="1892" y="3710"/>
                </a:cubicBezTo>
                <a:cubicBezTo>
                  <a:pt x="1295" y="4113"/>
                  <a:pt x="673" y="4477"/>
                  <a:pt x="84" y="4895"/>
                </a:cubicBezTo>
                <a:cubicBezTo>
                  <a:pt x="26" y="4911"/>
                  <a:pt x="1" y="4968"/>
                  <a:pt x="5" y="5027"/>
                </a:cubicBezTo>
                <a:cubicBezTo>
                  <a:pt x="5" y="5041"/>
                  <a:pt x="7" y="5053"/>
                  <a:pt x="11" y="5067"/>
                </a:cubicBezTo>
                <a:lnTo>
                  <a:pt x="11" y="5068"/>
                </a:lnTo>
                <a:cubicBezTo>
                  <a:pt x="28" y="5125"/>
                  <a:pt x="75" y="5173"/>
                  <a:pt x="133" y="5173"/>
                </a:cubicBezTo>
                <a:cubicBezTo>
                  <a:pt x="142" y="5173"/>
                  <a:pt x="151" y="5171"/>
                  <a:pt x="160" y="5169"/>
                </a:cubicBezTo>
                <a:cubicBezTo>
                  <a:pt x="939" y="5240"/>
                  <a:pt x="1720" y="5278"/>
                  <a:pt x="2503" y="5278"/>
                </a:cubicBezTo>
                <a:lnTo>
                  <a:pt x="2560" y="5278"/>
                </a:lnTo>
                <a:cubicBezTo>
                  <a:pt x="2977" y="6332"/>
                  <a:pt x="3591" y="7288"/>
                  <a:pt x="4211" y="8232"/>
                </a:cubicBezTo>
                <a:cubicBezTo>
                  <a:pt x="4241" y="8277"/>
                  <a:pt x="4283" y="8296"/>
                  <a:pt x="4325" y="8296"/>
                </a:cubicBezTo>
                <a:cubicBezTo>
                  <a:pt x="4380" y="8296"/>
                  <a:pt x="4434" y="8265"/>
                  <a:pt x="4459" y="8220"/>
                </a:cubicBezTo>
                <a:cubicBezTo>
                  <a:pt x="4468" y="8216"/>
                  <a:pt x="4476" y="8214"/>
                  <a:pt x="4486" y="8207"/>
                </a:cubicBezTo>
                <a:cubicBezTo>
                  <a:pt x="4986" y="7837"/>
                  <a:pt x="5459" y="7435"/>
                  <a:pt x="5906" y="7003"/>
                </a:cubicBezTo>
                <a:cubicBezTo>
                  <a:pt x="6261" y="7573"/>
                  <a:pt x="6615" y="8141"/>
                  <a:pt x="6970" y="8711"/>
                </a:cubicBezTo>
                <a:cubicBezTo>
                  <a:pt x="6998" y="8756"/>
                  <a:pt x="7042" y="8777"/>
                  <a:pt x="7086" y="8777"/>
                </a:cubicBezTo>
                <a:cubicBezTo>
                  <a:pt x="7143" y="8777"/>
                  <a:pt x="7200" y="8741"/>
                  <a:pt x="7222" y="8677"/>
                </a:cubicBezTo>
                <a:cubicBezTo>
                  <a:pt x="7664" y="7425"/>
                  <a:pt x="7849" y="6107"/>
                  <a:pt x="8205" y="4833"/>
                </a:cubicBezTo>
                <a:cubicBezTo>
                  <a:pt x="8384" y="4194"/>
                  <a:pt x="8606" y="3571"/>
                  <a:pt x="8723" y="2918"/>
                </a:cubicBezTo>
                <a:cubicBezTo>
                  <a:pt x="8845" y="2247"/>
                  <a:pt x="8922" y="1568"/>
                  <a:pt x="9016" y="894"/>
                </a:cubicBezTo>
                <a:cubicBezTo>
                  <a:pt x="9043" y="687"/>
                  <a:pt x="9201" y="222"/>
                  <a:pt x="8940" y="95"/>
                </a:cubicBezTo>
                <a:cubicBezTo>
                  <a:pt x="8906" y="77"/>
                  <a:pt x="8871" y="70"/>
                  <a:pt x="8838" y="70"/>
                </a:cubicBezTo>
                <a:cubicBezTo>
                  <a:pt x="8815" y="70"/>
                  <a:pt x="8793" y="73"/>
                  <a:pt x="8772" y="79"/>
                </a:cubicBezTo>
                <a:cubicBezTo>
                  <a:pt x="8754" y="34"/>
                  <a:pt x="8715" y="1"/>
                  <a:pt x="86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2"/>
          <p:cNvSpPr/>
          <p:nvPr/>
        </p:nvSpPr>
        <p:spPr>
          <a:xfrm rot="-678796">
            <a:off x="11975688" y="6318660"/>
            <a:ext cx="911894" cy="457784"/>
          </a:xfrm>
          <a:custGeom>
            <a:avLst/>
            <a:gdLst/>
            <a:ahLst/>
            <a:cxnLst/>
            <a:rect l="l" t="t" r="r" b="b"/>
            <a:pathLst>
              <a:path w="7842" h="4951" extrusionOk="0">
                <a:moveTo>
                  <a:pt x="6690" y="0"/>
                </a:moveTo>
                <a:cubicBezTo>
                  <a:pt x="6644" y="0"/>
                  <a:pt x="6596" y="6"/>
                  <a:pt x="6544" y="18"/>
                </a:cubicBezTo>
                <a:cubicBezTo>
                  <a:pt x="5833" y="185"/>
                  <a:pt x="5204" y="545"/>
                  <a:pt x="4561" y="863"/>
                </a:cubicBezTo>
                <a:cubicBezTo>
                  <a:pt x="4098" y="1094"/>
                  <a:pt x="3654" y="1365"/>
                  <a:pt x="3208" y="1631"/>
                </a:cubicBezTo>
                <a:cubicBezTo>
                  <a:pt x="2864" y="1837"/>
                  <a:pt x="2508" y="2033"/>
                  <a:pt x="2199" y="2285"/>
                </a:cubicBezTo>
                <a:cubicBezTo>
                  <a:pt x="1611" y="2765"/>
                  <a:pt x="1476" y="3047"/>
                  <a:pt x="2063" y="3772"/>
                </a:cubicBezTo>
                <a:cubicBezTo>
                  <a:pt x="2069" y="3780"/>
                  <a:pt x="2077" y="3788"/>
                  <a:pt x="2084" y="3795"/>
                </a:cubicBezTo>
                <a:cubicBezTo>
                  <a:pt x="2232" y="3980"/>
                  <a:pt x="2409" y="4069"/>
                  <a:pt x="2603" y="4069"/>
                </a:cubicBezTo>
                <a:cubicBezTo>
                  <a:pt x="2701" y="4069"/>
                  <a:pt x="2804" y="4046"/>
                  <a:pt x="2910" y="4001"/>
                </a:cubicBezTo>
                <a:cubicBezTo>
                  <a:pt x="3281" y="3846"/>
                  <a:pt x="3644" y="3674"/>
                  <a:pt x="4001" y="3489"/>
                </a:cubicBezTo>
                <a:cubicBezTo>
                  <a:pt x="4479" y="3239"/>
                  <a:pt x="4943" y="2964"/>
                  <a:pt x="5419" y="2710"/>
                </a:cubicBezTo>
                <a:cubicBezTo>
                  <a:pt x="5721" y="2549"/>
                  <a:pt x="5731" y="2397"/>
                  <a:pt x="5418" y="2172"/>
                </a:cubicBezTo>
                <a:cubicBezTo>
                  <a:pt x="4914" y="2436"/>
                  <a:pt x="4405" y="2713"/>
                  <a:pt x="3887" y="2975"/>
                </a:cubicBezTo>
                <a:cubicBezTo>
                  <a:pt x="3519" y="3160"/>
                  <a:pt x="3150" y="3348"/>
                  <a:pt x="2767" y="3494"/>
                </a:cubicBezTo>
                <a:cubicBezTo>
                  <a:pt x="2696" y="3521"/>
                  <a:pt x="2633" y="3534"/>
                  <a:pt x="2576" y="3534"/>
                </a:cubicBezTo>
                <a:cubicBezTo>
                  <a:pt x="2419" y="3534"/>
                  <a:pt x="2310" y="3434"/>
                  <a:pt x="2222" y="3257"/>
                </a:cubicBezTo>
                <a:cubicBezTo>
                  <a:pt x="2147" y="3105"/>
                  <a:pt x="2214" y="2927"/>
                  <a:pt x="2418" y="2777"/>
                </a:cubicBezTo>
                <a:cubicBezTo>
                  <a:pt x="2656" y="2603"/>
                  <a:pt x="2897" y="2432"/>
                  <a:pt x="3143" y="2275"/>
                </a:cubicBezTo>
                <a:cubicBezTo>
                  <a:pt x="3850" y="1825"/>
                  <a:pt x="4560" y="1381"/>
                  <a:pt x="5326" y="1039"/>
                </a:cubicBezTo>
                <a:cubicBezTo>
                  <a:pt x="5722" y="863"/>
                  <a:pt x="6121" y="692"/>
                  <a:pt x="6527" y="537"/>
                </a:cubicBezTo>
                <a:cubicBezTo>
                  <a:pt x="6574" y="518"/>
                  <a:pt x="6625" y="510"/>
                  <a:pt x="6675" y="510"/>
                </a:cubicBezTo>
                <a:cubicBezTo>
                  <a:pt x="6847" y="510"/>
                  <a:pt x="7022" y="608"/>
                  <a:pt x="7102" y="748"/>
                </a:cubicBezTo>
                <a:cubicBezTo>
                  <a:pt x="7335" y="1151"/>
                  <a:pt x="7242" y="1764"/>
                  <a:pt x="6859" y="2043"/>
                </a:cubicBezTo>
                <a:cubicBezTo>
                  <a:pt x="6501" y="2303"/>
                  <a:pt x="6116" y="2535"/>
                  <a:pt x="5723" y="2739"/>
                </a:cubicBezTo>
                <a:cubicBezTo>
                  <a:pt x="5076" y="3077"/>
                  <a:pt x="4418" y="3393"/>
                  <a:pt x="3755" y="3700"/>
                </a:cubicBezTo>
                <a:cubicBezTo>
                  <a:pt x="3218" y="3948"/>
                  <a:pt x="2671" y="4177"/>
                  <a:pt x="2122" y="4398"/>
                </a:cubicBezTo>
                <a:cubicBezTo>
                  <a:pt x="2024" y="4437"/>
                  <a:pt x="1920" y="4460"/>
                  <a:pt x="1818" y="4460"/>
                </a:cubicBezTo>
                <a:cubicBezTo>
                  <a:pt x="1675" y="4460"/>
                  <a:pt x="1538" y="4415"/>
                  <a:pt x="1431" y="4306"/>
                </a:cubicBezTo>
                <a:cubicBezTo>
                  <a:pt x="1152" y="4021"/>
                  <a:pt x="877" y="3716"/>
                  <a:pt x="669" y="3379"/>
                </a:cubicBezTo>
                <a:cubicBezTo>
                  <a:pt x="512" y="3117"/>
                  <a:pt x="548" y="2990"/>
                  <a:pt x="781" y="2791"/>
                </a:cubicBezTo>
                <a:cubicBezTo>
                  <a:pt x="1005" y="2598"/>
                  <a:pt x="1235" y="2404"/>
                  <a:pt x="1488" y="2257"/>
                </a:cubicBezTo>
                <a:cubicBezTo>
                  <a:pt x="1808" y="2074"/>
                  <a:pt x="2157" y="1943"/>
                  <a:pt x="2489" y="1779"/>
                </a:cubicBezTo>
                <a:cubicBezTo>
                  <a:pt x="2998" y="1524"/>
                  <a:pt x="3505" y="1262"/>
                  <a:pt x="4008" y="996"/>
                </a:cubicBezTo>
                <a:cubicBezTo>
                  <a:pt x="4153" y="919"/>
                  <a:pt x="4184" y="787"/>
                  <a:pt x="4116" y="652"/>
                </a:cubicBezTo>
                <a:cubicBezTo>
                  <a:pt x="4068" y="560"/>
                  <a:pt x="3995" y="511"/>
                  <a:pt x="3904" y="511"/>
                </a:cubicBezTo>
                <a:cubicBezTo>
                  <a:pt x="3864" y="511"/>
                  <a:pt x="3821" y="521"/>
                  <a:pt x="3775" y="540"/>
                </a:cubicBezTo>
                <a:cubicBezTo>
                  <a:pt x="3659" y="589"/>
                  <a:pt x="3544" y="645"/>
                  <a:pt x="3430" y="703"/>
                </a:cubicBezTo>
                <a:cubicBezTo>
                  <a:pt x="2892" y="976"/>
                  <a:pt x="2353" y="1250"/>
                  <a:pt x="1816" y="1524"/>
                </a:cubicBezTo>
                <a:cubicBezTo>
                  <a:pt x="1325" y="1774"/>
                  <a:pt x="817" y="1988"/>
                  <a:pt x="435" y="2413"/>
                </a:cubicBezTo>
                <a:cubicBezTo>
                  <a:pt x="71" y="2819"/>
                  <a:pt x="0" y="3337"/>
                  <a:pt x="329" y="3767"/>
                </a:cubicBezTo>
                <a:cubicBezTo>
                  <a:pt x="559" y="4068"/>
                  <a:pt x="821" y="4349"/>
                  <a:pt x="1097" y="4610"/>
                </a:cubicBezTo>
                <a:cubicBezTo>
                  <a:pt x="1313" y="4813"/>
                  <a:pt x="1570" y="4951"/>
                  <a:pt x="1859" y="4951"/>
                </a:cubicBezTo>
                <a:cubicBezTo>
                  <a:pt x="1932" y="4951"/>
                  <a:pt x="2008" y="4942"/>
                  <a:pt x="2085" y="4923"/>
                </a:cubicBezTo>
                <a:cubicBezTo>
                  <a:pt x="2391" y="4848"/>
                  <a:pt x="2701" y="4758"/>
                  <a:pt x="2987" y="4627"/>
                </a:cubicBezTo>
                <a:cubicBezTo>
                  <a:pt x="3679" y="4307"/>
                  <a:pt x="4358" y="3960"/>
                  <a:pt x="5040" y="3619"/>
                </a:cubicBezTo>
                <a:cubicBezTo>
                  <a:pt x="5590" y="3345"/>
                  <a:pt x="6144" y="3078"/>
                  <a:pt x="6680" y="2779"/>
                </a:cubicBezTo>
                <a:cubicBezTo>
                  <a:pt x="7067" y="2565"/>
                  <a:pt x="7443" y="2328"/>
                  <a:pt x="7605" y="1864"/>
                </a:cubicBezTo>
                <a:cubicBezTo>
                  <a:pt x="7842" y="1189"/>
                  <a:pt x="7548" y="361"/>
                  <a:pt x="6938" y="62"/>
                </a:cubicBezTo>
                <a:cubicBezTo>
                  <a:pt x="6855" y="21"/>
                  <a:pt x="6777" y="0"/>
                  <a:pt x="66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2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5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13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788" name="Google Shape;788;p13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5" name="Google Shape;825;p13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6" name="Google Shape;826;p13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61" name="Google Shape;861;p13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3"/>
          <p:cNvSpPr txBox="1">
            <a:spLocks noGrp="1"/>
          </p:cNvSpPr>
          <p:nvPr>
            <p:ph type="subTitle" idx="1"/>
          </p:nvPr>
        </p:nvSpPr>
        <p:spPr>
          <a:xfrm>
            <a:off x="1139575" y="2846365"/>
            <a:ext cx="2874292" cy="7677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"/>
          <p:cNvSpPr txBox="1">
            <a:spLocks noGrp="1"/>
          </p:cNvSpPr>
          <p:nvPr>
            <p:ph type="subTitle" idx="2"/>
          </p:nvPr>
        </p:nvSpPr>
        <p:spPr>
          <a:xfrm>
            <a:off x="1139575" y="3889669"/>
            <a:ext cx="2874292" cy="998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3"/>
          <p:cNvSpPr txBox="1">
            <a:spLocks noGrp="1"/>
          </p:cNvSpPr>
          <p:nvPr>
            <p:ph type="subTitle" idx="3"/>
          </p:nvPr>
        </p:nvSpPr>
        <p:spPr>
          <a:xfrm>
            <a:off x="5282859" y="2846365"/>
            <a:ext cx="2874292" cy="7677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3"/>
          <p:cNvSpPr txBox="1">
            <a:spLocks noGrp="1"/>
          </p:cNvSpPr>
          <p:nvPr>
            <p:ph type="subTitle" idx="4"/>
          </p:nvPr>
        </p:nvSpPr>
        <p:spPr>
          <a:xfrm>
            <a:off x="5282859" y="3889665"/>
            <a:ext cx="2874292" cy="998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3"/>
          <p:cNvSpPr txBox="1">
            <a:spLocks noGrp="1"/>
          </p:cNvSpPr>
          <p:nvPr>
            <p:ph type="subTitle" idx="5"/>
          </p:nvPr>
        </p:nvSpPr>
        <p:spPr>
          <a:xfrm>
            <a:off x="9426143" y="2846365"/>
            <a:ext cx="2874292" cy="7677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3"/>
          <p:cNvSpPr txBox="1">
            <a:spLocks noGrp="1"/>
          </p:cNvSpPr>
          <p:nvPr>
            <p:ph type="subTitle" idx="6"/>
          </p:nvPr>
        </p:nvSpPr>
        <p:spPr>
          <a:xfrm>
            <a:off x="9426143" y="3889665"/>
            <a:ext cx="2874292" cy="998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3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9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22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488" name="Google Shape;1488;p22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1" name="Google Shape;1501;p22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2" name="Google Shape;1502;p22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22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22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22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9" name="Google Shape;1539;p22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0" name="Google Shape;1540;p22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1" name="Google Shape;1541;p22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2" name="Google Shape;1542;p22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3" name="Google Shape;1543;p22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4" name="Google Shape;1544;p22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5" name="Google Shape;1545;p22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6" name="Google Shape;1546;p22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7" name="Google Shape;1547;p22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22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9" name="Google Shape;1549;p22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0" name="Google Shape;1550;p22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1" name="Google Shape;1551;p22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2" name="Google Shape;1552;p22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3" name="Google Shape;1553;p22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4" name="Google Shape;1554;p22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5" name="Google Shape;1555;p22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6" name="Google Shape;1556;p22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7" name="Google Shape;1557;p22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8" name="Google Shape;1558;p22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22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22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61" name="Google Shape;1561;p22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2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24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644" name="Google Shape;1644;p24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17" name="Google Shape;1717;p24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718" name="Google Shape;1718;p24"/>
          <p:cNvSpPr/>
          <p:nvPr/>
        </p:nvSpPr>
        <p:spPr>
          <a:xfrm>
            <a:off x="11383022" y="6369831"/>
            <a:ext cx="1856746" cy="1012927"/>
          </a:xfrm>
          <a:custGeom>
            <a:avLst/>
            <a:gdLst/>
            <a:ahLst/>
            <a:cxnLst/>
            <a:rect l="l" t="t" r="r" b="b"/>
            <a:pathLst>
              <a:path w="15967" h="10955" extrusionOk="0">
                <a:moveTo>
                  <a:pt x="15475" y="913"/>
                </a:moveTo>
                <a:lnTo>
                  <a:pt x="15475" y="913"/>
                </a:lnTo>
                <a:cubicBezTo>
                  <a:pt x="15463" y="979"/>
                  <a:pt x="15450" y="1044"/>
                  <a:pt x="15437" y="1110"/>
                </a:cubicBezTo>
                <a:lnTo>
                  <a:pt x="15418" y="1126"/>
                </a:lnTo>
                <a:cubicBezTo>
                  <a:pt x="15421" y="1118"/>
                  <a:pt x="15422" y="1107"/>
                  <a:pt x="15424" y="1098"/>
                </a:cubicBezTo>
                <a:cubicBezTo>
                  <a:pt x="15437" y="1079"/>
                  <a:pt x="15447" y="1063"/>
                  <a:pt x="15447" y="1040"/>
                </a:cubicBezTo>
                <a:cubicBezTo>
                  <a:pt x="15447" y="1033"/>
                  <a:pt x="15445" y="1027"/>
                  <a:pt x="15445" y="1021"/>
                </a:cubicBezTo>
                <a:cubicBezTo>
                  <a:pt x="15454" y="985"/>
                  <a:pt x="15464" y="949"/>
                  <a:pt x="15475" y="913"/>
                </a:cubicBezTo>
                <a:close/>
                <a:moveTo>
                  <a:pt x="15152" y="1140"/>
                </a:moveTo>
                <a:lnTo>
                  <a:pt x="15139" y="1156"/>
                </a:lnTo>
                <a:cubicBezTo>
                  <a:pt x="15139" y="1155"/>
                  <a:pt x="15139" y="1154"/>
                  <a:pt x="15138" y="1152"/>
                </a:cubicBezTo>
                <a:cubicBezTo>
                  <a:pt x="15143" y="1149"/>
                  <a:pt x="15148" y="1144"/>
                  <a:pt x="15152" y="1140"/>
                </a:cubicBezTo>
                <a:close/>
                <a:moveTo>
                  <a:pt x="14859" y="1404"/>
                </a:moveTo>
                <a:lnTo>
                  <a:pt x="14859" y="1447"/>
                </a:lnTo>
                <a:cubicBezTo>
                  <a:pt x="14843" y="1467"/>
                  <a:pt x="14838" y="1487"/>
                  <a:pt x="14834" y="1513"/>
                </a:cubicBezTo>
                <a:cubicBezTo>
                  <a:pt x="14832" y="1532"/>
                  <a:pt x="14829" y="1549"/>
                  <a:pt x="14827" y="1569"/>
                </a:cubicBezTo>
                <a:cubicBezTo>
                  <a:pt x="14830" y="1521"/>
                  <a:pt x="14833" y="1473"/>
                  <a:pt x="14837" y="1425"/>
                </a:cubicBezTo>
                <a:cubicBezTo>
                  <a:pt x="14844" y="1419"/>
                  <a:pt x="14852" y="1413"/>
                  <a:pt x="14859" y="1404"/>
                </a:cubicBezTo>
                <a:close/>
                <a:moveTo>
                  <a:pt x="14634" y="1601"/>
                </a:moveTo>
                <a:lnTo>
                  <a:pt x="14634" y="1601"/>
                </a:lnTo>
                <a:cubicBezTo>
                  <a:pt x="14632" y="1636"/>
                  <a:pt x="14630" y="1672"/>
                  <a:pt x="14629" y="1706"/>
                </a:cubicBezTo>
                <a:cubicBezTo>
                  <a:pt x="14601" y="1724"/>
                  <a:pt x="14574" y="1741"/>
                  <a:pt x="14547" y="1760"/>
                </a:cubicBezTo>
                <a:lnTo>
                  <a:pt x="14547" y="1710"/>
                </a:lnTo>
                <a:cubicBezTo>
                  <a:pt x="14547" y="1700"/>
                  <a:pt x="14544" y="1689"/>
                  <a:pt x="14542" y="1680"/>
                </a:cubicBezTo>
                <a:cubicBezTo>
                  <a:pt x="14573" y="1654"/>
                  <a:pt x="14602" y="1627"/>
                  <a:pt x="14634" y="1601"/>
                </a:cubicBezTo>
                <a:close/>
                <a:moveTo>
                  <a:pt x="15229" y="1476"/>
                </a:moveTo>
                <a:lnTo>
                  <a:pt x="15229" y="1476"/>
                </a:lnTo>
                <a:cubicBezTo>
                  <a:pt x="15201" y="1596"/>
                  <a:pt x="15174" y="1718"/>
                  <a:pt x="15143" y="1838"/>
                </a:cubicBezTo>
                <a:cubicBezTo>
                  <a:pt x="15148" y="1737"/>
                  <a:pt x="15149" y="1636"/>
                  <a:pt x="15149" y="1535"/>
                </a:cubicBezTo>
                <a:cubicBezTo>
                  <a:pt x="15175" y="1516"/>
                  <a:pt x="15201" y="1496"/>
                  <a:pt x="15229" y="1476"/>
                </a:cubicBezTo>
                <a:close/>
                <a:moveTo>
                  <a:pt x="14355" y="1843"/>
                </a:moveTo>
                <a:lnTo>
                  <a:pt x="14355" y="1885"/>
                </a:lnTo>
                <a:cubicBezTo>
                  <a:pt x="14317" y="1910"/>
                  <a:pt x="14279" y="1933"/>
                  <a:pt x="14239" y="1956"/>
                </a:cubicBezTo>
                <a:cubicBezTo>
                  <a:pt x="14241" y="1951"/>
                  <a:pt x="14241" y="1944"/>
                  <a:pt x="14242" y="1938"/>
                </a:cubicBezTo>
                <a:cubicBezTo>
                  <a:pt x="14280" y="1906"/>
                  <a:pt x="14318" y="1875"/>
                  <a:pt x="14355" y="1843"/>
                </a:cubicBezTo>
                <a:close/>
                <a:moveTo>
                  <a:pt x="14355" y="2163"/>
                </a:moveTo>
                <a:lnTo>
                  <a:pt x="14355" y="2260"/>
                </a:lnTo>
                <a:cubicBezTo>
                  <a:pt x="14305" y="2294"/>
                  <a:pt x="14256" y="2327"/>
                  <a:pt x="14206" y="2361"/>
                </a:cubicBezTo>
                <a:cubicBezTo>
                  <a:pt x="14206" y="2341"/>
                  <a:pt x="14207" y="2322"/>
                  <a:pt x="14210" y="2303"/>
                </a:cubicBezTo>
                <a:cubicBezTo>
                  <a:pt x="14258" y="2257"/>
                  <a:pt x="14306" y="2210"/>
                  <a:pt x="14355" y="2163"/>
                </a:cubicBezTo>
                <a:close/>
                <a:moveTo>
                  <a:pt x="13454" y="2296"/>
                </a:moveTo>
                <a:cubicBezTo>
                  <a:pt x="13454" y="2303"/>
                  <a:pt x="13455" y="2310"/>
                  <a:pt x="13455" y="2317"/>
                </a:cubicBezTo>
                <a:cubicBezTo>
                  <a:pt x="13386" y="2374"/>
                  <a:pt x="13317" y="2431"/>
                  <a:pt x="13249" y="2487"/>
                </a:cubicBezTo>
                <a:cubicBezTo>
                  <a:pt x="13247" y="2490"/>
                  <a:pt x="13244" y="2492"/>
                  <a:pt x="13242" y="2493"/>
                </a:cubicBezTo>
                <a:cubicBezTo>
                  <a:pt x="13242" y="2476"/>
                  <a:pt x="13241" y="2459"/>
                  <a:pt x="13241" y="2441"/>
                </a:cubicBezTo>
                <a:cubicBezTo>
                  <a:pt x="13311" y="2393"/>
                  <a:pt x="13383" y="2346"/>
                  <a:pt x="13454" y="2296"/>
                </a:cubicBezTo>
                <a:close/>
                <a:moveTo>
                  <a:pt x="14009" y="2493"/>
                </a:moveTo>
                <a:cubicBezTo>
                  <a:pt x="14009" y="2495"/>
                  <a:pt x="14008" y="2495"/>
                  <a:pt x="14008" y="2495"/>
                </a:cubicBezTo>
                <a:cubicBezTo>
                  <a:pt x="14008" y="2495"/>
                  <a:pt x="14008" y="2493"/>
                  <a:pt x="14009" y="2493"/>
                </a:cubicBezTo>
                <a:close/>
                <a:moveTo>
                  <a:pt x="14598" y="2353"/>
                </a:moveTo>
                <a:lnTo>
                  <a:pt x="14598" y="2353"/>
                </a:lnTo>
                <a:cubicBezTo>
                  <a:pt x="14594" y="2422"/>
                  <a:pt x="14592" y="2488"/>
                  <a:pt x="14590" y="2555"/>
                </a:cubicBezTo>
                <a:cubicBezTo>
                  <a:pt x="14590" y="2532"/>
                  <a:pt x="14584" y="2510"/>
                  <a:pt x="14573" y="2490"/>
                </a:cubicBezTo>
                <a:cubicBezTo>
                  <a:pt x="14567" y="2477"/>
                  <a:pt x="14557" y="2469"/>
                  <a:pt x="14548" y="2460"/>
                </a:cubicBezTo>
                <a:lnTo>
                  <a:pt x="14548" y="2414"/>
                </a:lnTo>
                <a:cubicBezTo>
                  <a:pt x="14564" y="2394"/>
                  <a:pt x="14582" y="2374"/>
                  <a:pt x="14598" y="2353"/>
                </a:cubicBezTo>
                <a:close/>
                <a:moveTo>
                  <a:pt x="13042" y="2571"/>
                </a:moveTo>
                <a:cubicBezTo>
                  <a:pt x="13042" y="2598"/>
                  <a:pt x="13044" y="2624"/>
                  <a:pt x="13044" y="2651"/>
                </a:cubicBezTo>
                <a:cubicBezTo>
                  <a:pt x="13031" y="2658"/>
                  <a:pt x="13018" y="2666"/>
                  <a:pt x="13005" y="2672"/>
                </a:cubicBezTo>
                <a:cubicBezTo>
                  <a:pt x="13005" y="2648"/>
                  <a:pt x="12998" y="2626"/>
                  <a:pt x="12983" y="2610"/>
                </a:cubicBezTo>
                <a:cubicBezTo>
                  <a:pt x="13004" y="2596"/>
                  <a:pt x="13023" y="2584"/>
                  <a:pt x="13042" y="2571"/>
                </a:cubicBezTo>
                <a:close/>
                <a:moveTo>
                  <a:pt x="13993" y="2730"/>
                </a:moveTo>
                <a:cubicBezTo>
                  <a:pt x="13994" y="2735"/>
                  <a:pt x="13994" y="2739"/>
                  <a:pt x="13993" y="2743"/>
                </a:cubicBezTo>
                <a:cubicBezTo>
                  <a:pt x="13971" y="2760"/>
                  <a:pt x="13948" y="2778"/>
                  <a:pt x="13927" y="2795"/>
                </a:cubicBezTo>
                <a:lnTo>
                  <a:pt x="13927" y="2777"/>
                </a:lnTo>
                <a:lnTo>
                  <a:pt x="13993" y="2730"/>
                </a:lnTo>
                <a:close/>
                <a:moveTo>
                  <a:pt x="13301" y="2805"/>
                </a:moveTo>
                <a:lnTo>
                  <a:pt x="13301" y="2814"/>
                </a:lnTo>
                <a:cubicBezTo>
                  <a:pt x="13285" y="2823"/>
                  <a:pt x="13270" y="2832"/>
                  <a:pt x="13253" y="2840"/>
                </a:cubicBezTo>
                <a:cubicBezTo>
                  <a:pt x="13251" y="2842"/>
                  <a:pt x="13249" y="2843"/>
                  <a:pt x="13247" y="2843"/>
                </a:cubicBezTo>
                <a:lnTo>
                  <a:pt x="13247" y="2842"/>
                </a:lnTo>
                <a:cubicBezTo>
                  <a:pt x="13265" y="2829"/>
                  <a:pt x="13283" y="2817"/>
                  <a:pt x="13301" y="2805"/>
                </a:cubicBezTo>
                <a:close/>
                <a:moveTo>
                  <a:pt x="12793" y="2730"/>
                </a:moveTo>
                <a:lnTo>
                  <a:pt x="12793" y="2787"/>
                </a:lnTo>
                <a:cubicBezTo>
                  <a:pt x="12775" y="2797"/>
                  <a:pt x="12756" y="2807"/>
                  <a:pt x="12739" y="2817"/>
                </a:cubicBezTo>
                <a:cubicBezTo>
                  <a:pt x="12672" y="2852"/>
                  <a:pt x="12607" y="2886"/>
                  <a:pt x="12542" y="2922"/>
                </a:cubicBezTo>
                <a:cubicBezTo>
                  <a:pt x="12538" y="2911"/>
                  <a:pt x="12529" y="2902"/>
                  <a:pt x="12522" y="2896"/>
                </a:cubicBezTo>
                <a:cubicBezTo>
                  <a:pt x="12612" y="2842"/>
                  <a:pt x="12702" y="2786"/>
                  <a:pt x="12793" y="2730"/>
                </a:cubicBezTo>
                <a:close/>
                <a:moveTo>
                  <a:pt x="14589" y="2573"/>
                </a:moveTo>
                <a:cubicBezTo>
                  <a:pt x="14588" y="2621"/>
                  <a:pt x="14585" y="2672"/>
                  <a:pt x="14584" y="2721"/>
                </a:cubicBezTo>
                <a:lnTo>
                  <a:pt x="14580" y="2892"/>
                </a:lnTo>
                <a:cubicBezTo>
                  <a:pt x="14572" y="2902"/>
                  <a:pt x="14562" y="2911"/>
                  <a:pt x="14553" y="2922"/>
                </a:cubicBezTo>
                <a:cubicBezTo>
                  <a:pt x="14552" y="2832"/>
                  <a:pt x="14551" y="2741"/>
                  <a:pt x="14549" y="2651"/>
                </a:cubicBezTo>
                <a:cubicBezTo>
                  <a:pt x="14567" y="2636"/>
                  <a:pt x="14579" y="2617"/>
                  <a:pt x="14585" y="2593"/>
                </a:cubicBezTo>
                <a:cubicBezTo>
                  <a:pt x="14587" y="2586"/>
                  <a:pt x="14588" y="2579"/>
                  <a:pt x="14589" y="2573"/>
                </a:cubicBezTo>
                <a:close/>
                <a:moveTo>
                  <a:pt x="13746" y="2904"/>
                </a:moveTo>
                <a:lnTo>
                  <a:pt x="13746" y="2938"/>
                </a:lnTo>
                <a:cubicBezTo>
                  <a:pt x="13734" y="2949"/>
                  <a:pt x="13723" y="2958"/>
                  <a:pt x="13709" y="2968"/>
                </a:cubicBezTo>
                <a:cubicBezTo>
                  <a:pt x="13708" y="2956"/>
                  <a:pt x="13708" y="2942"/>
                  <a:pt x="13708" y="2931"/>
                </a:cubicBezTo>
                <a:lnTo>
                  <a:pt x="13746" y="2904"/>
                </a:lnTo>
                <a:close/>
                <a:moveTo>
                  <a:pt x="13051" y="3065"/>
                </a:moveTo>
                <a:cubicBezTo>
                  <a:pt x="13051" y="3073"/>
                  <a:pt x="13051" y="3081"/>
                  <a:pt x="13052" y="3088"/>
                </a:cubicBezTo>
                <a:cubicBezTo>
                  <a:pt x="13037" y="3103"/>
                  <a:pt x="13020" y="3116"/>
                  <a:pt x="13005" y="3130"/>
                </a:cubicBezTo>
                <a:lnTo>
                  <a:pt x="13005" y="3088"/>
                </a:lnTo>
                <a:cubicBezTo>
                  <a:pt x="13005" y="3088"/>
                  <a:pt x="13006" y="3088"/>
                  <a:pt x="13006" y="3087"/>
                </a:cubicBezTo>
                <a:cubicBezTo>
                  <a:pt x="13021" y="3080"/>
                  <a:pt x="13036" y="3072"/>
                  <a:pt x="13051" y="3065"/>
                </a:cubicBezTo>
                <a:close/>
                <a:moveTo>
                  <a:pt x="14891" y="3034"/>
                </a:moveTo>
                <a:cubicBezTo>
                  <a:pt x="14901" y="3037"/>
                  <a:pt x="14911" y="3039"/>
                  <a:pt x="14921" y="3039"/>
                </a:cubicBezTo>
                <a:lnTo>
                  <a:pt x="14922" y="3039"/>
                </a:lnTo>
                <a:cubicBezTo>
                  <a:pt x="14910" y="3073"/>
                  <a:pt x="14898" y="3109"/>
                  <a:pt x="14885" y="3145"/>
                </a:cubicBezTo>
                <a:cubicBezTo>
                  <a:pt x="14888" y="3108"/>
                  <a:pt x="14890" y="3072"/>
                  <a:pt x="14891" y="3034"/>
                </a:cubicBezTo>
                <a:close/>
                <a:moveTo>
                  <a:pt x="13978" y="3094"/>
                </a:moveTo>
                <a:cubicBezTo>
                  <a:pt x="13977" y="3098"/>
                  <a:pt x="13977" y="3102"/>
                  <a:pt x="13977" y="3106"/>
                </a:cubicBezTo>
                <a:lnTo>
                  <a:pt x="13927" y="3153"/>
                </a:lnTo>
                <a:lnTo>
                  <a:pt x="13927" y="3134"/>
                </a:lnTo>
                <a:cubicBezTo>
                  <a:pt x="13943" y="3120"/>
                  <a:pt x="13961" y="3107"/>
                  <a:pt x="13978" y="3094"/>
                </a:cubicBezTo>
                <a:close/>
                <a:moveTo>
                  <a:pt x="12382" y="2979"/>
                </a:moveTo>
                <a:cubicBezTo>
                  <a:pt x="12382" y="2988"/>
                  <a:pt x="12381" y="2998"/>
                  <a:pt x="12381" y="3008"/>
                </a:cubicBezTo>
                <a:cubicBezTo>
                  <a:pt x="12273" y="3065"/>
                  <a:pt x="12165" y="3123"/>
                  <a:pt x="12056" y="3181"/>
                </a:cubicBezTo>
                <a:cubicBezTo>
                  <a:pt x="12056" y="3176"/>
                  <a:pt x="12056" y="3171"/>
                  <a:pt x="12055" y="3168"/>
                </a:cubicBezTo>
                <a:cubicBezTo>
                  <a:pt x="12165" y="3106"/>
                  <a:pt x="12274" y="3042"/>
                  <a:pt x="12382" y="2979"/>
                </a:cubicBezTo>
                <a:close/>
                <a:moveTo>
                  <a:pt x="12560" y="3097"/>
                </a:moveTo>
                <a:cubicBezTo>
                  <a:pt x="12554" y="3119"/>
                  <a:pt x="12555" y="3143"/>
                  <a:pt x="12566" y="3164"/>
                </a:cubicBezTo>
                <a:lnTo>
                  <a:pt x="12532" y="3187"/>
                </a:lnTo>
                <a:cubicBezTo>
                  <a:pt x="12533" y="3161"/>
                  <a:pt x="12535" y="3135"/>
                  <a:pt x="12537" y="3109"/>
                </a:cubicBezTo>
                <a:cubicBezTo>
                  <a:pt x="12544" y="3106"/>
                  <a:pt x="12552" y="3102"/>
                  <a:pt x="12560" y="3097"/>
                </a:cubicBezTo>
                <a:close/>
                <a:moveTo>
                  <a:pt x="14580" y="2967"/>
                </a:moveTo>
                <a:lnTo>
                  <a:pt x="14580" y="2967"/>
                </a:lnTo>
                <a:cubicBezTo>
                  <a:pt x="14577" y="3054"/>
                  <a:pt x="14575" y="3140"/>
                  <a:pt x="14574" y="3227"/>
                </a:cubicBezTo>
                <a:cubicBezTo>
                  <a:pt x="14570" y="3242"/>
                  <a:pt x="14564" y="3256"/>
                  <a:pt x="14561" y="3270"/>
                </a:cubicBezTo>
                <a:cubicBezTo>
                  <a:pt x="14561" y="3248"/>
                  <a:pt x="14559" y="3226"/>
                  <a:pt x="14559" y="3205"/>
                </a:cubicBezTo>
                <a:cubicBezTo>
                  <a:pt x="14558" y="3134"/>
                  <a:pt x="14557" y="3065"/>
                  <a:pt x="14556" y="2993"/>
                </a:cubicBezTo>
                <a:cubicBezTo>
                  <a:pt x="14563" y="2984"/>
                  <a:pt x="14573" y="2974"/>
                  <a:pt x="14580" y="2967"/>
                </a:cubicBezTo>
                <a:close/>
                <a:moveTo>
                  <a:pt x="14360" y="3068"/>
                </a:moveTo>
                <a:cubicBezTo>
                  <a:pt x="14360" y="3087"/>
                  <a:pt x="14360" y="3108"/>
                  <a:pt x="14361" y="3128"/>
                </a:cubicBezTo>
                <a:cubicBezTo>
                  <a:pt x="14305" y="3189"/>
                  <a:pt x="14248" y="3249"/>
                  <a:pt x="14191" y="3311"/>
                </a:cubicBezTo>
                <a:cubicBezTo>
                  <a:pt x="14180" y="3309"/>
                  <a:pt x="14171" y="3308"/>
                  <a:pt x="14161" y="3308"/>
                </a:cubicBezTo>
                <a:cubicBezTo>
                  <a:pt x="14160" y="3289"/>
                  <a:pt x="14160" y="3272"/>
                  <a:pt x="14161" y="3253"/>
                </a:cubicBezTo>
                <a:cubicBezTo>
                  <a:pt x="14183" y="3232"/>
                  <a:pt x="14206" y="3213"/>
                  <a:pt x="14228" y="3192"/>
                </a:cubicBezTo>
                <a:lnTo>
                  <a:pt x="14360" y="3068"/>
                </a:lnTo>
                <a:close/>
                <a:moveTo>
                  <a:pt x="13304" y="3287"/>
                </a:moveTo>
                <a:cubicBezTo>
                  <a:pt x="13303" y="3288"/>
                  <a:pt x="13303" y="3289"/>
                  <a:pt x="13303" y="3290"/>
                </a:cubicBezTo>
                <a:cubicBezTo>
                  <a:pt x="13289" y="3303"/>
                  <a:pt x="13274" y="3313"/>
                  <a:pt x="13262" y="3324"/>
                </a:cubicBezTo>
                <a:lnTo>
                  <a:pt x="13262" y="3309"/>
                </a:lnTo>
                <a:cubicBezTo>
                  <a:pt x="13275" y="3301"/>
                  <a:pt x="13290" y="3294"/>
                  <a:pt x="13304" y="3287"/>
                </a:cubicBezTo>
                <a:close/>
                <a:moveTo>
                  <a:pt x="13749" y="3277"/>
                </a:moveTo>
                <a:lnTo>
                  <a:pt x="13749" y="3309"/>
                </a:lnTo>
                <a:cubicBezTo>
                  <a:pt x="13740" y="3316"/>
                  <a:pt x="13733" y="3324"/>
                  <a:pt x="13724" y="3332"/>
                </a:cubicBezTo>
                <a:cubicBezTo>
                  <a:pt x="13724" y="3319"/>
                  <a:pt x="13724" y="3309"/>
                  <a:pt x="13723" y="3298"/>
                </a:cubicBezTo>
                <a:cubicBezTo>
                  <a:pt x="13731" y="3290"/>
                  <a:pt x="13740" y="3283"/>
                  <a:pt x="13749" y="3277"/>
                </a:cubicBezTo>
                <a:close/>
                <a:moveTo>
                  <a:pt x="12366" y="3201"/>
                </a:moveTo>
                <a:lnTo>
                  <a:pt x="12366" y="3201"/>
                </a:lnTo>
                <a:cubicBezTo>
                  <a:pt x="12364" y="3226"/>
                  <a:pt x="12363" y="3251"/>
                  <a:pt x="12361" y="3275"/>
                </a:cubicBezTo>
                <a:cubicBezTo>
                  <a:pt x="12289" y="3309"/>
                  <a:pt x="12219" y="3342"/>
                  <a:pt x="12148" y="3377"/>
                </a:cubicBezTo>
                <a:cubicBezTo>
                  <a:pt x="12122" y="3389"/>
                  <a:pt x="12097" y="3401"/>
                  <a:pt x="12069" y="3412"/>
                </a:cubicBezTo>
                <a:cubicBezTo>
                  <a:pt x="12068" y="3396"/>
                  <a:pt x="12067" y="3377"/>
                  <a:pt x="12067" y="3361"/>
                </a:cubicBezTo>
                <a:lnTo>
                  <a:pt x="12366" y="3201"/>
                </a:lnTo>
                <a:close/>
                <a:moveTo>
                  <a:pt x="13971" y="3423"/>
                </a:moveTo>
                <a:lnTo>
                  <a:pt x="13971" y="3438"/>
                </a:lnTo>
                <a:cubicBezTo>
                  <a:pt x="13958" y="3451"/>
                  <a:pt x="13946" y="3464"/>
                  <a:pt x="13933" y="3476"/>
                </a:cubicBezTo>
                <a:cubicBezTo>
                  <a:pt x="13932" y="3470"/>
                  <a:pt x="13932" y="3464"/>
                  <a:pt x="13932" y="3458"/>
                </a:cubicBezTo>
                <a:lnTo>
                  <a:pt x="13971" y="3423"/>
                </a:lnTo>
                <a:close/>
                <a:moveTo>
                  <a:pt x="12666" y="3254"/>
                </a:moveTo>
                <a:lnTo>
                  <a:pt x="12666" y="3254"/>
                </a:lnTo>
                <a:cubicBezTo>
                  <a:pt x="12663" y="3310"/>
                  <a:pt x="12659" y="3366"/>
                  <a:pt x="12658" y="3422"/>
                </a:cubicBezTo>
                <a:lnTo>
                  <a:pt x="12511" y="3495"/>
                </a:lnTo>
                <a:cubicBezTo>
                  <a:pt x="12514" y="3439"/>
                  <a:pt x="12518" y="3388"/>
                  <a:pt x="12521" y="3335"/>
                </a:cubicBezTo>
                <a:lnTo>
                  <a:pt x="12579" y="3295"/>
                </a:lnTo>
                <a:cubicBezTo>
                  <a:pt x="12607" y="3282"/>
                  <a:pt x="12636" y="3268"/>
                  <a:pt x="12666" y="3254"/>
                </a:cubicBezTo>
                <a:close/>
                <a:moveTo>
                  <a:pt x="13061" y="3408"/>
                </a:moveTo>
                <a:cubicBezTo>
                  <a:pt x="13062" y="3433"/>
                  <a:pt x="13063" y="3456"/>
                  <a:pt x="13063" y="3481"/>
                </a:cubicBezTo>
                <a:lnTo>
                  <a:pt x="13009" y="3523"/>
                </a:lnTo>
                <a:cubicBezTo>
                  <a:pt x="13009" y="3494"/>
                  <a:pt x="13008" y="3465"/>
                  <a:pt x="13008" y="3435"/>
                </a:cubicBezTo>
                <a:cubicBezTo>
                  <a:pt x="13026" y="3427"/>
                  <a:pt x="13042" y="3418"/>
                  <a:pt x="13061" y="3408"/>
                </a:cubicBezTo>
                <a:close/>
                <a:moveTo>
                  <a:pt x="14569" y="3464"/>
                </a:moveTo>
                <a:cubicBezTo>
                  <a:pt x="14568" y="3490"/>
                  <a:pt x="14568" y="3515"/>
                  <a:pt x="14568" y="3541"/>
                </a:cubicBezTo>
                <a:cubicBezTo>
                  <a:pt x="14567" y="3518"/>
                  <a:pt x="14567" y="3496"/>
                  <a:pt x="14567" y="3474"/>
                </a:cubicBezTo>
                <a:cubicBezTo>
                  <a:pt x="14568" y="3470"/>
                  <a:pt x="14568" y="3466"/>
                  <a:pt x="14569" y="3464"/>
                </a:cubicBezTo>
                <a:close/>
                <a:moveTo>
                  <a:pt x="11844" y="3285"/>
                </a:moveTo>
                <a:lnTo>
                  <a:pt x="11844" y="3293"/>
                </a:lnTo>
                <a:cubicBezTo>
                  <a:pt x="11796" y="3319"/>
                  <a:pt x="11748" y="3344"/>
                  <a:pt x="11700" y="3370"/>
                </a:cubicBezTo>
                <a:cubicBezTo>
                  <a:pt x="11563" y="3444"/>
                  <a:pt x="11426" y="3518"/>
                  <a:pt x="11289" y="3594"/>
                </a:cubicBezTo>
                <a:cubicBezTo>
                  <a:pt x="11285" y="3593"/>
                  <a:pt x="11279" y="3591"/>
                  <a:pt x="11275" y="3589"/>
                </a:cubicBezTo>
                <a:cubicBezTo>
                  <a:pt x="11467" y="3491"/>
                  <a:pt x="11656" y="3389"/>
                  <a:pt x="11844" y="3285"/>
                </a:cubicBezTo>
                <a:close/>
                <a:moveTo>
                  <a:pt x="11856" y="3475"/>
                </a:moveTo>
                <a:cubicBezTo>
                  <a:pt x="11856" y="3485"/>
                  <a:pt x="11858" y="3496"/>
                  <a:pt x="11858" y="3508"/>
                </a:cubicBezTo>
                <a:cubicBezTo>
                  <a:pt x="11741" y="3560"/>
                  <a:pt x="11623" y="3613"/>
                  <a:pt x="11507" y="3665"/>
                </a:cubicBezTo>
                <a:lnTo>
                  <a:pt x="11856" y="3475"/>
                </a:lnTo>
                <a:close/>
                <a:moveTo>
                  <a:pt x="13757" y="3610"/>
                </a:moveTo>
                <a:cubicBezTo>
                  <a:pt x="13757" y="3625"/>
                  <a:pt x="13759" y="3637"/>
                  <a:pt x="13759" y="3652"/>
                </a:cubicBezTo>
                <a:lnTo>
                  <a:pt x="13738" y="3672"/>
                </a:lnTo>
                <a:cubicBezTo>
                  <a:pt x="13738" y="3658"/>
                  <a:pt x="13736" y="3642"/>
                  <a:pt x="13736" y="3629"/>
                </a:cubicBezTo>
                <a:cubicBezTo>
                  <a:pt x="13743" y="3622"/>
                  <a:pt x="13750" y="3617"/>
                  <a:pt x="13757" y="3610"/>
                </a:cubicBezTo>
                <a:close/>
                <a:moveTo>
                  <a:pt x="12347" y="3450"/>
                </a:moveTo>
                <a:lnTo>
                  <a:pt x="12347" y="3450"/>
                </a:lnTo>
                <a:cubicBezTo>
                  <a:pt x="12346" y="3492"/>
                  <a:pt x="12343" y="3534"/>
                  <a:pt x="12341" y="3577"/>
                </a:cubicBezTo>
                <a:cubicBezTo>
                  <a:pt x="12257" y="3619"/>
                  <a:pt x="12172" y="3660"/>
                  <a:pt x="12087" y="3699"/>
                </a:cubicBezTo>
                <a:cubicBezTo>
                  <a:pt x="12086" y="3676"/>
                  <a:pt x="12084" y="3650"/>
                  <a:pt x="12082" y="3624"/>
                </a:cubicBezTo>
                <a:cubicBezTo>
                  <a:pt x="12164" y="3570"/>
                  <a:pt x="12245" y="3517"/>
                  <a:pt x="12325" y="3464"/>
                </a:cubicBezTo>
                <a:cubicBezTo>
                  <a:pt x="12333" y="3459"/>
                  <a:pt x="12340" y="3454"/>
                  <a:pt x="12347" y="3450"/>
                </a:cubicBezTo>
                <a:close/>
                <a:moveTo>
                  <a:pt x="11744" y="3701"/>
                </a:moveTo>
                <a:lnTo>
                  <a:pt x="11744" y="3701"/>
                </a:lnTo>
                <a:cubicBezTo>
                  <a:pt x="11742" y="3702"/>
                  <a:pt x="11740" y="3703"/>
                  <a:pt x="11739" y="3703"/>
                </a:cubicBezTo>
                <a:cubicBezTo>
                  <a:pt x="11740" y="3703"/>
                  <a:pt x="11741" y="3702"/>
                  <a:pt x="11744" y="3701"/>
                </a:cubicBezTo>
                <a:close/>
                <a:moveTo>
                  <a:pt x="11142" y="3660"/>
                </a:moveTo>
                <a:lnTo>
                  <a:pt x="11142" y="3660"/>
                </a:lnTo>
                <a:cubicBezTo>
                  <a:pt x="11140" y="3666"/>
                  <a:pt x="11139" y="3672"/>
                  <a:pt x="11137" y="3679"/>
                </a:cubicBezTo>
                <a:cubicBezTo>
                  <a:pt x="11118" y="3689"/>
                  <a:pt x="11098" y="3701"/>
                  <a:pt x="11079" y="3712"/>
                </a:cubicBezTo>
                <a:lnTo>
                  <a:pt x="11079" y="3692"/>
                </a:lnTo>
                <a:cubicBezTo>
                  <a:pt x="11099" y="3682"/>
                  <a:pt x="11121" y="3670"/>
                  <a:pt x="11142" y="3660"/>
                </a:cubicBezTo>
                <a:close/>
                <a:moveTo>
                  <a:pt x="13303" y="3635"/>
                </a:moveTo>
                <a:lnTo>
                  <a:pt x="13303" y="3689"/>
                </a:lnTo>
                <a:cubicBezTo>
                  <a:pt x="13294" y="3696"/>
                  <a:pt x="13284" y="3703"/>
                  <a:pt x="13275" y="3712"/>
                </a:cubicBezTo>
                <a:cubicBezTo>
                  <a:pt x="13274" y="3693"/>
                  <a:pt x="13274" y="3676"/>
                  <a:pt x="13273" y="3658"/>
                </a:cubicBezTo>
                <a:cubicBezTo>
                  <a:pt x="13283" y="3651"/>
                  <a:pt x="13293" y="3642"/>
                  <a:pt x="13303" y="3635"/>
                </a:cubicBezTo>
                <a:close/>
                <a:moveTo>
                  <a:pt x="14360" y="3200"/>
                </a:moveTo>
                <a:lnTo>
                  <a:pt x="14360" y="3205"/>
                </a:lnTo>
                <a:cubicBezTo>
                  <a:pt x="14363" y="3344"/>
                  <a:pt x="14367" y="3481"/>
                  <a:pt x="14371" y="3620"/>
                </a:cubicBezTo>
                <a:cubicBezTo>
                  <a:pt x="14366" y="3620"/>
                  <a:pt x="14361" y="3619"/>
                  <a:pt x="14356" y="3619"/>
                </a:cubicBezTo>
                <a:cubicBezTo>
                  <a:pt x="14319" y="3619"/>
                  <a:pt x="14282" y="3632"/>
                  <a:pt x="14252" y="3660"/>
                </a:cubicBezTo>
                <a:cubicBezTo>
                  <a:pt x="14221" y="3689"/>
                  <a:pt x="14189" y="3718"/>
                  <a:pt x="14157" y="3748"/>
                </a:cubicBezTo>
                <a:cubicBezTo>
                  <a:pt x="14157" y="3714"/>
                  <a:pt x="14157" y="3683"/>
                  <a:pt x="14155" y="3651"/>
                </a:cubicBezTo>
                <a:cubicBezTo>
                  <a:pt x="14190" y="3615"/>
                  <a:pt x="14225" y="3582"/>
                  <a:pt x="14258" y="3547"/>
                </a:cubicBezTo>
                <a:cubicBezTo>
                  <a:pt x="14313" y="3492"/>
                  <a:pt x="14313" y="3403"/>
                  <a:pt x="14258" y="3349"/>
                </a:cubicBezTo>
                <a:cubicBezTo>
                  <a:pt x="14252" y="3342"/>
                  <a:pt x="14245" y="3337"/>
                  <a:pt x="14237" y="3332"/>
                </a:cubicBezTo>
                <a:cubicBezTo>
                  <a:pt x="14279" y="3288"/>
                  <a:pt x="14319" y="3244"/>
                  <a:pt x="14360" y="3200"/>
                </a:cubicBezTo>
                <a:close/>
                <a:moveTo>
                  <a:pt x="11874" y="3758"/>
                </a:moveTo>
                <a:cubicBezTo>
                  <a:pt x="11875" y="3774"/>
                  <a:pt x="11876" y="3787"/>
                  <a:pt x="11876" y="3803"/>
                </a:cubicBezTo>
                <a:cubicBezTo>
                  <a:pt x="11836" y="3823"/>
                  <a:pt x="11797" y="3842"/>
                  <a:pt x="11757" y="3862"/>
                </a:cubicBezTo>
                <a:lnTo>
                  <a:pt x="11757" y="3831"/>
                </a:lnTo>
                <a:cubicBezTo>
                  <a:pt x="11796" y="3806"/>
                  <a:pt x="11835" y="3782"/>
                  <a:pt x="11874" y="3758"/>
                </a:cubicBezTo>
                <a:close/>
                <a:moveTo>
                  <a:pt x="13075" y="3813"/>
                </a:moveTo>
                <a:cubicBezTo>
                  <a:pt x="13076" y="3833"/>
                  <a:pt x="13076" y="3853"/>
                  <a:pt x="13077" y="3870"/>
                </a:cubicBezTo>
                <a:cubicBezTo>
                  <a:pt x="13057" y="3886"/>
                  <a:pt x="13037" y="3903"/>
                  <a:pt x="13016" y="3919"/>
                </a:cubicBezTo>
                <a:cubicBezTo>
                  <a:pt x="13016" y="3899"/>
                  <a:pt x="13015" y="3881"/>
                  <a:pt x="13015" y="3862"/>
                </a:cubicBezTo>
                <a:cubicBezTo>
                  <a:pt x="13035" y="3846"/>
                  <a:pt x="13056" y="3831"/>
                  <a:pt x="13075" y="3813"/>
                </a:cubicBezTo>
                <a:close/>
                <a:moveTo>
                  <a:pt x="12648" y="3724"/>
                </a:moveTo>
                <a:lnTo>
                  <a:pt x="12648" y="3724"/>
                </a:lnTo>
                <a:cubicBezTo>
                  <a:pt x="12647" y="3751"/>
                  <a:pt x="12647" y="3779"/>
                  <a:pt x="12645" y="3806"/>
                </a:cubicBezTo>
                <a:cubicBezTo>
                  <a:pt x="12594" y="3844"/>
                  <a:pt x="12542" y="3885"/>
                  <a:pt x="12488" y="3924"/>
                </a:cubicBezTo>
                <a:cubicBezTo>
                  <a:pt x="12490" y="3903"/>
                  <a:pt x="12491" y="3881"/>
                  <a:pt x="12492" y="3859"/>
                </a:cubicBezTo>
                <a:cubicBezTo>
                  <a:pt x="12544" y="3813"/>
                  <a:pt x="12596" y="3770"/>
                  <a:pt x="12648" y="3724"/>
                </a:cubicBezTo>
                <a:close/>
                <a:moveTo>
                  <a:pt x="11504" y="3826"/>
                </a:moveTo>
                <a:lnTo>
                  <a:pt x="11504" y="3848"/>
                </a:lnTo>
                <a:cubicBezTo>
                  <a:pt x="11452" y="3879"/>
                  <a:pt x="11401" y="3906"/>
                  <a:pt x="11351" y="3937"/>
                </a:cubicBezTo>
                <a:cubicBezTo>
                  <a:pt x="11351" y="3926"/>
                  <a:pt x="11351" y="3916"/>
                  <a:pt x="11352" y="3906"/>
                </a:cubicBezTo>
                <a:cubicBezTo>
                  <a:pt x="11403" y="3880"/>
                  <a:pt x="11452" y="3853"/>
                  <a:pt x="11504" y="3826"/>
                </a:cubicBezTo>
                <a:close/>
                <a:moveTo>
                  <a:pt x="13972" y="3836"/>
                </a:moveTo>
                <a:cubicBezTo>
                  <a:pt x="13972" y="3862"/>
                  <a:pt x="13973" y="3889"/>
                  <a:pt x="13974" y="3915"/>
                </a:cubicBezTo>
                <a:cubicBezTo>
                  <a:pt x="13967" y="3922"/>
                  <a:pt x="13959" y="3930"/>
                  <a:pt x="13951" y="3937"/>
                </a:cubicBezTo>
                <a:cubicBezTo>
                  <a:pt x="13950" y="3911"/>
                  <a:pt x="13948" y="3886"/>
                  <a:pt x="13947" y="3860"/>
                </a:cubicBezTo>
                <a:lnTo>
                  <a:pt x="13972" y="3836"/>
                </a:lnTo>
                <a:close/>
                <a:moveTo>
                  <a:pt x="11125" y="4030"/>
                </a:moveTo>
                <a:cubicBezTo>
                  <a:pt x="11125" y="4040"/>
                  <a:pt x="11125" y="4050"/>
                  <a:pt x="11124" y="4062"/>
                </a:cubicBezTo>
                <a:cubicBezTo>
                  <a:pt x="11109" y="4071"/>
                  <a:pt x="11093" y="4079"/>
                  <a:pt x="11078" y="4088"/>
                </a:cubicBezTo>
                <a:lnTo>
                  <a:pt x="11078" y="4057"/>
                </a:lnTo>
                <a:cubicBezTo>
                  <a:pt x="11093" y="4048"/>
                  <a:pt x="11110" y="4039"/>
                  <a:pt x="11125" y="4030"/>
                </a:cubicBezTo>
                <a:close/>
                <a:moveTo>
                  <a:pt x="13304" y="3987"/>
                </a:moveTo>
                <a:lnTo>
                  <a:pt x="13304" y="4097"/>
                </a:lnTo>
                <a:lnTo>
                  <a:pt x="13294" y="4107"/>
                </a:lnTo>
                <a:cubicBezTo>
                  <a:pt x="13293" y="4071"/>
                  <a:pt x="13290" y="4035"/>
                  <a:pt x="13289" y="3999"/>
                </a:cubicBezTo>
                <a:lnTo>
                  <a:pt x="13304" y="3987"/>
                </a:lnTo>
                <a:close/>
                <a:moveTo>
                  <a:pt x="13779" y="4028"/>
                </a:moveTo>
                <a:cubicBezTo>
                  <a:pt x="13780" y="4048"/>
                  <a:pt x="13783" y="4069"/>
                  <a:pt x="13785" y="4090"/>
                </a:cubicBezTo>
                <a:cubicBezTo>
                  <a:pt x="13775" y="4098"/>
                  <a:pt x="13766" y="4106"/>
                  <a:pt x="13757" y="4116"/>
                </a:cubicBezTo>
                <a:cubicBezTo>
                  <a:pt x="13756" y="4100"/>
                  <a:pt x="13756" y="4085"/>
                  <a:pt x="13755" y="4069"/>
                </a:cubicBezTo>
                <a:cubicBezTo>
                  <a:pt x="13755" y="4064"/>
                  <a:pt x="13755" y="4059"/>
                  <a:pt x="13754" y="4054"/>
                </a:cubicBezTo>
                <a:lnTo>
                  <a:pt x="13779" y="4028"/>
                </a:lnTo>
                <a:close/>
                <a:moveTo>
                  <a:pt x="10840" y="3812"/>
                </a:moveTo>
                <a:lnTo>
                  <a:pt x="10840" y="3848"/>
                </a:lnTo>
                <a:cubicBezTo>
                  <a:pt x="10783" y="3883"/>
                  <a:pt x="10726" y="3915"/>
                  <a:pt x="10670" y="3948"/>
                </a:cubicBezTo>
                <a:cubicBezTo>
                  <a:pt x="10637" y="3968"/>
                  <a:pt x="10622" y="4005"/>
                  <a:pt x="10632" y="4041"/>
                </a:cubicBezTo>
                <a:cubicBezTo>
                  <a:pt x="10632" y="4044"/>
                  <a:pt x="10634" y="4045"/>
                  <a:pt x="10634" y="4046"/>
                </a:cubicBezTo>
                <a:cubicBezTo>
                  <a:pt x="10603" y="4061"/>
                  <a:pt x="10571" y="4074"/>
                  <a:pt x="10540" y="4088"/>
                </a:cubicBezTo>
                <a:cubicBezTo>
                  <a:pt x="10499" y="4100"/>
                  <a:pt x="10456" y="4112"/>
                  <a:pt x="10415" y="4124"/>
                </a:cubicBezTo>
                <a:cubicBezTo>
                  <a:pt x="10414" y="4090"/>
                  <a:pt x="10414" y="4055"/>
                  <a:pt x="10412" y="4019"/>
                </a:cubicBezTo>
                <a:cubicBezTo>
                  <a:pt x="10556" y="3952"/>
                  <a:pt x="10699" y="3884"/>
                  <a:pt x="10840" y="3812"/>
                </a:cubicBezTo>
                <a:close/>
                <a:moveTo>
                  <a:pt x="12319" y="4012"/>
                </a:moveTo>
                <a:cubicBezTo>
                  <a:pt x="12319" y="4025"/>
                  <a:pt x="12317" y="4039"/>
                  <a:pt x="12317" y="4051"/>
                </a:cubicBezTo>
                <a:cubicBezTo>
                  <a:pt x="12252" y="4098"/>
                  <a:pt x="12186" y="4145"/>
                  <a:pt x="12118" y="4191"/>
                </a:cubicBezTo>
                <a:lnTo>
                  <a:pt x="12118" y="4185"/>
                </a:lnTo>
                <a:cubicBezTo>
                  <a:pt x="12186" y="4127"/>
                  <a:pt x="12252" y="4069"/>
                  <a:pt x="12319" y="4012"/>
                </a:cubicBezTo>
                <a:close/>
                <a:moveTo>
                  <a:pt x="10230" y="4107"/>
                </a:moveTo>
                <a:cubicBezTo>
                  <a:pt x="10232" y="4132"/>
                  <a:pt x="10232" y="4157"/>
                  <a:pt x="10234" y="4180"/>
                </a:cubicBezTo>
                <a:cubicBezTo>
                  <a:pt x="10126" y="4214"/>
                  <a:pt x="10019" y="4247"/>
                  <a:pt x="9912" y="4282"/>
                </a:cubicBezTo>
                <a:cubicBezTo>
                  <a:pt x="9910" y="4273"/>
                  <a:pt x="9909" y="4266"/>
                  <a:pt x="9907" y="4258"/>
                </a:cubicBezTo>
                <a:cubicBezTo>
                  <a:pt x="10015" y="4209"/>
                  <a:pt x="10122" y="4158"/>
                  <a:pt x="10230" y="4107"/>
                </a:cubicBezTo>
                <a:close/>
                <a:moveTo>
                  <a:pt x="11499" y="4164"/>
                </a:moveTo>
                <a:lnTo>
                  <a:pt x="11499" y="4209"/>
                </a:lnTo>
                <a:cubicBezTo>
                  <a:pt x="11447" y="4241"/>
                  <a:pt x="11395" y="4274"/>
                  <a:pt x="11344" y="4307"/>
                </a:cubicBezTo>
                <a:cubicBezTo>
                  <a:pt x="11344" y="4283"/>
                  <a:pt x="11344" y="4261"/>
                  <a:pt x="11346" y="4236"/>
                </a:cubicBezTo>
                <a:cubicBezTo>
                  <a:pt x="11398" y="4212"/>
                  <a:pt x="11447" y="4189"/>
                  <a:pt x="11499" y="4164"/>
                </a:cubicBezTo>
                <a:close/>
                <a:moveTo>
                  <a:pt x="13541" y="4261"/>
                </a:moveTo>
                <a:cubicBezTo>
                  <a:pt x="13542" y="4277"/>
                  <a:pt x="13542" y="4294"/>
                  <a:pt x="13543" y="4309"/>
                </a:cubicBezTo>
                <a:cubicBezTo>
                  <a:pt x="13542" y="4310"/>
                  <a:pt x="13542" y="4312"/>
                  <a:pt x="13541" y="4312"/>
                </a:cubicBezTo>
                <a:lnTo>
                  <a:pt x="13541" y="4261"/>
                </a:lnTo>
                <a:close/>
                <a:moveTo>
                  <a:pt x="12640" y="4149"/>
                </a:moveTo>
                <a:lnTo>
                  <a:pt x="12640" y="4210"/>
                </a:lnTo>
                <a:cubicBezTo>
                  <a:pt x="12585" y="4251"/>
                  <a:pt x="12529" y="4292"/>
                  <a:pt x="12476" y="4332"/>
                </a:cubicBezTo>
                <a:cubicBezTo>
                  <a:pt x="12476" y="4312"/>
                  <a:pt x="12477" y="4292"/>
                  <a:pt x="12477" y="4269"/>
                </a:cubicBezTo>
                <a:lnTo>
                  <a:pt x="12640" y="4149"/>
                </a:lnTo>
                <a:close/>
                <a:moveTo>
                  <a:pt x="13990" y="4299"/>
                </a:moveTo>
                <a:cubicBezTo>
                  <a:pt x="13992" y="4315"/>
                  <a:pt x="13993" y="4329"/>
                  <a:pt x="13993" y="4345"/>
                </a:cubicBezTo>
                <a:cubicBezTo>
                  <a:pt x="13989" y="4344"/>
                  <a:pt x="13987" y="4341"/>
                  <a:pt x="13982" y="4340"/>
                </a:cubicBezTo>
                <a:cubicBezTo>
                  <a:pt x="13981" y="4330"/>
                  <a:pt x="13981" y="4319"/>
                  <a:pt x="13979" y="4308"/>
                </a:cubicBezTo>
                <a:cubicBezTo>
                  <a:pt x="13983" y="4305"/>
                  <a:pt x="13987" y="4302"/>
                  <a:pt x="13990" y="4299"/>
                </a:cubicBezTo>
                <a:close/>
                <a:moveTo>
                  <a:pt x="11889" y="4321"/>
                </a:moveTo>
                <a:cubicBezTo>
                  <a:pt x="11896" y="4323"/>
                  <a:pt x="11903" y="4324"/>
                  <a:pt x="11911" y="4324"/>
                </a:cubicBezTo>
                <a:lnTo>
                  <a:pt x="11911" y="4332"/>
                </a:lnTo>
                <a:cubicBezTo>
                  <a:pt x="11902" y="4339"/>
                  <a:pt x="11893" y="4345"/>
                  <a:pt x="11884" y="4351"/>
                </a:cubicBezTo>
                <a:cubicBezTo>
                  <a:pt x="11885" y="4340"/>
                  <a:pt x="11886" y="4330"/>
                  <a:pt x="11889" y="4321"/>
                </a:cubicBezTo>
                <a:close/>
                <a:moveTo>
                  <a:pt x="9699" y="4354"/>
                </a:moveTo>
                <a:lnTo>
                  <a:pt x="9699" y="4354"/>
                </a:lnTo>
                <a:cubicBezTo>
                  <a:pt x="9697" y="4355"/>
                  <a:pt x="9696" y="4355"/>
                  <a:pt x="9696" y="4355"/>
                </a:cubicBezTo>
                <a:cubicBezTo>
                  <a:pt x="9697" y="4354"/>
                  <a:pt x="9699" y="4354"/>
                  <a:pt x="9699" y="4354"/>
                </a:cubicBezTo>
                <a:close/>
                <a:moveTo>
                  <a:pt x="13089" y="4155"/>
                </a:moveTo>
                <a:cubicBezTo>
                  <a:pt x="13093" y="4202"/>
                  <a:pt x="13094" y="4248"/>
                  <a:pt x="13097" y="4294"/>
                </a:cubicBezTo>
                <a:cubicBezTo>
                  <a:pt x="13075" y="4315"/>
                  <a:pt x="13052" y="4336"/>
                  <a:pt x="13030" y="4357"/>
                </a:cubicBezTo>
                <a:cubicBezTo>
                  <a:pt x="13029" y="4308"/>
                  <a:pt x="13026" y="4259"/>
                  <a:pt x="13023" y="4209"/>
                </a:cubicBezTo>
                <a:cubicBezTo>
                  <a:pt x="13045" y="4191"/>
                  <a:pt x="13067" y="4174"/>
                  <a:pt x="13089" y="4155"/>
                </a:cubicBezTo>
                <a:close/>
                <a:moveTo>
                  <a:pt x="14329" y="3986"/>
                </a:moveTo>
                <a:lnTo>
                  <a:pt x="14329" y="3986"/>
                </a:lnTo>
                <a:cubicBezTo>
                  <a:pt x="14306" y="4057"/>
                  <a:pt x="14283" y="4127"/>
                  <a:pt x="14259" y="4199"/>
                </a:cubicBezTo>
                <a:cubicBezTo>
                  <a:pt x="14235" y="4272"/>
                  <a:pt x="14210" y="4345"/>
                  <a:pt x="14185" y="4418"/>
                </a:cubicBezTo>
                <a:cubicBezTo>
                  <a:pt x="14178" y="4324"/>
                  <a:pt x="14173" y="4230"/>
                  <a:pt x="14169" y="4133"/>
                </a:cubicBezTo>
                <a:cubicBezTo>
                  <a:pt x="14222" y="4085"/>
                  <a:pt x="14274" y="4035"/>
                  <a:pt x="14329" y="3986"/>
                </a:cubicBezTo>
                <a:close/>
                <a:moveTo>
                  <a:pt x="11119" y="4336"/>
                </a:moveTo>
                <a:cubicBezTo>
                  <a:pt x="11119" y="4373"/>
                  <a:pt x="11118" y="4409"/>
                  <a:pt x="11118" y="4445"/>
                </a:cubicBezTo>
                <a:cubicBezTo>
                  <a:pt x="11106" y="4453"/>
                  <a:pt x="11093" y="4459"/>
                  <a:pt x="11080" y="4467"/>
                </a:cubicBezTo>
                <a:cubicBezTo>
                  <a:pt x="11082" y="4432"/>
                  <a:pt x="11082" y="4392"/>
                  <a:pt x="11080" y="4355"/>
                </a:cubicBezTo>
                <a:cubicBezTo>
                  <a:pt x="11093" y="4349"/>
                  <a:pt x="11106" y="4344"/>
                  <a:pt x="11119" y="4336"/>
                </a:cubicBezTo>
                <a:close/>
                <a:moveTo>
                  <a:pt x="10208" y="4480"/>
                </a:moveTo>
                <a:lnTo>
                  <a:pt x="10208" y="4480"/>
                </a:lnTo>
                <a:cubicBezTo>
                  <a:pt x="10196" y="4490"/>
                  <a:pt x="10183" y="4497"/>
                  <a:pt x="10171" y="4506"/>
                </a:cubicBezTo>
                <a:cubicBezTo>
                  <a:pt x="10168" y="4502"/>
                  <a:pt x="10165" y="4499"/>
                  <a:pt x="10162" y="4495"/>
                </a:cubicBezTo>
                <a:cubicBezTo>
                  <a:pt x="10178" y="4490"/>
                  <a:pt x="10193" y="4484"/>
                  <a:pt x="10208" y="4480"/>
                </a:cubicBezTo>
                <a:close/>
                <a:moveTo>
                  <a:pt x="12306" y="4395"/>
                </a:moveTo>
                <a:cubicBezTo>
                  <a:pt x="12306" y="4417"/>
                  <a:pt x="12305" y="4439"/>
                  <a:pt x="12305" y="4461"/>
                </a:cubicBezTo>
                <a:cubicBezTo>
                  <a:pt x="12262" y="4490"/>
                  <a:pt x="12221" y="4520"/>
                  <a:pt x="12179" y="4549"/>
                </a:cubicBezTo>
                <a:cubicBezTo>
                  <a:pt x="12186" y="4523"/>
                  <a:pt x="12191" y="4496"/>
                  <a:pt x="12197" y="4470"/>
                </a:cubicBezTo>
                <a:cubicBezTo>
                  <a:pt x="12233" y="4445"/>
                  <a:pt x="12270" y="4419"/>
                  <a:pt x="12306" y="4395"/>
                </a:cubicBezTo>
                <a:close/>
                <a:moveTo>
                  <a:pt x="10001" y="4545"/>
                </a:moveTo>
                <a:cubicBezTo>
                  <a:pt x="10001" y="4549"/>
                  <a:pt x="9999" y="4554"/>
                  <a:pt x="9999" y="4558"/>
                </a:cubicBezTo>
                <a:cubicBezTo>
                  <a:pt x="10002" y="4584"/>
                  <a:pt x="10003" y="4611"/>
                  <a:pt x="10005" y="4639"/>
                </a:cubicBezTo>
                <a:cubicBezTo>
                  <a:pt x="9984" y="4646"/>
                  <a:pt x="9964" y="4654"/>
                  <a:pt x="9944" y="4662"/>
                </a:cubicBezTo>
                <a:lnTo>
                  <a:pt x="9935" y="4566"/>
                </a:lnTo>
                <a:cubicBezTo>
                  <a:pt x="9958" y="4559"/>
                  <a:pt x="9979" y="4552"/>
                  <a:pt x="10001" y="4545"/>
                </a:cubicBezTo>
                <a:close/>
                <a:moveTo>
                  <a:pt x="11498" y="4435"/>
                </a:moveTo>
                <a:cubicBezTo>
                  <a:pt x="11498" y="4488"/>
                  <a:pt x="11497" y="4541"/>
                  <a:pt x="11497" y="4593"/>
                </a:cubicBezTo>
                <a:cubicBezTo>
                  <a:pt x="11446" y="4623"/>
                  <a:pt x="11394" y="4652"/>
                  <a:pt x="11343" y="4681"/>
                </a:cubicBezTo>
                <a:cubicBezTo>
                  <a:pt x="11343" y="4630"/>
                  <a:pt x="11342" y="4580"/>
                  <a:pt x="11342" y="4531"/>
                </a:cubicBezTo>
                <a:cubicBezTo>
                  <a:pt x="11393" y="4499"/>
                  <a:pt x="11446" y="4468"/>
                  <a:pt x="11498" y="4435"/>
                </a:cubicBezTo>
                <a:close/>
                <a:moveTo>
                  <a:pt x="13564" y="4690"/>
                </a:moveTo>
                <a:lnTo>
                  <a:pt x="13564" y="4693"/>
                </a:lnTo>
                <a:cubicBezTo>
                  <a:pt x="13559" y="4698"/>
                  <a:pt x="13554" y="4704"/>
                  <a:pt x="13547" y="4709"/>
                </a:cubicBezTo>
                <a:lnTo>
                  <a:pt x="13547" y="4704"/>
                </a:lnTo>
                <a:cubicBezTo>
                  <a:pt x="13553" y="4699"/>
                  <a:pt x="13558" y="4694"/>
                  <a:pt x="13564" y="4690"/>
                </a:cubicBezTo>
                <a:close/>
                <a:moveTo>
                  <a:pt x="10673" y="4531"/>
                </a:moveTo>
                <a:lnTo>
                  <a:pt x="10680" y="4706"/>
                </a:lnTo>
                <a:cubicBezTo>
                  <a:pt x="10680" y="4707"/>
                  <a:pt x="10680" y="4707"/>
                  <a:pt x="10679" y="4707"/>
                </a:cubicBezTo>
                <a:cubicBezTo>
                  <a:pt x="10665" y="4701"/>
                  <a:pt x="10652" y="4698"/>
                  <a:pt x="10638" y="4698"/>
                </a:cubicBezTo>
                <a:cubicBezTo>
                  <a:pt x="10629" y="4698"/>
                  <a:pt x="10621" y="4699"/>
                  <a:pt x="10610" y="4701"/>
                </a:cubicBezTo>
                <a:cubicBezTo>
                  <a:pt x="10555" y="4711"/>
                  <a:pt x="10499" y="4723"/>
                  <a:pt x="10443" y="4733"/>
                </a:cubicBezTo>
                <a:cubicBezTo>
                  <a:pt x="10441" y="4699"/>
                  <a:pt x="10440" y="4665"/>
                  <a:pt x="10437" y="4630"/>
                </a:cubicBezTo>
                <a:cubicBezTo>
                  <a:pt x="10515" y="4598"/>
                  <a:pt x="10595" y="4564"/>
                  <a:pt x="10673" y="4531"/>
                </a:cubicBezTo>
                <a:close/>
                <a:moveTo>
                  <a:pt x="9722" y="4631"/>
                </a:moveTo>
                <a:cubicBezTo>
                  <a:pt x="9725" y="4670"/>
                  <a:pt x="9728" y="4707"/>
                  <a:pt x="9731" y="4744"/>
                </a:cubicBezTo>
                <a:cubicBezTo>
                  <a:pt x="9721" y="4748"/>
                  <a:pt x="9712" y="4752"/>
                  <a:pt x="9701" y="4756"/>
                </a:cubicBezTo>
                <a:cubicBezTo>
                  <a:pt x="9700" y="4726"/>
                  <a:pt x="9699" y="4698"/>
                  <a:pt x="9699" y="4668"/>
                </a:cubicBezTo>
                <a:cubicBezTo>
                  <a:pt x="9699" y="4659"/>
                  <a:pt x="9696" y="4650"/>
                  <a:pt x="9694" y="4642"/>
                </a:cubicBezTo>
                <a:cubicBezTo>
                  <a:pt x="9702" y="4639"/>
                  <a:pt x="9712" y="4636"/>
                  <a:pt x="9722" y="4631"/>
                </a:cubicBezTo>
                <a:close/>
                <a:moveTo>
                  <a:pt x="13119" y="4660"/>
                </a:moveTo>
                <a:cubicBezTo>
                  <a:pt x="13120" y="4671"/>
                  <a:pt x="13120" y="4681"/>
                  <a:pt x="13120" y="4691"/>
                </a:cubicBezTo>
                <a:cubicBezTo>
                  <a:pt x="13096" y="4713"/>
                  <a:pt x="13071" y="4734"/>
                  <a:pt x="13047" y="4756"/>
                </a:cubicBezTo>
                <a:lnTo>
                  <a:pt x="13047" y="4748"/>
                </a:lnTo>
                <a:cubicBezTo>
                  <a:pt x="13047" y="4740"/>
                  <a:pt x="13047" y="4734"/>
                  <a:pt x="13046" y="4727"/>
                </a:cubicBezTo>
                <a:cubicBezTo>
                  <a:pt x="13071" y="4704"/>
                  <a:pt x="13094" y="4682"/>
                  <a:pt x="13119" y="4660"/>
                </a:cubicBezTo>
                <a:close/>
                <a:moveTo>
                  <a:pt x="10256" y="4706"/>
                </a:moveTo>
                <a:cubicBezTo>
                  <a:pt x="10258" y="4728"/>
                  <a:pt x="10259" y="4748"/>
                  <a:pt x="10260" y="4770"/>
                </a:cubicBezTo>
                <a:cubicBezTo>
                  <a:pt x="10241" y="4774"/>
                  <a:pt x="10220" y="4777"/>
                  <a:pt x="10201" y="4782"/>
                </a:cubicBezTo>
                <a:cubicBezTo>
                  <a:pt x="10201" y="4764"/>
                  <a:pt x="10199" y="4745"/>
                  <a:pt x="10198" y="4729"/>
                </a:cubicBezTo>
                <a:lnTo>
                  <a:pt x="10256" y="4706"/>
                </a:lnTo>
                <a:close/>
                <a:moveTo>
                  <a:pt x="14387" y="4036"/>
                </a:moveTo>
                <a:cubicBezTo>
                  <a:pt x="14392" y="4127"/>
                  <a:pt x="14395" y="4217"/>
                  <a:pt x="14401" y="4308"/>
                </a:cubicBezTo>
                <a:cubicBezTo>
                  <a:pt x="14402" y="4332"/>
                  <a:pt x="14403" y="4357"/>
                  <a:pt x="14404" y="4381"/>
                </a:cubicBezTo>
                <a:cubicBezTo>
                  <a:pt x="14344" y="4523"/>
                  <a:pt x="14282" y="4661"/>
                  <a:pt x="14216" y="4800"/>
                </a:cubicBezTo>
                <a:cubicBezTo>
                  <a:pt x="14210" y="4740"/>
                  <a:pt x="14205" y="4681"/>
                  <a:pt x="14200" y="4621"/>
                </a:cubicBezTo>
                <a:cubicBezTo>
                  <a:pt x="14242" y="4491"/>
                  <a:pt x="14284" y="4360"/>
                  <a:pt x="14326" y="4229"/>
                </a:cubicBezTo>
                <a:cubicBezTo>
                  <a:pt x="14347" y="4164"/>
                  <a:pt x="14368" y="4101"/>
                  <a:pt x="14387" y="4036"/>
                </a:cubicBezTo>
                <a:close/>
                <a:moveTo>
                  <a:pt x="11928" y="4650"/>
                </a:moveTo>
                <a:lnTo>
                  <a:pt x="11928" y="4650"/>
                </a:lnTo>
                <a:cubicBezTo>
                  <a:pt x="11921" y="4681"/>
                  <a:pt x="11912" y="4711"/>
                  <a:pt x="11905" y="4740"/>
                </a:cubicBezTo>
                <a:lnTo>
                  <a:pt x="11812" y="4806"/>
                </a:lnTo>
                <a:cubicBezTo>
                  <a:pt x="11815" y="4776"/>
                  <a:pt x="11820" y="4745"/>
                  <a:pt x="11824" y="4716"/>
                </a:cubicBezTo>
                <a:cubicBezTo>
                  <a:pt x="11859" y="4694"/>
                  <a:pt x="11895" y="4672"/>
                  <a:pt x="11928" y="4650"/>
                </a:cubicBezTo>
                <a:close/>
                <a:moveTo>
                  <a:pt x="11119" y="4667"/>
                </a:moveTo>
                <a:lnTo>
                  <a:pt x="11119" y="4801"/>
                </a:lnTo>
                <a:cubicBezTo>
                  <a:pt x="11109" y="4805"/>
                  <a:pt x="11099" y="4811"/>
                  <a:pt x="11089" y="4816"/>
                </a:cubicBezTo>
                <a:cubicBezTo>
                  <a:pt x="11088" y="4771"/>
                  <a:pt x="11087" y="4729"/>
                  <a:pt x="11087" y="4685"/>
                </a:cubicBezTo>
                <a:cubicBezTo>
                  <a:pt x="11097" y="4678"/>
                  <a:pt x="11108" y="4672"/>
                  <a:pt x="11119" y="4667"/>
                </a:cubicBezTo>
                <a:close/>
                <a:moveTo>
                  <a:pt x="10015" y="4801"/>
                </a:moveTo>
                <a:cubicBezTo>
                  <a:pt x="10015" y="4806"/>
                  <a:pt x="10015" y="4812"/>
                  <a:pt x="10016" y="4817"/>
                </a:cubicBezTo>
                <a:lnTo>
                  <a:pt x="9958" y="4828"/>
                </a:lnTo>
                <a:lnTo>
                  <a:pt x="9958" y="4823"/>
                </a:lnTo>
                <a:cubicBezTo>
                  <a:pt x="9977" y="4816"/>
                  <a:pt x="9995" y="4810"/>
                  <a:pt x="10015" y="4801"/>
                </a:cubicBezTo>
                <a:close/>
                <a:moveTo>
                  <a:pt x="12640" y="4501"/>
                </a:moveTo>
                <a:lnTo>
                  <a:pt x="12640" y="4512"/>
                </a:lnTo>
                <a:cubicBezTo>
                  <a:pt x="12621" y="4595"/>
                  <a:pt x="12601" y="4680"/>
                  <a:pt x="12581" y="4763"/>
                </a:cubicBezTo>
                <a:cubicBezTo>
                  <a:pt x="12544" y="4795"/>
                  <a:pt x="12507" y="4828"/>
                  <a:pt x="12469" y="4861"/>
                </a:cubicBezTo>
                <a:cubicBezTo>
                  <a:pt x="12469" y="4784"/>
                  <a:pt x="12470" y="4704"/>
                  <a:pt x="12470" y="4626"/>
                </a:cubicBezTo>
                <a:cubicBezTo>
                  <a:pt x="12487" y="4614"/>
                  <a:pt x="12505" y="4602"/>
                  <a:pt x="12522" y="4589"/>
                </a:cubicBezTo>
                <a:cubicBezTo>
                  <a:pt x="12561" y="4561"/>
                  <a:pt x="12600" y="4530"/>
                  <a:pt x="12640" y="4501"/>
                </a:cubicBezTo>
                <a:close/>
                <a:moveTo>
                  <a:pt x="9343" y="4754"/>
                </a:moveTo>
                <a:lnTo>
                  <a:pt x="9343" y="4754"/>
                </a:lnTo>
                <a:cubicBezTo>
                  <a:pt x="9342" y="4799"/>
                  <a:pt x="9339" y="4843"/>
                  <a:pt x="9338" y="4888"/>
                </a:cubicBezTo>
                <a:cubicBezTo>
                  <a:pt x="9326" y="4892"/>
                  <a:pt x="9313" y="4898"/>
                  <a:pt x="9301" y="4901"/>
                </a:cubicBezTo>
                <a:cubicBezTo>
                  <a:pt x="9306" y="4864"/>
                  <a:pt x="9309" y="4827"/>
                  <a:pt x="9313" y="4790"/>
                </a:cubicBezTo>
                <a:lnTo>
                  <a:pt x="9317" y="4766"/>
                </a:lnTo>
                <a:cubicBezTo>
                  <a:pt x="9326" y="4763"/>
                  <a:pt x="9335" y="4758"/>
                  <a:pt x="9343" y="4754"/>
                </a:cubicBezTo>
                <a:close/>
                <a:moveTo>
                  <a:pt x="13871" y="4811"/>
                </a:moveTo>
                <a:cubicBezTo>
                  <a:pt x="13876" y="4846"/>
                  <a:pt x="13883" y="4880"/>
                  <a:pt x="13889" y="4915"/>
                </a:cubicBezTo>
                <a:cubicBezTo>
                  <a:pt x="13872" y="4906"/>
                  <a:pt x="13854" y="4901"/>
                  <a:pt x="13836" y="4901"/>
                </a:cubicBezTo>
                <a:cubicBezTo>
                  <a:pt x="13823" y="4901"/>
                  <a:pt x="13811" y="4904"/>
                  <a:pt x="13798" y="4909"/>
                </a:cubicBezTo>
                <a:cubicBezTo>
                  <a:pt x="13798" y="4903"/>
                  <a:pt x="13797" y="4895"/>
                  <a:pt x="13797" y="4889"/>
                </a:cubicBezTo>
                <a:cubicBezTo>
                  <a:pt x="13822" y="4863"/>
                  <a:pt x="13847" y="4836"/>
                  <a:pt x="13871" y="4811"/>
                </a:cubicBezTo>
                <a:close/>
                <a:moveTo>
                  <a:pt x="10274" y="4975"/>
                </a:moveTo>
                <a:cubicBezTo>
                  <a:pt x="10274" y="4980"/>
                  <a:pt x="10274" y="4984"/>
                  <a:pt x="10275" y="4989"/>
                </a:cubicBezTo>
                <a:cubicBezTo>
                  <a:pt x="10255" y="4993"/>
                  <a:pt x="10235" y="4996"/>
                  <a:pt x="10215" y="4999"/>
                </a:cubicBezTo>
                <a:cubicBezTo>
                  <a:pt x="10215" y="4994"/>
                  <a:pt x="10214" y="4991"/>
                  <a:pt x="10214" y="4987"/>
                </a:cubicBezTo>
                <a:cubicBezTo>
                  <a:pt x="10234" y="4982"/>
                  <a:pt x="10254" y="4978"/>
                  <a:pt x="10274" y="4975"/>
                </a:cubicBezTo>
                <a:close/>
                <a:moveTo>
                  <a:pt x="9078" y="4888"/>
                </a:moveTo>
                <a:lnTo>
                  <a:pt x="9078" y="4888"/>
                </a:lnTo>
                <a:cubicBezTo>
                  <a:pt x="9074" y="4919"/>
                  <a:pt x="9070" y="4950"/>
                  <a:pt x="9067" y="4982"/>
                </a:cubicBezTo>
                <a:cubicBezTo>
                  <a:pt x="9027" y="4996"/>
                  <a:pt x="8988" y="5009"/>
                  <a:pt x="8948" y="5023"/>
                </a:cubicBezTo>
                <a:lnTo>
                  <a:pt x="8948" y="4953"/>
                </a:lnTo>
                <a:cubicBezTo>
                  <a:pt x="8991" y="4932"/>
                  <a:pt x="9033" y="4910"/>
                  <a:pt x="9078" y="4888"/>
                </a:cubicBezTo>
                <a:close/>
                <a:moveTo>
                  <a:pt x="8858" y="4882"/>
                </a:moveTo>
                <a:lnTo>
                  <a:pt x="8858" y="4883"/>
                </a:lnTo>
                <a:cubicBezTo>
                  <a:pt x="8811" y="4908"/>
                  <a:pt x="8762" y="4932"/>
                  <a:pt x="8713" y="4958"/>
                </a:cubicBezTo>
                <a:cubicBezTo>
                  <a:pt x="8671" y="4980"/>
                  <a:pt x="8629" y="5003"/>
                  <a:pt x="8588" y="5027"/>
                </a:cubicBezTo>
                <a:cubicBezTo>
                  <a:pt x="8584" y="4999"/>
                  <a:pt x="8578" y="4972"/>
                  <a:pt x="8572" y="4945"/>
                </a:cubicBezTo>
                <a:cubicBezTo>
                  <a:pt x="8669" y="4927"/>
                  <a:pt x="8764" y="4905"/>
                  <a:pt x="8858" y="4882"/>
                </a:cubicBezTo>
                <a:close/>
                <a:moveTo>
                  <a:pt x="10026" y="5024"/>
                </a:moveTo>
                <a:lnTo>
                  <a:pt x="10026" y="5032"/>
                </a:lnTo>
                <a:cubicBezTo>
                  <a:pt x="10010" y="5034"/>
                  <a:pt x="9992" y="5038"/>
                  <a:pt x="9976" y="5043"/>
                </a:cubicBezTo>
                <a:cubicBezTo>
                  <a:pt x="9976" y="5039"/>
                  <a:pt x="9976" y="5037"/>
                  <a:pt x="9975" y="5034"/>
                </a:cubicBezTo>
                <a:cubicBezTo>
                  <a:pt x="9992" y="5030"/>
                  <a:pt x="10010" y="5027"/>
                  <a:pt x="10026" y="5024"/>
                </a:cubicBezTo>
                <a:close/>
                <a:moveTo>
                  <a:pt x="8858" y="4998"/>
                </a:moveTo>
                <a:lnTo>
                  <a:pt x="8858" y="5045"/>
                </a:lnTo>
                <a:cubicBezTo>
                  <a:pt x="8814" y="5055"/>
                  <a:pt x="8767" y="5064"/>
                  <a:pt x="8721" y="5072"/>
                </a:cubicBezTo>
                <a:cubicBezTo>
                  <a:pt x="8767" y="5048"/>
                  <a:pt x="8812" y="5023"/>
                  <a:pt x="8858" y="4998"/>
                </a:cubicBezTo>
                <a:close/>
                <a:moveTo>
                  <a:pt x="10689" y="4911"/>
                </a:moveTo>
                <a:cubicBezTo>
                  <a:pt x="10690" y="4941"/>
                  <a:pt x="10691" y="4971"/>
                  <a:pt x="10693" y="5002"/>
                </a:cubicBezTo>
                <a:cubicBezTo>
                  <a:pt x="10645" y="5022"/>
                  <a:pt x="10597" y="5040"/>
                  <a:pt x="10548" y="5060"/>
                </a:cubicBezTo>
                <a:cubicBezTo>
                  <a:pt x="10520" y="5071"/>
                  <a:pt x="10493" y="5080"/>
                  <a:pt x="10467" y="5090"/>
                </a:cubicBezTo>
                <a:cubicBezTo>
                  <a:pt x="10466" y="5071"/>
                  <a:pt x="10463" y="5050"/>
                  <a:pt x="10462" y="5030"/>
                </a:cubicBezTo>
                <a:lnTo>
                  <a:pt x="10478" y="5023"/>
                </a:lnTo>
                <a:cubicBezTo>
                  <a:pt x="10532" y="5014"/>
                  <a:pt x="10587" y="5006"/>
                  <a:pt x="10641" y="4998"/>
                </a:cubicBezTo>
                <a:cubicBezTo>
                  <a:pt x="10658" y="4994"/>
                  <a:pt x="10667" y="4972"/>
                  <a:pt x="10663" y="4958"/>
                </a:cubicBezTo>
                <a:cubicBezTo>
                  <a:pt x="10660" y="4950"/>
                  <a:pt x="10655" y="4944"/>
                  <a:pt x="10649" y="4940"/>
                </a:cubicBezTo>
                <a:cubicBezTo>
                  <a:pt x="10647" y="4939"/>
                  <a:pt x="10644" y="4939"/>
                  <a:pt x="10642" y="4937"/>
                </a:cubicBezTo>
                <a:cubicBezTo>
                  <a:pt x="10657" y="4929"/>
                  <a:pt x="10674" y="4919"/>
                  <a:pt x="10689" y="4911"/>
                </a:cubicBezTo>
                <a:close/>
                <a:moveTo>
                  <a:pt x="9761" y="5077"/>
                </a:moveTo>
                <a:lnTo>
                  <a:pt x="9761" y="5084"/>
                </a:lnTo>
                <a:cubicBezTo>
                  <a:pt x="9744" y="5087"/>
                  <a:pt x="9728" y="5090"/>
                  <a:pt x="9712" y="5094"/>
                </a:cubicBezTo>
                <a:lnTo>
                  <a:pt x="9712" y="5087"/>
                </a:lnTo>
                <a:cubicBezTo>
                  <a:pt x="9728" y="5084"/>
                  <a:pt x="9744" y="5081"/>
                  <a:pt x="9761" y="5077"/>
                </a:cubicBezTo>
                <a:close/>
                <a:moveTo>
                  <a:pt x="12300" y="4748"/>
                </a:moveTo>
                <a:lnTo>
                  <a:pt x="12300" y="4748"/>
                </a:lnTo>
                <a:cubicBezTo>
                  <a:pt x="12299" y="4833"/>
                  <a:pt x="12299" y="4919"/>
                  <a:pt x="12299" y="5004"/>
                </a:cubicBezTo>
                <a:cubicBezTo>
                  <a:pt x="12259" y="5037"/>
                  <a:pt x="12222" y="5069"/>
                  <a:pt x="12183" y="5101"/>
                </a:cubicBezTo>
                <a:cubicBezTo>
                  <a:pt x="12176" y="5015"/>
                  <a:pt x="12169" y="4931"/>
                  <a:pt x="12164" y="4846"/>
                </a:cubicBezTo>
                <a:lnTo>
                  <a:pt x="12300" y="4748"/>
                </a:lnTo>
                <a:close/>
                <a:moveTo>
                  <a:pt x="11497" y="4911"/>
                </a:moveTo>
                <a:cubicBezTo>
                  <a:pt x="11497" y="4947"/>
                  <a:pt x="11497" y="4982"/>
                  <a:pt x="11498" y="5019"/>
                </a:cubicBezTo>
                <a:cubicBezTo>
                  <a:pt x="11449" y="5051"/>
                  <a:pt x="11400" y="5084"/>
                  <a:pt x="11349" y="5116"/>
                </a:cubicBezTo>
                <a:cubicBezTo>
                  <a:pt x="11348" y="5076"/>
                  <a:pt x="11347" y="5035"/>
                  <a:pt x="11346" y="4994"/>
                </a:cubicBezTo>
                <a:cubicBezTo>
                  <a:pt x="11364" y="4984"/>
                  <a:pt x="11385" y="4975"/>
                  <a:pt x="11405" y="4963"/>
                </a:cubicBezTo>
                <a:cubicBezTo>
                  <a:pt x="11436" y="4946"/>
                  <a:pt x="11466" y="4929"/>
                  <a:pt x="11497" y="4911"/>
                </a:cubicBezTo>
                <a:close/>
                <a:moveTo>
                  <a:pt x="13146" y="5064"/>
                </a:moveTo>
                <a:cubicBezTo>
                  <a:pt x="13148" y="5075"/>
                  <a:pt x="13148" y="5086"/>
                  <a:pt x="13149" y="5096"/>
                </a:cubicBezTo>
                <a:cubicBezTo>
                  <a:pt x="13127" y="5116"/>
                  <a:pt x="13106" y="5137"/>
                  <a:pt x="13084" y="5156"/>
                </a:cubicBezTo>
                <a:cubicBezTo>
                  <a:pt x="13080" y="5157"/>
                  <a:pt x="13076" y="5162"/>
                  <a:pt x="13072" y="5165"/>
                </a:cubicBezTo>
                <a:cubicBezTo>
                  <a:pt x="13071" y="5153"/>
                  <a:pt x="13071" y="5142"/>
                  <a:pt x="13070" y="5131"/>
                </a:cubicBezTo>
                <a:cubicBezTo>
                  <a:pt x="13096" y="5108"/>
                  <a:pt x="13120" y="5086"/>
                  <a:pt x="13146" y="5064"/>
                </a:cubicBezTo>
                <a:close/>
                <a:moveTo>
                  <a:pt x="9334" y="5162"/>
                </a:moveTo>
                <a:lnTo>
                  <a:pt x="9334" y="5178"/>
                </a:lnTo>
                <a:cubicBezTo>
                  <a:pt x="9314" y="5183"/>
                  <a:pt x="9296" y="5188"/>
                  <a:pt x="9277" y="5193"/>
                </a:cubicBezTo>
                <a:cubicBezTo>
                  <a:pt x="9277" y="5188"/>
                  <a:pt x="9278" y="5180"/>
                  <a:pt x="9278" y="5173"/>
                </a:cubicBezTo>
                <a:cubicBezTo>
                  <a:pt x="9296" y="5169"/>
                  <a:pt x="9316" y="5165"/>
                  <a:pt x="9334" y="5162"/>
                </a:cubicBezTo>
                <a:close/>
                <a:moveTo>
                  <a:pt x="8225" y="4999"/>
                </a:moveTo>
                <a:lnTo>
                  <a:pt x="8230" y="5116"/>
                </a:lnTo>
                <a:cubicBezTo>
                  <a:pt x="8136" y="5143"/>
                  <a:pt x="8043" y="5172"/>
                  <a:pt x="7950" y="5200"/>
                </a:cubicBezTo>
                <a:cubicBezTo>
                  <a:pt x="7945" y="5170"/>
                  <a:pt x="7940" y="5141"/>
                  <a:pt x="7932" y="5112"/>
                </a:cubicBezTo>
                <a:cubicBezTo>
                  <a:pt x="8021" y="5076"/>
                  <a:pt x="8108" y="5039"/>
                  <a:pt x="8198" y="5002"/>
                </a:cubicBezTo>
                <a:cubicBezTo>
                  <a:pt x="8206" y="5001"/>
                  <a:pt x="8216" y="5001"/>
                  <a:pt x="8225" y="4999"/>
                </a:cubicBezTo>
                <a:close/>
                <a:moveTo>
                  <a:pt x="13589" y="5102"/>
                </a:moveTo>
                <a:cubicBezTo>
                  <a:pt x="13590" y="5125"/>
                  <a:pt x="13592" y="5149"/>
                  <a:pt x="13594" y="5173"/>
                </a:cubicBezTo>
                <a:cubicBezTo>
                  <a:pt x="13585" y="5188"/>
                  <a:pt x="13574" y="5201"/>
                  <a:pt x="13564" y="5215"/>
                </a:cubicBezTo>
                <a:lnTo>
                  <a:pt x="13560" y="5131"/>
                </a:lnTo>
                <a:lnTo>
                  <a:pt x="13589" y="5102"/>
                </a:lnTo>
                <a:close/>
                <a:moveTo>
                  <a:pt x="11121" y="5110"/>
                </a:moveTo>
                <a:cubicBezTo>
                  <a:pt x="11123" y="5146"/>
                  <a:pt x="11123" y="5182"/>
                  <a:pt x="11124" y="5219"/>
                </a:cubicBezTo>
                <a:cubicBezTo>
                  <a:pt x="11118" y="5214"/>
                  <a:pt x="11110" y="5213"/>
                  <a:pt x="11102" y="5213"/>
                </a:cubicBezTo>
                <a:lnTo>
                  <a:pt x="11098" y="5120"/>
                </a:lnTo>
                <a:cubicBezTo>
                  <a:pt x="11106" y="5116"/>
                  <a:pt x="11114" y="5112"/>
                  <a:pt x="11121" y="5110"/>
                </a:cubicBezTo>
                <a:close/>
                <a:moveTo>
                  <a:pt x="12476" y="5224"/>
                </a:moveTo>
                <a:cubicBezTo>
                  <a:pt x="12476" y="5226"/>
                  <a:pt x="12475" y="5229"/>
                  <a:pt x="12475" y="5231"/>
                </a:cubicBezTo>
                <a:lnTo>
                  <a:pt x="12475" y="5225"/>
                </a:lnTo>
                <a:lnTo>
                  <a:pt x="12476" y="5224"/>
                </a:lnTo>
                <a:close/>
                <a:moveTo>
                  <a:pt x="14033" y="5188"/>
                </a:moveTo>
                <a:cubicBezTo>
                  <a:pt x="14023" y="5205"/>
                  <a:pt x="14014" y="5225"/>
                  <a:pt x="14004" y="5244"/>
                </a:cubicBezTo>
                <a:cubicBezTo>
                  <a:pt x="14009" y="5226"/>
                  <a:pt x="14015" y="5208"/>
                  <a:pt x="14021" y="5190"/>
                </a:cubicBezTo>
                <a:lnTo>
                  <a:pt x="14026" y="5190"/>
                </a:lnTo>
                <a:cubicBezTo>
                  <a:pt x="14029" y="5190"/>
                  <a:pt x="14030" y="5188"/>
                  <a:pt x="14033" y="5188"/>
                </a:cubicBezTo>
                <a:close/>
                <a:moveTo>
                  <a:pt x="10281" y="5055"/>
                </a:moveTo>
                <a:cubicBezTo>
                  <a:pt x="10284" y="5090"/>
                  <a:pt x="10286" y="5126"/>
                  <a:pt x="10289" y="5161"/>
                </a:cubicBezTo>
                <a:cubicBezTo>
                  <a:pt x="10274" y="5172"/>
                  <a:pt x="10259" y="5183"/>
                  <a:pt x="10248" y="5202"/>
                </a:cubicBezTo>
                <a:cubicBezTo>
                  <a:pt x="10236" y="5223"/>
                  <a:pt x="10229" y="5248"/>
                  <a:pt x="10230" y="5272"/>
                </a:cubicBezTo>
                <a:cubicBezTo>
                  <a:pt x="10227" y="5203"/>
                  <a:pt x="10223" y="5134"/>
                  <a:pt x="10219" y="5065"/>
                </a:cubicBezTo>
                <a:cubicBezTo>
                  <a:pt x="10240" y="5061"/>
                  <a:pt x="10260" y="5059"/>
                  <a:pt x="10281" y="5055"/>
                </a:cubicBezTo>
                <a:close/>
                <a:moveTo>
                  <a:pt x="10031" y="5102"/>
                </a:moveTo>
                <a:cubicBezTo>
                  <a:pt x="10034" y="5175"/>
                  <a:pt x="10038" y="5250"/>
                  <a:pt x="10042" y="5324"/>
                </a:cubicBezTo>
                <a:cubicBezTo>
                  <a:pt x="10031" y="5327"/>
                  <a:pt x="10017" y="5330"/>
                  <a:pt x="10006" y="5334"/>
                </a:cubicBezTo>
                <a:cubicBezTo>
                  <a:pt x="9997" y="5260"/>
                  <a:pt x="9990" y="5185"/>
                  <a:pt x="9984" y="5111"/>
                </a:cubicBezTo>
                <a:cubicBezTo>
                  <a:pt x="9999" y="5107"/>
                  <a:pt x="10015" y="5105"/>
                  <a:pt x="10031" y="5102"/>
                </a:cubicBezTo>
                <a:close/>
                <a:moveTo>
                  <a:pt x="11820" y="5084"/>
                </a:moveTo>
                <a:lnTo>
                  <a:pt x="11820" y="5084"/>
                </a:lnTo>
                <a:cubicBezTo>
                  <a:pt x="11798" y="5172"/>
                  <a:pt x="11778" y="5260"/>
                  <a:pt x="11757" y="5348"/>
                </a:cubicBezTo>
                <a:cubicBezTo>
                  <a:pt x="11756" y="5312"/>
                  <a:pt x="11756" y="5277"/>
                  <a:pt x="11756" y="5240"/>
                </a:cubicBezTo>
                <a:cubicBezTo>
                  <a:pt x="11761" y="5199"/>
                  <a:pt x="11766" y="5159"/>
                  <a:pt x="11771" y="5117"/>
                </a:cubicBezTo>
                <a:cubicBezTo>
                  <a:pt x="11787" y="5106"/>
                  <a:pt x="11804" y="5094"/>
                  <a:pt x="11820" y="5084"/>
                </a:cubicBezTo>
                <a:close/>
                <a:moveTo>
                  <a:pt x="8806" y="5266"/>
                </a:moveTo>
                <a:lnTo>
                  <a:pt x="8806" y="5266"/>
                </a:lnTo>
                <a:cubicBezTo>
                  <a:pt x="8805" y="5283"/>
                  <a:pt x="8805" y="5299"/>
                  <a:pt x="8804" y="5318"/>
                </a:cubicBezTo>
                <a:cubicBezTo>
                  <a:pt x="8768" y="5328"/>
                  <a:pt x="8732" y="5338"/>
                  <a:pt x="8697" y="5348"/>
                </a:cubicBezTo>
                <a:cubicBezTo>
                  <a:pt x="8690" y="5344"/>
                  <a:pt x="8681" y="5341"/>
                  <a:pt x="8673" y="5341"/>
                </a:cubicBezTo>
                <a:cubicBezTo>
                  <a:pt x="8668" y="5341"/>
                  <a:pt x="8663" y="5342"/>
                  <a:pt x="8658" y="5344"/>
                </a:cubicBezTo>
                <a:cubicBezTo>
                  <a:pt x="8650" y="5346"/>
                  <a:pt x="8644" y="5349"/>
                  <a:pt x="8636" y="5351"/>
                </a:cubicBezTo>
                <a:cubicBezTo>
                  <a:pt x="8634" y="5334"/>
                  <a:pt x="8632" y="5317"/>
                  <a:pt x="8629" y="5299"/>
                </a:cubicBezTo>
                <a:cubicBezTo>
                  <a:pt x="8689" y="5288"/>
                  <a:pt x="8747" y="5278"/>
                  <a:pt x="8806" y="5266"/>
                </a:cubicBezTo>
                <a:close/>
                <a:moveTo>
                  <a:pt x="12863" y="5309"/>
                </a:moveTo>
                <a:cubicBezTo>
                  <a:pt x="12864" y="5322"/>
                  <a:pt x="12864" y="5334"/>
                  <a:pt x="12865" y="5346"/>
                </a:cubicBezTo>
                <a:cubicBezTo>
                  <a:pt x="12863" y="5349"/>
                  <a:pt x="12860" y="5350"/>
                  <a:pt x="12858" y="5353"/>
                </a:cubicBezTo>
                <a:cubicBezTo>
                  <a:pt x="12858" y="5340"/>
                  <a:pt x="12856" y="5327"/>
                  <a:pt x="12856" y="5314"/>
                </a:cubicBezTo>
                <a:cubicBezTo>
                  <a:pt x="12859" y="5313"/>
                  <a:pt x="12860" y="5310"/>
                  <a:pt x="12863" y="5309"/>
                </a:cubicBezTo>
                <a:close/>
                <a:moveTo>
                  <a:pt x="9766" y="5156"/>
                </a:moveTo>
                <a:cubicBezTo>
                  <a:pt x="9775" y="5234"/>
                  <a:pt x="9782" y="5313"/>
                  <a:pt x="9789" y="5391"/>
                </a:cubicBezTo>
                <a:cubicBezTo>
                  <a:pt x="9769" y="5397"/>
                  <a:pt x="9748" y="5402"/>
                  <a:pt x="9726" y="5408"/>
                </a:cubicBezTo>
                <a:lnTo>
                  <a:pt x="9715" y="5168"/>
                </a:lnTo>
                <a:cubicBezTo>
                  <a:pt x="9731" y="5164"/>
                  <a:pt x="9749" y="5160"/>
                  <a:pt x="9766" y="5156"/>
                </a:cubicBezTo>
                <a:close/>
                <a:moveTo>
                  <a:pt x="9555" y="5204"/>
                </a:moveTo>
                <a:lnTo>
                  <a:pt x="9567" y="5453"/>
                </a:lnTo>
                <a:cubicBezTo>
                  <a:pt x="9562" y="5454"/>
                  <a:pt x="9559" y="5455"/>
                  <a:pt x="9556" y="5455"/>
                </a:cubicBezTo>
                <a:cubicBezTo>
                  <a:pt x="9555" y="5372"/>
                  <a:pt x="9554" y="5288"/>
                  <a:pt x="9555" y="5204"/>
                </a:cubicBezTo>
                <a:close/>
                <a:moveTo>
                  <a:pt x="12304" y="5365"/>
                </a:moveTo>
                <a:lnTo>
                  <a:pt x="12304" y="5387"/>
                </a:lnTo>
                <a:cubicBezTo>
                  <a:pt x="12274" y="5412"/>
                  <a:pt x="12244" y="5436"/>
                  <a:pt x="12213" y="5459"/>
                </a:cubicBezTo>
                <a:cubicBezTo>
                  <a:pt x="12213" y="5452"/>
                  <a:pt x="12212" y="5444"/>
                  <a:pt x="12211" y="5437"/>
                </a:cubicBezTo>
                <a:cubicBezTo>
                  <a:pt x="12243" y="5413"/>
                  <a:pt x="12273" y="5389"/>
                  <a:pt x="12304" y="5365"/>
                </a:cubicBezTo>
                <a:close/>
                <a:moveTo>
                  <a:pt x="7751" y="5188"/>
                </a:moveTo>
                <a:cubicBezTo>
                  <a:pt x="7758" y="5225"/>
                  <a:pt x="7765" y="5261"/>
                  <a:pt x="7772" y="5298"/>
                </a:cubicBezTo>
                <a:cubicBezTo>
                  <a:pt x="7766" y="5317"/>
                  <a:pt x="7765" y="5339"/>
                  <a:pt x="7770" y="5358"/>
                </a:cubicBezTo>
                <a:cubicBezTo>
                  <a:pt x="7774" y="5373"/>
                  <a:pt x="7783" y="5387"/>
                  <a:pt x="7794" y="5399"/>
                </a:cubicBezTo>
                <a:cubicBezTo>
                  <a:pt x="7801" y="5436"/>
                  <a:pt x="7809" y="5471"/>
                  <a:pt x="7816" y="5506"/>
                </a:cubicBezTo>
                <a:cubicBezTo>
                  <a:pt x="7795" y="5474"/>
                  <a:pt x="7773" y="5442"/>
                  <a:pt x="7750" y="5411"/>
                </a:cubicBezTo>
                <a:cubicBezTo>
                  <a:pt x="7709" y="5353"/>
                  <a:pt x="7667" y="5294"/>
                  <a:pt x="7626" y="5237"/>
                </a:cubicBezTo>
                <a:cubicBezTo>
                  <a:pt x="7667" y="5221"/>
                  <a:pt x="7709" y="5204"/>
                  <a:pt x="7751" y="5188"/>
                </a:cubicBezTo>
                <a:close/>
                <a:moveTo>
                  <a:pt x="9334" y="5260"/>
                </a:moveTo>
                <a:cubicBezTo>
                  <a:pt x="9334" y="5346"/>
                  <a:pt x="9335" y="5434"/>
                  <a:pt x="9337" y="5521"/>
                </a:cubicBezTo>
                <a:cubicBezTo>
                  <a:pt x="9332" y="5522"/>
                  <a:pt x="9324" y="5525"/>
                  <a:pt x="9319" y="5526"/>
                </a:cubicBezTo>
                <a:lnTo>
                  <a:pt x="9265" y="5542"/>
                </a:lnTo>
                <a:cubicBezTo>
                  <a:pt x="9266" y="5453"/>
                  <a:pt x="9267" y="5364"/>
                  <a:pt x="9271" y="5276"/>
                </a:cubicBezTo>
                <a:cubicBezTo>
                  <a:pt x="9278" y="5273"/>
                  <a:pt x="9285" y="5271"/>
                  <a:pt x="9291" y="5270"/>
                </a:cubicBezTo>
                <a:cubicBezTo>
                  <a:pt x="9306" y="5266"/>
                  <a:pt x="9319" y="5263"/>
                  <a:pt x="9334" y="5260"/>
                </a:cubicBezTo>
                <a:close/>
                <a:moveTo>
                  <a:pt x="13920" y="5081"/>
                </a:moveTo>
                <a:cubicBezTo>
                  <a:pt x="13924" y="5101"/>
                  <a:pt x="13928" y="5118"/>
                  <a:pt x="13932" y="5138"/>
                </a:cubicBezTo>
                <a:cubicBezTo>
                  <a:pt x="13932" y="5140"/>
                  <a:pt x="13935" y="5143"/>
                  <a:pt x="13936" y="5146"/>
                </a:cubicBezTo>
                <a:cubicBezTo>
                  <a:pt x="13911" y="5215"/>
                  <a:pt x="13888" y="5286"/>
                  <a:pt x="13862" y="5354"/>
                </a:cubicBezTo>
                <a:cubicBezTo>
                  <a:pt x="13854" y="5379"/>
                  <a:pt x="13875" y="5408"/>
                  <a:pt x="13900" y="5416"/>
                </a:cubicBezTo>
                <a:cubicBezTo>
                  <a:pt x="13906" y="5417"/>
                  <a:pt x="13911" y="5417"/>
                  <a:pt x="13917" y="5417"/>
                </a:cubicBezTo>
                <a:cubicBezTo>
                  <a:pt x="13893" y="5465"/>
                  <a:pt x="13869" y="5515"/>
                  <a:pt x="13844" y="5562"/>
                </a:cubicBezTo>
                <a:cubicBezTo>
                  <a:pt x="13843" y="5549"/>
                  <a:pt x="13842" y="5535"/>
                  <a:pt x="13840" y="5522"/>
                </a:cubicBezTo>
                <a:cubicBezTo>
                  <a:pt x="13832" y="5427"/>
                  <a:pt x="13826" y="5330"/>
                  <a:pt x="13819" y="5235"/>
                </a:cubicBezTo>
                <a:cubicBezTo>
                  <a:pt x="13854" y="5183"/>
                  <a:pt x="13888" y="5133"/>
                  <a:pt x="13920" y="5081"/>
                </a:cubicBezTo>
                <a:close/>
                <a:moveTo>
                  <a:pt x="12664" y="5474"/>
                </a:moveTo>
                <a:cubicBezTo>
                  <a:pt x="12664" y="5488"/>
                  <a:pt x="12665" y="5500"/>
                  <a:pt x="12665" y="5514"/>
                </a:cubicBezTo>
                <a:cubicBezTo>
                  <a:pt x="12641" y="5534"/>
                  <a:pt x="12618" y="5555"/>
                  <a:pt x="12594" y="5574"/>
                </a:cubicBezTo>
                <a:cubicBezTo>
                  <a:pt x="12596" y="5558"/>
                  <a:pt x="12600" y="5542"/>
                  <a:pt x="12602" y="5526"/>
                </a:cubicBezTo>
                <a:cubicBezTo>
                  <a:pt x="12614" y="5517"/>
                  <a:pt x="12626" y="5506"/>
                  <a:pt x="12637" y="5498"/>
                </a:cubicBezTo>
                <a:lnTo>
                  <a:pt x="12664" y="5474"/>
                </a:lnTo>
                <a:close/>
                <a:moveTo>
                  <a:pt x="12011" y="5593"/>
                </a:moveTo>
                <a:cubicBezTo>
                  <a:pt x="12012" y="5602"/>
                  <a:pt x="12012" y="5609"/>
                  <a:pt x="12013" y="5615"/>
                </a:cubicBezTo>
                <a:cubicBezTo>
                  <a:pt x="11999" y="5617"/>
                  <a:pt x="11985" y="5619"/>
                  <a:pt x="11972" y="5624"/>
                </a:cubicBezTo>
                <a:cubicBezTo>
                  <a:pt x="11984" y="5614"/>
                  <a:pt x="11998" y="5604"/>
                  <a:pt x="12011" y="5593"/>
                </a:cubicBezTo>
                <a:close/>
                <a:moveTo>
                  <a:pt x="8983" y="5354"/>
                </a:moveTo>
                <a:lnTo>
                  <a:pt x="8987" y="5622"/>
                </a:lnTo>
                <a:lnTo>
                  <a:pt x="8975" y="5626"/>
                </a:lnTo>
                <a:cubicBezTo>
                  <a:pt x="8974" y="5613"/>
                  <a:pt x="8972" y="5600"/>
                  <a:pt x="8972" y="5588"/>
                </a:cubicBezTo>
                <a:cubicBezTo>
                  <a:pt x="8974" y="5511"/>
                  <a:pt x="8976" y="5433"/>
                  <a:pt x="8979" y="5355"/>
                </a:cubicBezTo>
                <a:cubicBezTo>
                  <a:pt x="8980" y="5355"/>
                  <a:pt x="8981" y="5354"/>
                  <a:pt x="8983" y="5354"/>
                </a:cubicBezTo>
                <a:close/>
                <a:moveTo>
                  <a:pt x="10702" y="5291"/>
                </a:moveTo>
                <a:cubicBezTo>
                  <a:pt x="10705" y="5358"/>
                  <a:pt x="10706" y="5426"/>
                  <a:pt x="10709" y="5493"/>
                </a:cubicBezTo>
                <a:cubicBezTo>
                  <a:pt x="10659" y="5535"/>
                  <a:pt x="10608" y="5577"/>
                  <a:pt x="10561" y="5620"/>
                </a:cubicBezTo>
                <a:cubicBezTo>
                  <a:pt x="10554" y="5628"/>
                  <a:pt x="10549" y="5635"/>
                  <a:pt x="10544" y="5643"/>
                </a:cubicBezTo>
                <a:lnTo>
                  <a:pt x="10544" y="5641"/>
                </a:lnTo>
                <a:cubicBezTo>
                  <a:pt x="10541" y="5631"/>
                  <a:pt x="10531" y="5624"/>
                  <a:pt x="10520" y="5624"/>
                </a:cubicBezTo>
                <a:cubicBezTo>
                  <a:pt x="10518" y="5624"/>
                  <a:pt x="10516" y="5624"/>
                  <a:pt x="10514" y="5625"/>
                </a:cubicBezTo>
                <a:cubicBezTo>
                  <a:pt x="10513" y="5625"/>
                  <a:pt x="10513" y="5625"/>
                  <a:pt x="10511" y="5626"/>
                </a:cubicBezTo>
                <a:cubicBezTo>
                  <a:pt x="10504" y="5540"/>
                  <a:pt x="10497" y="5454"/>
                  <a:pt x="10488" y="5369"/>
                </a:cubicBezTo>
                <a:cubicBezTo>
                  <a:pt x="10540" y="5353"/>
                  <a:pt x="10591" y="5334"/>
                  <a:pt x="10639" y="5315"/>
                </a:cubicBezTo>
                <a:cubicBezTo>
                  <a:pt x="10660" y="5308"/>
                  <a:pt x="10681" y="5299"/>
                  <a:pt x="10702" y="5291"/>
                </a:cubicBezTo>
                <a:close/>
                <a:moveTo>
                  <a:pt x="11502" y="5298"/>
                </a:moveTo>
                <a:cubicBezTo>
                  <a:pt x="11503" y="5401"/>
                  <a:pt x="11506" y="5503"/>
                  <a:pt x="11508" y="5605"/>
                </a:cubicBezTo>
                <a:cubicBezTo>
                  <a:pt x="11462" y="5622"/>
                  <a:pt x="11416" y="5640"/>
                  <a:pt x="11370" y="5657"/>
                </a:cubicBezTo>
                <a:cubicBezTo>
                  <a:pt x="11366" y="5569"/>
                  <a:pt x="11361" y="5481"/>
                  <a:pt x="11357" y="5393"/>
                </a:cubicBezTo>
                <a:cubicBezTo>
                  <a:pt x="11406" y="5362"/>
                  <a:pt x="11455" y="5329"/>
                  <a:pt x="11502" y="5298"/>
                </a:cubicBezTo>
                <a:close/>
                <a:moveTo>
                  <a:pt x="8800" y="5407"/>
                </a:moveTo>
                <a:cubicBezTo>
                  <a:pt x="8798" y="5496"/>
                  <a:pt x="8795" y="5586"/>
                  <a:pt x="8794" y="5676"/>
                </a:cubicBezTo>
                <a:cubicBezTo>
                  <a:pt x="8753" y="5688"/>
                  <a:pt x="8711" y="5698"/>
                  <a:pt x="8670" y="5708"/>
                </a:cubicBezTo>
                <a:cubicBezTo>
                  <a:pt x="8665" y="5625"/>
                  <a:pt x="8656" y="5541"/>
                  <a:pt x="8648" y="5458"/>
                </a:cubicBezTo>
                <a:cubicBezTo>
                  <a:pt x="8660" y="5454"/>
                  <a:pt x="8674" y="5449"/>
                  <a:pt x="8685" y="5444"/>
                </a:cubicBezTo>
                <a:cubicBezTo>
                  <a:pt x="8692" y="5442"/>
                  <a:pt x="8698" y="5439"/>
                  <a:pt x="8703" y="5436"/>
                </a:cubicBezTo>
                <a:cubicBezTo>
                  <a:pt x="8706" y="5434"/>
                  <a:pt x="8710" y="5434"/>
                  <a:pt x="8712" y="5433"/>
                </a:cubicBezTo>
                <a:cubicBezTo>
                  <a:pt x="8742" y="5424"/>
                  <a:pt x="8770" y="5416"/>
                  <a:pt x="8800" y="5407"/>
                </a:cubicBezTo>
                <a:close/>
                <a:moveTo>
                  <a:pt x="10533" y="5670"/>
                </a:moveTo>
                <a:cubicBezTo>
                  <a:pt x="10529" y="5687"/>
                  <a:pt x="10526" y="5703"/>
                  <a:pt x="10529" y="5721"/>
                </a:cubicBezTo>
                <a:cubicBezTo>
                  <a:pt x="10526" y="5721"/>
                  <a:pt x="10524" y="5722"/>
                  <a:pt x="10520" y="5722"/>
                </a:cubicBezTo>
                <a:cubicBezTo>
                  <a:pt x="10519" y="5707"/>
                  <a:pt x="10518" y="5692"/>
                  <a:pt x="10515" y="5677"/>
                </a:cubicBezTo>
                <a:cubicBezTo>
                  <a:pt x="10519" y="5676"/>
                  <a:pt x="10522" y="5675"/>
                  <a:pt x="10526" y="5673"/>
                </a:cubicBezTo>
                <a:cubicBezTo>
                  <a:pt x="10529" y="5672"/>
                  <a:pt x="10530" y="5671"/>
                  <a:pt x="10533" y="5670"/>
                </a:cubicBezTo>
                <a:close/>
                <a:moveTo>
                  <a:pt x="10255" y="5344"/>
                </a:moveTo>
                <a:cubicBezTo>
                  <a:pt x="10269" y="5362"/>
                  <a:pt x="10286" y="5375"/>
                  <a:pt x="10307" y="5384"/>
                </a:cubicBezTo>
                <a:cubicBezTo>
                  <a:pt x="10316" y="5488"/>
                  <a:pt x="10327" y="5591"/>
                  <a:pt x="10336" y="5693"/>
                </a:cubicBezTo>
                <a:cubicBezTo>
                  <a:pt x="10308" y="5703"/>
                  <a:pt x="10282" y="5716"/>
                  <a:pt x="10255" y="5727"/>
                </a:cubicBezTo>
                <a:cubicBezTo>
                  <a:pt x="10248" y="5602"/>
                  <a:pt x="10241" y="5475"/>
                  <a:pt x="10235" y="5349"/>
                </a:cubicBezTo>
                <a:cubicBezTo>
                  <a:pt x="10241" y="5348"/>
                  <a:pt x="10249" y="5345"/>
                  <a:pt x="10255" y="5344"/>
                </a:cubicBezTo>
                <a:close/>
                <a:moveTo>
                  <a:pt x="8240" y="5382"/>
                </a:moveTo>
                <a:cubicBezTo>
                  <a:pt x="8241" y="5415"/>
                  <a:pt x="8243" y="5449"/>
                  <a:pt x="8246" y="5481"/>
                </a:cubicBezTo>
                <a:lnTo>
                  <a:pt x="8195" y="5496"/>
                </a:lnTo>
                <a:cubicBezTo>
                  <a:pt x="8170" y="5504"/>
                  <a:pt x="8143" y="5512"/>
                  <a:pt x="8117" y="5520"/>
                </a:cubicBezTo>
                <a:cubicBezTo>
                  <a:pt x="8090" y="5527"/>
                  <a:pt x="8072" y="5556"/>
                  <a:pt x="8080" y="5583"/>
                </a:cubicBezTo>
                <a:cubicBezTo>
                  <a:pt x="8087" y="5607"/>
                  <a:pt x="8108" y="5621"/>
                  <a:pt x="8131" y="5621"/>
                </a:cubicBezTo>
                <a:cubicBezTo>
                  <a:pt x="8135" y="5621"/>
                  <a:pt x="8139" y="5620"/>
                  <a:pt x="8144" y="5619"/>
                </a:cubicBezTo>
                <a:cubicBezTo>
                  <a:pt x="8180" y="5612"/>
                  <a:pt x="8216" y="5600"/>
                  <a:pt x="8252" y="5589"/>
                </a:cubicBezTo>
                <a:lnTo>
                  <a:pt x="8257" y="5644"/>
                </a:lnTo>
                <a:cubicBezTo>
                  <a:pt x="8210" y="5666"/>
                  <a:pt x="8162" y="5690"/>
                  <a:pt x="8117" y="5713"/>
                </a:cubicBezTo>
                <a:cubicBezTo>
                  <a:pt x="8100" y="5722"/>
                  <a:pt x="8085" y="5729"/>
                  <a:pt x="8069" y="5738"/>
                </a:cubicBezTo>
                <a:cubicBezTo>
                  <a:pt x="8052" y="5672"/>
                  <a:pt x="8035" y="5605"/>
                  <a:pt x="8019" y="5538"/>
                </a:cubicBezTo>
                <a:lnTo>
                  <a:pt x="7992" y="5413"/>
                </a:lnTo>
                <a:cubicBezTo>
                  <a:pt x="8014" y="5410"/>
                  <a:pt x="8038" y="5407"/>
                  <a:pt x="8060" y="5403"/>
                </a:cubicBezTo>
                <a:cubicBezTo>
                  <a:pt x="8072" y="5411"/>
                  <a:pt x="8087" y="5415"/>
                  <a:pt x="8103" y="5415"/>
                </a:cubicBezTo>
                <a:cubicBezTo>
                  <a:pt x="8109" y="5415"/>
                  <a:pt x="8115" y="5415"/>
                  <a:pt x="8121" y="5413"/>
                </a:cubicBezTo>
                <a:cubicBezTo>
                  <a:pt x="8160" y="5405"/>
                  <a:pt x="8200" y="5393"/>
                  <a:pt x="8240" y="5382"/>
                </a:cubicBezTo>
                <a:close/>
                <a:moveTo>
                  <a:pt x="11135" y="5537"/>
                </a:moveTo>
                <a:cubicBezTo>
                  <a:pt x="11137" y="5602"/>
                  <a:pt x="11140" y="5665"/>
                  <a:pt x="11144" y="5729"/>
                </a:cubicBezTo>
                <a:cubicBezTo>
                  <a:pt x="11139" y="5733"/>
                  <a:pt x="11132" y="5736"/>
                  <a:pt x="11128" y="5740"/>
                </a:cubicBezTo>
                <a:cubicBezTo>
                  <a:pt x="11124" y="5676"/>
                  <a:pt x="11120" y="5612"/>
                  <a:pt x="11116" y="5548"/>
                </a:cubicBezTo>
                <a:cubicBezTo>
                  <a:pt x="11123" y="5545"/>
                  <a:pt x="11129" y="5541"/>
                  <a:pt x="11135" y="5537"/>
                </a:cubicBezTo>
                <a:close/>
                <a:moveTo>
                  <a:pt x="10339" y="5745"/>
                </a:moveTo>
                <a:lnTo>
                  <a:pt x="10339" y="5749"/>
                </a:lnTo>
                <a:cubicBezTo>
                  <a:pt x="10333" y="5750"/>
                  <a:pt x="10326" y="5752"/>
                  <a:pt x="10318" y="5753"/>
                </a:cubicBezTo>
                <a:cubicBezTo>
                  <a:pt x="10326" y="5750"/>
                  <a:pt x="10332" y="5748"/>
                  <a:pt x="10339" y="5745"/>
                </a:cubicBezTo>
                <a:close/>
                <a:moveTo>
                  <a:pt x="13179" y="5478"/>
                </a:moveTo>
                <a:cubicBezTo>
                  <a:pt x="13185" y="5552"/>
                  <a:pt x="13191" y="5628"/>
                  <a:pt x="13200" y="5702"/>
                </a:cubicBezTo>
                <a:lnTo>
                  <a:pt x="13122" y="5800"/>
                </a:lnTo>
                <a:cubicBezTo>
                  <a:pt x="13115" y="5717"/>
                  <a:pt x="13108" y="5631"/>
                  <a:pt x="13101" y="5546"/>
                </a:cubicBezTo>
                <a:cubicBezTo>
                  <a:pt x="13108" y="5540"/>
                  <a:pt x="13117" y="5532"/>
                  <a:pt x="13124" y="5525"/>
                </a:cubicBezTo>
                <a:cubicBezTo>
                  <a:pt x="13143" y="5510"/>
                  <a:pt x="13160" y="5493"/>
                  <a:pt x="13179" y="5478"/>
                </a:cubicBezTo>
                <a:close/>
                <a:moveTo>
                  <a:pt x="10044" y="5400"/>
                </a:moveTo>
                <a:cubicBezTo>
                  <a:pt x="10051" y="5534"/>
                  <a:pt x="10059" y="5667"/>
                  <a:pt x="10065" y="5802"/>
                </a:cubicBezTo>
                <a:cubicBezTo>
                  <a:pt x="10060" y="5804"/>
                  <a:pt x="10056" y="5805"/>
                  <a:pt x="10051" y="5805"/>
                </a:cubicBezTo>
                <a:cubicBezTo>
                  <a:pt x="10037" y="5672"/>
                  <a:pt x="10023" y="5541"/>
                  <a:pt x="10011" y="5407"/>
                </a:cubicBezTo>
                <a:cubicBezTo>
                  <a:pt x="10023" y="5406"/>
                  <a:pt x="10034" y="5402"/>
                  <a:pt x="10044" y="5400"/>
                </a:cubicBezTo>
                <a:close/>
                <a:moveTo>
                  <a:pt x="8988" y="5713"/>
                </a:moveTo>
                <a:cubicBezTo>
                  <a:pt x="8988" y="5747"/>
                  <a:pt x="8990" y="5780"/>
                  <a:pt x="8991" y="5812"/>
                </a:cubicBezTo>
                <a:cubicBezTo>
                  <a:pt x="8987" y="5780"/>
                  <a:pt x="8985" y="5748"/>
                  <a:pt x="8981" y="5714"/>
                </a:cubicBezTo>
                <a:cubicBezTo>
                  <a:pt x="8984" y="5714"/>
                  <a:pt x="8986" y="5713"/>
                  <a:pt x="8988" y="5713"/>
                </a:cubicBezTo>
                <a:close/>
                <a:moveTo>
                  <a:pt x="8265" y="5770"/>
                </a:moveTo>
                <a:cubicBezTo>
                  <a:pt x="8267" y="5781"/>
                  <a:pt x="8268" y="5793"/>
                  <a:pt x="8268" y="5805"/>
                </a:cubicBezTo>
                <a:cubicBezTo>
                  <a:pt x="8239" y="5811"/>
                  <a:pt x="8210" y="5819"/>
                  <a:pt x="8180" y="5824"/>
                </a:cubicBezTo>
                <a:cubicBezTo>
                  <a:pt x="8164" y="5827"/>
                  <a:pt x="8150" y="5831"/>
                  <a:pt x="8134" y="5833"/>
                </a:cubicBezTo>
                <a:lnTo>
                  <a:pt x="8174" y="5813"/>
                </a:lnTo>
                <a:cubicBezTo>
                  <a:pt x="8204" y="5799"/>
                  <a:pt x="8235" y="5784"/>
                  <a:pt x="8265" y="5770"/>
                </a:cubicBezTo>
                <a:close/>
                <a:moveTo>
                  <a:pt x="9798" y="5468"/>
                </a:moveTo>
                <a:cubicBezTo>
                  <a:pt x="9810" y="5598"/>
                  <a:pt x="9823" y="5727"/>
                  <a:pt x="9837" y="5855"/>
                </a:cubicBezTo>
                <a:cubicBezTo>
                  <a:pt x="9810" y="5862"/>
                  <a:pt x="9784" y="5868"/>
                  <a:pt x="9757" y="5874"/>
                </a:cubicBezTo>
                <a:cubicBezTo>
                  <a:pt x="9748" y="5747"/>
                  <a:pt x="9739" y="5617"/>
                  <a:pt x="9731" y="5488"/>
                </a:cubicBezTo>
                <a:lnTo>
                  <a:pt x="9798" y="5468"/>
                </a:lnTo>
                <a:close/>
                <a:moveTo>
                  <a:pt x="9572" y="5535"/>
                </a:moveTo>
                <a:cubicBezTo>
                  <a:pt x="9580" y="5662"/>
                  <a:pt x="9588" y="5789"/>
                  <a:pt x="9598" y="5916"/>
                </a:cubicBezTo>
                <a:cubicBezTo>
                  <a:pt x="9588" y="5919"/>
                  <a:pt x="9580" y="5921"/>
                  <a:pt x="9571" y="5923"/>
                </a:cubicBezTo>
                <a:cubicBezTo>
                  <a:pt x="9565" y="5794"/>
                  <a:pt x="9560" y="5667"/>
                  <a:pt x="9557" y="5540"/>
                </a:cubicBezTo>
                <a:cubicBezTo>
                  <a:pt x="9562" y="5538"/>
                  <a:pt x="9567" y="5537"/>
                  <a:pt x="9572" y="5535"/>
                </a:cubicBezTo>
                <a:close/>
                <a:moveTo>
                  <a:pt x="13638" y="5697"/>
                </a:moveTo>
                <a:cubicBezTo>
                  <a:pt x="13645" y="5767"/>
                  <a:pt x="13653" y="5837"/>
                  <a:pt x="13661" y="5905"/>
                </a:cubicBezTo>
                <a:cubicBezTo>
                  <a:pt x="13646" y="5934"/>
                  <a:pt x="13631" y="5961"/>
                  <a:pt x="13617" y="5988"/>
                </a:cubicBezTo>
                <a:cubicBezTo>
                  <a:pt x="13610" y="5909"/>
                  <a:pt x="13603" y="5832"/>
                  <a:pt x="13598" y="5753"/>
                </a:cubicBezTo>
                <a:cubicBezTo>
                  <a:pt x="13611" y="5734"/>
                  <a:pt x="13625" y="5717"/>
                  <a:pt x="13638" y="5697"/>
                </a:cubicBezTo>
                <a:close/>
                <a:moveTo>
                  <a:pt x="10717" y="5794"/>
                </a:moveTo>
                <a:lnTo>
                  <a:pt x="10721" y="5923"/>
                </a:lnTo>
                <a:cubicBezTo>
                  <a:pt x="10663" y="5947"/>
                  <a:pt x="10606" y="5971"/>
                  <a:pt x="10548" y="5997"/>
                </a:cubicBezTo>
                <a:cubicBezTo>
                  <a:pt x="10541" y="5941"/>
                  <a:pt x="10536" y="5888"/>
                  <a:pt x="10531" y="5832"/>
                </a:cubicBezTo>
                <a:cubicBezTo>
                  <a:pt x="10548" y="5831"/>
                  <a:pt x="10564" y="5828"/>
                  <a:pt x="10577" y="5825"/>
                </a:cubicBezTo>
                <a:lnTo>
                  <a:pt x="10576" y="5825"/>
                </a:lnTo>
                <a:cubicBezTo>
                  <a:pt x="10581" y="5824"/>
                  <a:pt x="10587" y="5824"/>
                  <a:pt x="10592" y="5822"/>
                </a:cubicBezTo>
                <a:cubicBezTo>
                  <a:pt x="10601" y="5821"/>
                  <a:pt x="10608" y="5820"/>
                  <a:pt x="10617" y="5816"/>
                </a:cubicBezTo>
                <a:cubicBezTo>
                  <a:pt x="10626" y="5818"/>
                  <a:pt x="10636" y="5819"/>
                  <a:pt x="10645" y="5819"/>
                </a:cubicBezTo>
                <a:cubicBezTo>
                  <a:pt x="10665" y="5819"/>
                  <a:pt x="10684" y="5815"/>
                  <a:pt x="10702" y="5804"/>
                </a:cubicBezTo>
                <a:cubicBezTo>
                  <a:pt x="10707" y="5801"/>
                  <a:pt x="10712" y="5796"/>
                  <a:pt x="10717" y="5794"/>
                </a:cubicBezTo>
                <a:close/>
                <a:moveTo>
                  <a:pt x="9339" y="5607"/>
                </a:moveTo>
                <a:cubicBezTo>
                  <a:pt x="9343" y="5732"/>
                  <a:pt x="9346" y="5857"/>
                  <a:pt x="9353" y="5982"/>
                </a:cubicBezTo>
                <a:cubicBezTo>
                  <a:pt x="9327" y="5988"/>
                  <a:pt x="9303" y="5996"/>
                  <a:pt x="9277" y="6003"/>
                </a:cubicBezTo>
                <a:cubicBezTo>
                  <a:pt x="9270" y="5878"/>
                  <a:pt x="9267" y="5753"/>
                  <a:pt x="9266" y="5629"/>
                </a:cubicBezTo>
                <a:cubicBezTo>
                  <a:pt x="9291" y="5620"/>
                  <a:pt x="9314" y="5614"/>
                  <a:pt x="9339" y="5607"/>
                </a:cubicBezTo>
                <a:close/>
                <a:moveTo>
                  <a:pt x="11473" y="5977"/>
                </a:moveTo>
                <a:cubicBezTo>
                  <a:pt x="11471" y="5990"/>
                  <a:pt x="11469" y="6003"/>
                  <a:pt x="11467" y="6016"/>
                </a:cubicBezTo>
                <a:cubicBezTo>
                  <a:pt x="11443" y="6033"/>
                  <a:pt x="11419" y="6048"/>
                  <a:pt x="11395" y="6065"/>
                </a:cubicBezTo>
                <a:cubicBezTo>
                  <a:pt x="11394" y="6053"/>
                  <a:pt x="11394" y="6042"/>
                  <a:pt x="11393" y="6032"/>
                </a:cubicBezTo>
                <a:cubicBezTo>
                  <a:pt x="11420" y="6013"/>
                  <a:pt x="11446" y="5995"/>
                  <a:pt x="11473" y="5977"/>
                </a:cubicBezTo>
                <a:close/>
                <a:moveTo>
                  <a:pt x="10073" y="5921"/>
                </a:moveTo>
                <a:cubicBezTo>
                  <a:pt x="10075" y="5970"/>
                  <a:pt x="10079" y="6020"/>
                  <a:pt x="10082" y="6070"/>
                </a:cubicBezTo>
                <a:cubicBezTo>
                  <a:pt x="10077" y="6020"/>
                  <a:pt x="10070" y="5971"/>
                  <a:pt x="10065" y="5923"/>
                </a:cubicBezTo>
                <a:cubicBezTo>
                  <a:pt x="10068" y="5923"/>
                  <a:pt x="10070" y="5923"/>
                  <a:pt x="10073" y="5921"/>
                </a:cubicBezTo>
                <a:close/>
                <a:moveTo>
                  <a:pt x="12894" y="5722"/>
                </a:moveTo>
                <a:cubicBezTo>
                  <a:pt x="12902" y="5830"/>
                  <a:pt x="12913" y="5937"/>
                  <a:pt x="12923" y="6045"/>
                </a:cubicBezTo>
                <a:cubicBezTo>
                  <a:pt x="12913" y="6058"/>
                  <a:pt x="12901" y="6071"/>
                  <a:pt x="12891" y="6084"/>
                </a:cubicBezTo>
                <a:cubicBezTo>
                  <a:pt x="12885" y="5969"/>
                  <a:pt x="12880" y="5853"/>
                  <a:pt x="12874" y="5738"/>
                </a:cubicBezTo>
                <a:cubicBezTo>
                  <a:pt x="12881" y="5733"/>
                  <a:pt x="12887" y="5728"/>
                  <a:pt x="12894" y="5722"/>
                </a:cubicBezTo>
                <a:close/>
                <a:moveTo>
                  <a:pt x="9608" y="6042"/>
                </a:moveTo>
                <a:cubicBezTo>
                  <a:pt x="9609" y="6049"/>
                  <a:pt x="9609" y="6057"/>
                  <a:pt x="9611" y="6066"/>
                </a:cubicBezTo>
                <a:lnTo>
                  <a:pt x="9580" y="6085"/>
                </a:lnTo>
                <a:cubicBezTo>
                  <a:pt x="9578" y="6074"/>
                  <a:pt x="9578" y="6063"/>
                  <a:pt x="9577" y="6050"/>
                </a:cubicBezTo>
                <a:cubicBezTo>
                  <a:pt x="9587" y="6048"/>
                  <a:pt x="9598" y="6045"/>
                  <a:pt x="9608" y="6042"/>
                </a:cubicBezTo>
                <a:close/>
                <a:moveTo>
                  <a:pt x="10352" y="5863"/>
                </a:moveTo>
                <a:lnTo>
                  <a:pt x="10374" y="6076"/>
                </a:lnTo>
                <a:cubicBezTo>
                  <a:pt x="10343" y="6091"/>
                  <a:pt x="10311" y="6105"/>
                  <a:pt x="10280" y="6120"/>
                </a:cubicBezTo>
                <a:cubicBezTo>
                  <a:pt x="10275" y="6039"/>
                  <a:pt x="10269" y="5960"/>
                  <a:pt x="10265" y="5879"/>
                </a:cubicBezTo>
                <a:cubicBezTo>
                  <a:pt x="10293" y="5873"/>
                  <a:pt x="10323" y="5868"/>
                  <a:pt x="10352" y="5863"/>
                </a:cubicBezTo>
                <a:close/>
                <a:moveTo>
                  <a:pt x="11171" y="6172"/>
                </a:moveTo>
                <a:cubicBezTo>
                  <a:pt x="11172" y="6185"/>
                  <a:pt x="11173" y="6198"/>
                  <a:pt x="11173" y="6213"/>
                </a:cubicBezTo>
                <a:cubicBezTo>
                  <a:pt x="11170" y="6215"/>
                  <a:pt x="11166" y="6218"/>
                  <a:pt x="11160" y="6220"/>
                </a:cubicBezTo>
                <a:cubicBezTo>
                  <a:pt x="11159" y="6208"/>
                  <a:pt x="11157" y="6193"/>
                  <a:pt x="11157" y="6180"/>
                </a:cubicBezTo>
                <a:cubicBezTo>
                  <a:pt x="11161" y="6178"/>
                  <a:pt x="11162" y="6177"/>
                  <a:pt x="11165" y="6177"/>
                </a:cubicBezTo>
                <a:cubicBezTo>
                  <a:pt x="11167" y="6174"/>
                  <a:pt x="11170" y="6173"/>
                  <a:pt x="11171" y="6172"/>
                </a:cubicBezTo>
                <a:close/>
                <a:moveTo>
                  <a:pt x="8277" y="5903"/>
                </a:moveTo>
                <a:cubicBezTo>
                  <a:pt x="8288" y="6018"/>
                  <a:pt x="8302" y="6133"/>
                  <a:pt x="8317" y="6249"/>
                </a:cubicBezTo>
                <a:cubicBezTo>
                  <a:pt x="8317" y="6249"/>
                  <a:pt x="8315" y="6249"/>
                  <a:pt x="8314" y="6250"/>
                </a:cubicBezTo>
                <a:cubicBezTo>
                  <a:pt x="8251" y="6153"/>
                  <a:pt x="8188" y="6055"/>
                  <a:pt x="8123" y="5959"/>
                </a:cubicBezTo>
                <a:cubicBezTo>
                  <a:pt x="8122" y="5952"/>
                  <a:pt x="8121" y="5946"/>
                  <a:pt x="8118" y="5939"/>
                </a:cubicBezTo>
                <a:cubicBezTo>
                  <a:pt x="8121" y="5939"/>
                  <a:pt x="8123" y="5938"/>
                  <a:pt x="8127" y="5938"/>
                </a:cubicBezTo>
                <a:cubicBezTo>
                  <a:pt x="8178" y="5928"/>
                  <a:pt x="8229" y="5915"/>
                  <a:pt x="8277" y="5903"/>
                </a:cubicBezTo>
                <a:close/>
                <a:moveTo>
                  <a:pt x="9851" y="5978"/>
                </a:moveTo>
                <a:cubicBezTo>
                  <a:pt x="9862" y="6076"/>
                  <a:pt x="9872" y="6177"/>
                  <a:pt x="9883" y="6275"/>
                </a:cubicBezTo>
                <a:cubicBezTo>
                  <a:pt x="9852" y="6282"/>
                  <a:pt x="9823" y="6290"/>
                  <a:pt x="9793" y="6298"/>
                </a:cubicBezTo>
                <a:cubicBezTo>
                  <a:pt x="9785" y="6206"/>
                  <a:pt x="9778" y="6115"/>
                  <a:pt x="9770" y="6023"/>
                </a:cubicBezTo>
                <a:cubicBezTo>
                  <a:pt x="9785" y="6014"/>
                  <a:pt x="9800" y="6007"/>
                  <a:pt x="9815" y="5997"/>
                </a:cubicBezTo>
                <a:cubicBezTo>
                  <a:pt x="9827" y="5991"/>
                  <a:pt x="9840" y="5985"/>
                  <a:pt x="9851" y="5978"/>
                </a:cubicBezTo>
                <a:close/>
                <a:moveTo>
                  <a:pt x="9614" y="6116"/>
                </a:moveTo>
                <a:cubicBezTo>
                  <a:pt x="9619" y="6190"/>
                  <a:pt x="9627" y="6265"/>
                  <a:pt x="9634" y="6338"/>
                </a:cubicBezTo>
                <a:cubicBezTo>
                  <a:pt x="9621" y="6342"/>
                  <a:pt x="9609" y="6344"/>
                  <a:pt x="9597" y="6348"/>
                </a:cubicBezTo>
                <a:cubicBezTo>
                  <a:pt x="9591" y="6277"/>
                  <a:pt x="9587" y="6208"/>
                  <a:pt x="9582" y="6136"/>
                </a:cubicBezTo>
                <a:cubicBezTo>
                  <a:pt x="9592" y="6130"/>
                  <a:pt x="9604" y="6123"/>
                  <a:pt x="9614" y="6116"/>
                </a:cubicBezTo>
                <a:close/>
                <a:moveTo>
                  <a:pt x="9361" y="6110"/>
                </a:moveTo>
                <a:cubicBezTo>
                  <a:pt x="9364" y="6147"/>
                  <a:pt x="9365" y="6182"/>
                  <a:pt x="9368" y="6218"/>
                </a:cubicBezTo>
                <a:cubicBezTo>
                  <a:pt x="9357" y="6224"/>
                  <a:pt x="9348" y="6230"/>
                  <a:pt x="9338" y="6237"/>
                </a:cubicBezTo>
                <a:cubicBezTo>
                  <a:pt x="9324" y="6245"/>
                  <a:pt x="9319" y="6261"/>
                  <a:pt x="9327" y="6275"/>
                </a:cubicBezTo>
                <a:cubicBezTo>
                  <a:pt x="9332" y="6281"/>
                  <a:pt x="9336" y="6285"/>
                  <a:pt x="9344" y="6287"/>
                </a:cubicBezTo>
                <a:cubicBezTo>
                  <a:pt x="9346" y="6288"/>
                  <a:pt x="9349" y="6288"/>
                  <a:pt x="9352" y="6288"/>
                </a:cubicBezTo>
                <a:cubicBezTo>
                  <a:pt x="9356" y="6288"/>
                  <a:pt x="9361" y="6287"/>
                  <a:pt x="9365" y="6285"/>
                </a:cubicBezTo>
                <a:cubicBezTo>
                  <a:pt x="9367" y="6283"/>
                  <a:pt x="9369" y="6282"/>
                  <a:pt x="9371" y="6281"/>
                </a:cubicBezTo>
                <a:cubicBezTo>
                  <a:pt x="9374" y="6323"/>
                  <a:pt x="9376" y="6365"/>
                  <a:pt x="9380" y="6406"/>
                </a:cubicBezTo>
                <a:cubicBezTo>
                  <a:pt x="9355" y="6413"/>
                  <a:pt x="9330" y="6421"/>
                  <a:pt x="9307" y="6427"/>
                </a:cubicBezTo>
                <a:cubicBezTo>
                  <a:pt x="9298" y="6329"/>
                  <a:pt x="9291" y="6230"/>
                  <a:pt x="9285" y="6132"/>
                </a:cubicBezTo>
                <a:cubicBezTo>
                  <a:pt x="9311" y="6125"/>
                  <a:pt x="9335" y="6118"/>
                  <a:pt x="9361" y="6110"/>
                </a:cubicBezTo>
                <a:close/>
                <a:moveTo>
                  <a:pt x="12684" y="5897"/>
                </a:moveTo>
                <a:cubicBezTo>
                  <a:pt x="12690" y="6033"/>
                  <a:pt x="12698" y="6168"/>
                  <a:pt x="12706" y="6304"/>
                </a:cubicBezTo>
                <a:cubicBezTo>
                  <a:pt x="12655" y="6363"/>
                  <a:pt x="12605" y="6421"/>
                  <a:pt x="12553" y="6479"/>
                </a:cubicBezTo>
                <a:cubicBezTo>
                  <a:pt x="12538" y="6333"/>
                  <a:pt x="12523" y="6185"/>
                  <a:pt x="12513" y="6038"/>
                </a:cubicBezTo>
                <a:cubicBezTo>
                  <a:pt x="12569" y="5990"/>
                  <a:pt x="12627" y="5944"/>
                  <a:pt x="12684" y="5897"/>
                </a:cubicBezTo>
                <a:close/>
                <a:moveTo>
                  <a:pt x="10742" y="6416"/>
                </a:moveTo>
                <a:cubicBezTo>
                  <a:pt x="10743" y="6433"/>
                  <a:pt x="10743" y="6452"/>
                  <a:pt x="10745" y="6470"/>
                </a:cubicBezTo>
                <a:cubicBezTo>
                  <a:pt x="10701" y="6494"/>
                  <a:pt x="10657" y="6519"/>
                  <a:pt x="10614" y="6545"/>
                </a:cubicBezTo>
                <a:cubicBezTo>
                  <a:pt x="10612" y="6521"/>
                  <a:pt x="10607" y="6498"/>
                  <a:pt x="10605" y="6474"/>
                </a:cubicBezTo>
                <a:cubicBezTo>
                  <a:pt x="10626" y="6473"/>
                  <a:pt x="10645" y="6467"/>
                  <a:pt x="10665" y="6456"/>
                </a:cubicBezTo>
                <a:cubicBezTo>
                  <a:pt x="10691" y="6443"/>
                  <a:pt x="10717" y="6430"/>
                  <a:pt x="10742" y="6416"/>
                </a:cubicBezTo>
                <a:close/>
                <a:moveTo>
                  <a:pt x="10403" y="6319"/>
                </a:moveTo>
                <a:cubicBezTo>
                  <a:pt x="10415" y="6417"/>
                  <a:pt x="10426" y="6513"/>
                  <a:pt x="10438" y="6609"/>
                </a:cubicBezTo>
                <a:cubicBezTo>
                  <a:pt x="10399" y="6624"/>
                  <a:pt x="10362" y="6638"/>
                  <a:pt x="10323" y="6654"/>
                </a:cubicBezTo>
                <a:cubicBezTo>
                  <a:pt x="10313" y="6550"/>
                  <a:pt x="10305" y="6447"/>
                  <a:pt x="10297" y="6344"/>
                </a:cubicBezTo>
                <a:cubicBezTo>
                  <a:pt x="10332" y="6337"/>
                  <a:pt x="10368" y="6328"/>
                  <a:pt x="10403" y="6319"/>
                </a:cubicBezTo>
                <a:close/>
                <a:moveTo>
                  <a:pt x="12980" y="6561"/>
                </a:moveTo>
                <a:cubicBezTo>
                  <a:pt x="12982" y="6573"/>
                  <a:pt x="12984" y="6588"/>
                  <a:pt x="12985" y="6601"/>
                </a:cubicBezTo>
                <a:cubicBezTo>
                  <a:pt x="12963" y="6628"/>
                  <a:pt x="12943" y="6655"/>
                  <a:pt x="12922" y="6682"/>
                </a:cubicBezTo>
                <a:cubicBezTo>
                  <a:pt x="12921" y="6666"/>
                  <a:pt x="12920" y="6653"/>
                  <a:pt x="12920" y="6637"/>
                </a:cubicBezTo>
                <a:cubicBezTo>
                  <a:pt x="12941" y="6611"/>
                  <a:pt x="12961" y="6587"/>
                  <a:pt x="12980" y="6561"/>
                </a:cubicBezTo>
                <a:close/>
                <a:moveTo>
                  <a:pt x="13259" y="6208"/>
                </a:moveTo>
                <a:cubicBezTo>
                  <a:pt x="13260" y="6220"/>
                  <a:pt x="13262" y="6231"/>
                  <a:pt x="13264" y="6245"/>
                </a:cubicBezTo>
                <a:cubicBezTo>
                  <a:pt x="13269" y="6261"/>
                  <a:pt x="13277" y="6276"/>
                  <a:pt x="13290" y="6288"/>
                </a:cubicBezTo>
                <a:cubicBezTo>
                  <a:pt x="13308" y="6307"/>
                  <a:pt x="13334" y="6317"/>
                  <a:pt x="13360" y="6317"/>
                </a:cubicBezTo>
                <a:cubicBezTo>
                  <a:pt x="13382" y="6317"/>
                  <a:pt x="13404" y="6308"/>
                  <a:pt x="13422" y="6294"/>
                </a:cubicBezTo>
                <a:cubicBezTo>
                  <a:pt x="13423" y="6305"/>
                  <a:pt x="13424" y="6318"/>
                  <a:pt x="13425" y="6330"/>
                </a:cubicBezTo>
                <a:cubicBezTo>
                  <a:pt x="13357" y="6448"/>
                  <a:pt x="13289" y="6566"/>
                  <a:pt x="13220" y="6682"/>
                </a:cubicBezTo>
                <a:cubicBezTo>
                  <a:pt x="13218" y="6671"/>
                  <a:pt x="13217" y="6659"/>
                  <a:pt x="13216" y="6646"/>
                </a:cubicBezTo>
                <a:cubicBezTo>
                  <a:pt x="13233" y="6624"/>
                  <a:pt x="13246" y="6603"/>
                  <a:pt x="13246" y="6573"/>
                </a:cubicBezTo>
                <a:cubicBezTo>
                  <a:pt x="13246" y="6545"/>
                  <a:pt x="13234" y="6519"/>
                  <a:pt x="13215" y="6499"/>
                </a:cubicBezTo>
                <a:cubicBezTo>
                  <a:pt x="13210" y="6493"/>
                  <a:pt x="13203" y="6488"/>
                  <a:pt x="13196" y="6484"/>
                </a:cubicBezTo>
                <a:cubicBezTo>
                  <a:pt x="13190" y="6427"/>
                  <a:pt x="13182" y="6371"/>
                  <a:pt x="13176" y="6314"/>
                </a:cubicBezTo>
                <a:cubicBezTo>
                  <a:pt x="13203" y="6278"/>
                  <a:pt x="13232" y="6244"/>
                  <a:pt x="13259" y="6208"/>
                </a:cubicBezTo>
                <a:close/>
                <a:moveTo>
                  <a:pt x="12154" y="6806"/>
                </a:moveTo>
                <a:lnTo>
                  <a:pt x="12154" y="6806"/>
                </a:lnTo>
                <a:cubicBezTo>
                  <a:pt x="12154" y="6806"/>
                  <a:pt x="12154" y="6806"/>
                  <a:pt x="12155" y="6806"/>
                </a:cubicBezTo>
                <a:cubicBezTo>
                  <a:pt x="12154" y="6806"/>
                  <a:pt x="12154" y="6806"/>
                  <a:pt x="12154" y="6806"/>
                </a:cubicBezTo>
                <a:close/>
                <a:moveTo>
                  <a:pt x="12087" y="6378"/>
                </a:moveTo>
                <a:cubicBezTo>
                  <a:pt x="12015" y="6532"/>
                  <a:pt x="11932" y="6681"/>
                  <a:pt x="11836" y="6824"/>
                </a:cubicBezTo>
                <a:cubicBezTo>
                  <a:pt x="11828" y="6748"/>
                  <a:pt x="11822" y="6675"/>
                  <a:pt x="11817" y="6599"/>
                </a:cubicBezTo>
                <a:cubicBezTo>
                  <a:pt x="11906" y="6526"/>
                  <a:pt x="11996" y="6452"/>
                  <a:pt x="12087" y="6378"/>
                </a:cubicBezTo>
                <a:close/>
                <a:moveTo>
                  <a:pt x="10417" y="6763"/>
                </a:moveTo>
                <a:cubicBezTo>
                  <a:pt x="10419" y="6773"/>
                  <a:pt x="10420" y="6784"/>
                  <a:pt x="10424" y="6795"/>
                </a:cubicBezTo>
                <a:cubicBezTo>
                  <a:pt x="10396" y="6806"/>
                  <a:pt x="10368" y="6819"/>
                  <a:pt x="10341" y="6830"/>
                </a:cubicBezTo>
                <a:lnTo>
                  <a:pt x="10337" y="6795"/>
                </a:lnTo>
                <a:cubicBezTo>
                  <a:pt x="10364" y="6783"/>
                  <a:pt x="10390" y="6773"/>
                  <a:pt x="10417" y="6763"/>
                </a:cubicBezTo>
                <a:close/>
                <a:moveTo>
                  <a:pt x="9912" y="6516"/>
                </a:moveTo>
                <a:cubicBezTo>
                  <a:pt x="9924" y="6614"/>
                  <a:pt x="9935" y="6712"/>
                  <a:pt x="9948" y="6809"/>
                </a:cubicBezTo>
                <a:cubicBezTo>
                  <a:pt x="9914" y="6823"/>
                  <a:pt x="9880" y="6839"/>
                  <a:pt x="9846" y="6853"/>
                </a:cubicBezTo>
                <a:cubicBezTo>
                  <a:pt x="9837" y="6754"/>
                  <a:pt x="9827" y="6658"/>
                  <a:pt x="9816" y="6561"/>
                </a:cubicBezTo>
                <a:cubicBezTo>
                  <a:pt x="9849" y="6546"/>
                  <a:pt x="9880" y="6531"/>
                  <a:pt x="9912" y="6516"/>
                </a:cubicBezTo>
                <a:close/>
                <a:moveTo>
                  <a:pt x="10704" y="6846"/>
                </a:moveTo>
                <a:lnTo>
                  <a:pt x="10704" y="6846"/>
                </a:lnTo>
                <a:cubicBezTo>
                  <a:pt x="10688" y="6858"/>
                  <a:pt x="10673" y="6870"/>
                  <a:pt x="10658" y="6883"/>
                </a:cubicBezTo>
                <a:cubicBezTo>
                  <a:pt x="10658" y="6879"/>
                  <a:pt x="10657" y="6876"/>
                  <a:pt x="10657" y="6871"/>
                </a:cubicBezTo>
                <a:cubicBezTo>
                  <a:pt x="10673" y="6863"/>
                  <a:pt x="10688" y="6855"/>
                  <a:pt x="10704" y="6846"/>
                </a:cubicBezTo>
                <a:close/>
                <a:moveTo>
                  <a:pt x="9410" y="6749"/>
                </a:moveTo>
                <a:lnTo>
                  <a:pt x="9426" y="6899"/>
                </a:lnTo>
                <a:lnTo>
                  <a:pt x="9426" y="6899"/>
                </a:lnTo>
                <a:cubicBezTo>
                  <a:pt x="9412" y="6878"/>
                  <a:pt x="9390" y="6861"/>
                  <a:pt x="9366" y="6853"/>
                </a:cubicBezTo>
                <a:cubicBezTo>
                  <a:pt x="9361" y="6852"/>
                  <a:pt x="9355" y="6852"/>
                  <a:pt x="9352" y="6852"/>
                </a:cubicBezTo>
                <a:cubicBezTo>
                  <a:pt x="9349" y="6827"/>
                  <a:pt x="9347" y="6804"/>
                  <a:pt x="9344" y="6779"/>
                </a:cubicBezTo>
                <a:cubicBezTo>
                  <a:pt x="9366" y="6769"/>
                  <a:pt x="9388" y="6759"/>
                  <a:pt x="9410" y="6749"/>
                </a:cubicBezTo>
                <a:close/>
                <a:moveTo>
                  <a:pt x="9660" y="6634"/>
                </a:moveTo>
                <a:cubicBezTo>
                  <a:pt x="9671" y="6729"/>
                  <a:pt x="9682" y="6825"/>
                  <a:pt x="9692" y="6922"/>
                </a:cubicBezTo>
                <a:cubicBezTo>
                  <a:pt x="9685" y="6925"/>
                  <a:pt x="9678" y="6928"/>
                  <a:pt x="9670" y="6933"/>
                </a:cubicBezTo>
                <a:cubicBezTo>
                  <a:pt x="9671" y="6914"/>
                  <a:pt x="9673" y="6897"/>
                  <a:pt x="9674" y="6879"/>
                </a:cubicBezTo>
                <a:cubicBezTo>
                  <a:pt x="9676" y="6850"/>
                  <a:pt x="9659" y="6824"/>
                  <a:pt x="9633" y="6810"/>
                </a:cubicBezTo>
                <a:cubicBezTo>
                  <a:pt x="9628" y="6759"/>
                  <a:pt x="9624" y="6706"/>
                  <a:pt x="9618" y="6654"/>
                </a:cubicBezTo>
                <a:cubicBezTo>
                  <a:pt x="9633" y="6648"/>
                  <a:pt x="9645" y="6640"/>
                  <a:pt x="9660" y="6634"/>
                </a:cubicBezTo>
                <a:close/>
                <a:moveTo>
                  <a:pt x="9965" y="6953"/>
                </a:moveTo>
                <a:cubicBezTo>
                  <a:pt x="9968" y="6964"/>
                  <a:pt x="9969" y="6974"/>
                  <a:pt x="9970" y="6985"/>
                </a:cubicBezTo>
                <a:cubicBezTo>
                  <a:pt x="9935" y="7000"/>
                  <a:pt x="9901" y="7015"/>
                  <a:pt x="9866" y="7031"/>
                </a:cubicBezTo>
                <a:cubicBezTo>
                  <a:pt x="9865" y="7024"/>
                  <a:pt x="9865" y="7017"/>
                  <a:pt x="9863" y="7011"/>
                </a:cubicBezTo>
                <a:cubicBezTo>
                  <a:pt x="9863" y="7007"/>
                  <a:pt x="9862" y="7003"/>
                  <a:pt x="9862" y="7000"/>
                </a:cubicBezTo>
                <a:cubicBezTo>
                  <a:pt x="9897" y="6984"/>
                  <a:pt x="9930" y="6969"/>
                  <a:pt x="9965" y="6953"/>
                </a:cubicBezTo>
                <a:close/>
                <a:moveTo>
                  <a:pt x="9433" y="6984"/>
                </a:moveTo>
                <a:cubicBezTo>
                  <a:pt x="9435" y="7002"/>
                  <a:pt x="9437" y="7021"/>
                  <a:pt x="9438" y="7037"/>
                </a:cubicBezTo>
                <a:cubicBezTo>
                  <a:pt x="9433" y="7039"/>
                  <a:pt x="9428" y="7042"/>
                  <a:pt x="9425" y="7043"/>
                </a:cubicBezTo>
                <a:cubicBezTo>
                  <a:pt x="9428" y="7024"/>
                  <a:pt x="9431" y="7003"/>
                  <a:pt x="9433" y="6984"/>
                </a:cubicBezTo>
                <a:close/>
                <a:moveTo>
                  <a:pt x="12739" y="6858"/>
                </a:moveTo>
                <a:lnTo>
                  <a:pt x="12742" y="6917"/>
                </a:lnTo>
                <a:cubicBezTo>
                  <a:pt x="12706" y="6966"/>
                  <a:pt x="12668" y="7013"/>
                  <a:pt x="12632" y="7063"/>
                </a:cubicBezTo>
                <a:cubicBezTo>
                  <a:pt x="12628" y="7042"/>
                  <a:pt x="12625" y="7021"/>
                  <a:pt x="12621" y="6998"/>
                </a:cubicBezTo>
                <a:cubicBezTo>
                  <a:pt x="12659" y="6951"/>
                  <a:pt x="12699" y="6905"/>
                  <a:pt x="12739" y="6858"/>
                </a:cubicBezTo>
                <a:close/>
                <a:moveTo>
                  <a:pt x="10482" y="6935"/>
                </a:moveTo>
                <a:lnTo>
                  <a:pt x="10493" y="7016"/>
                </a:lnTo>
                <a:cubicBezTo>
                  <a:pt x="10469" y="7036"/>
                  <a:pt x="10443" y="7057"/>
                  <a:pt x="10419" y="7075"/>
                </a:cubicBezTo>
                <a:cubicBezTo>
                  <a:pt x="10403" y="7084"/>
                  <a:pt x="10389" y="7090"/>
                  <a:pt x="10373" y="7098"/>
                </a:cubicBezTo>
                <a:cubicBezTo>
                  <a:pt x="10368" y="7060"/>
                  <a:pt x="10364" y="7024"/>
                  <a:pt x="10360" y="6986"/>
                </a:cubicBezTo>
                <a:cubicBezTo>
                  <a:pt x="10400" y="6970"/>
                  <a:pt x="10441" y="6953"/>
                  <a:pt x="10482" y="6935"/>
                </a:cubicBezTo>
                <a:close/>
                <a:moveTo>
                  <a:pt x="9158" y="7069"/>
                </a:moveTo>
                <a:cubicBezTo>
                  <a:pt x="9159" y="7083"/>
                  <a:pt x="9162" y="7096"/>
                  <a:pt x="9163" y="7110"/>
                </a:cubicBezTo>
                <a:cubicBezTo>
                  <a:pt x="9158" y="7100"/>
                  <a:pt x="9152" y="7091"/>
                  <a:pt x="9147" y="7081"/>
                </a:cubicBezTo>
                <a:cubicBezTo>
                  <a:pt x="9151" y="7078"/>
                  <a:pt x="9155" y="7074"/>
                  <a:pt x="9158" y="7069"/>
                </a:cubicBezTo>
                <a:close/>
                <a:moveTo>
                  <a:pt x="9707" y="7068"/>
                </a:moveTo>
                <a:cubicBezTo>
                  <a:pt x="9710" y="7078"/>
                  <a:pt x="9711" y="7086"/>
                  <a:pt x="9711" y="7095"/>
                </a:cubicBezTo>
                <a:cubicBezTo>
                  <a:pt x="9696" y="7103"/>
                  <a:pt x="9681" y="7110"/>
                  <a:pt x="9664" y="7116"/>
                </a:cubicBezTo>
                <a:cubicBezTo>
                  <a:pt x="9663" y="7107"/>
                  <a:pt x="9663" y="7099"/>
                  <a:pt x="9661" y="7090"/>
                </a:cubicBezTo>
                <a:cubicBezTo>
                  <a:pt x="9676" y="7083"/>
                  <a:pt x="9692" y="7075"/>
                  <a:pt x="9707" y="7068"/>
                </a:cubicBezTo>
                <a:close/>
                <a:moveTo>
                  <a:pt x="13026" y="6893"/>
                </a:moveTo>
                <a:lnTo>
                  <a:pt x="13033" y="6951"/>
                </a:lnTo>
                <a:lnTo>
                  <a:pt x="13037" y="6979"/>
                </a:lnTo>
                <a:cubicBezTo>
                  <a:pt x="13020" y="7007"/>
                  <a:pt x="13004" y="7034"/>
                  <a:pt x="12987" y="7062"/>
                </a:cubicBezTo>
                <a:cubicBezTo>
                  <a:pt x="12973" y="7085"/>
                  <a:pt x="12957" y="7109"/>
                  <a:pt x="12943" y="7130"/>
                </a:cubicBezTo>
                <a:cubicBezTo>
                  <a:pt x="12942" y="7090"/>
                  <a:pt x="12941" y="7049"/>
                  <a:pt x="12939" y="7008"/>
                </a:cubicBezTo>
                <a:cubicBezTo>
                  <a:pt x="12968" y="6970"/>
                  <a:pt x="12996" y="6933"/>
                  <a:pt x="13026" y="6893"/>
                </a:cubicBezTo>
                <a:close/>
                <a:moveTo>
                  <a:pt x="11577" y="6799"/>
                </a:moveTo>
                <a:cubicBezTo>
                  <a:pt x="11586" y="6894"/>
                  <a:pt x="11595" y="6991"/>
                  <a:pt x="11607" y="7086"/>
                </a:cubicBezTo>
                <a:cubicBezTo>
                  <a:pt x="11574" y="7104"/>
                  <a:pt x="11540" y="7122"/>
                  <a:pt x="11508" y="7140"/>
                </a:cubicBezTo>
                <a:cubicBezTo>
                  <a:pt x="11504" y="7109"/>
                  <a:pt x="11499" y="7075"/>
                  <a:pt x="11496" y="7044"/>
                </a:cubicBezTo>
                <a:lnTo>
                  <a:pt x="11476" y="6886"/>
                </a:lnTo>
                <a:cubicBezTo>
                  <a:pt x="11509" y="6857"/>
                  <a:pt x="11544" y="6827"/>
                  <a:pt x="11577" y="6799"/>
                </a:cubicBezTo>
                <a:close/>
                <a:moveTo>
                  <a:pt x="9454" y="7187"/>
                </a:moveTo>
                <a:cubicBezTo>
                  <a:pt x="9456" y="7194"/>
                  <a:pt x="9456" y="7200"/>
                  <a:pt x="9456" y="7205"/>
                </a:cubicBezTo>
                <a:cubicBezTo>
                  <a:pt x="9436" y="7213"/>
                  <a:pt x="9416" y="7223"/>
                  <a:pt x="9397" y="7230"/>
                </a:cubicBezTo>
                <a:cubicBezTo>
                  <a:pt x="9397" y="7228"/>
                  <a:pt x="9396" y="7224"/>
                  <a:pt x="9396" y="7219"/>
                </a:cubicBezTo>
                <a:cubicBezTo>
                  <a:pt x="9396" y="7218"/>
                  <a:pt x="9396" y="7215"/>
                  <a:pt x="9397" y="7214"/>
                </a:cubicBezTo>
                <a:cubicBezTo>
                  <a:pt x="9416" y="7205"/>
                  <a:pt x="9435" y="7197"/>
                  <a:pt x="9454" y="7187"/>
                </a:cubicBezTo>
                <a:close/>
                <a:moveTo>
                  <a:pt x="11263" y="7073"/>
                </a:moveTo>
                <a:cubicBezTo>
                  <a:pt x="11270" y="7136"/>
                  <a:pt x="11279" y="7198"/>
                  <a:pt x="11289" y="7261"/>
                </a:cubicBezTo>
                <a:cubicBezTo>
                  <a:pt x="11282" y="7265"/>
                  <a:pt x="11276" y="7267"/>
                  <a:pt x="11270" y="7271"/>
                </a:cubicBezTo>
                <a:cubicBezTo>
                  <a:pt x="11263" y="7210"/>
                  <a:pt x="11255" y="7148"/>
                  <a:pt x="11248" y="7088"/>
                </a:cubicBezTo>
                <a:cubicBezTo>
                  <a:pt x="11254" y="7083"/>
                  <a:pt x="11259" y="7079"/>
                  <a:pt x="11263" y="7073"/>
                </a:cubicBezTo>
                <a:close/>
                <a:moveTo>
                  <a:pt x="12461" y="7184"/>
                </a:moveTo>
                <a:cubicBezTo>
                  <a:pt x="12466" y="7213"/>
                  <a:pt x="12471" y="7243"/>
                  <a:pt x="12476" y="7271"/>
                </a:cubicBezTo>
                <a:cubicBezTo>
                  <a:pt x="12466" y="7286"/>
                  <a:pt x="12455" y="7300"/>
                  <a:pt x="12445" y="7314"/>
                </a:cubicBezTo>
                <a:cubicBezTo>
                  <a:pt x="12440" y="7290"/>
                  <a:pt x="12435" y="7265"/>
                  <a:pt x="12431" y="7240"/>
                </a:cubicBezTo>
                <a:cubicBezTo>
                  <a:pt x="12438" y="7229"/>
                  <a:pt x="12444" y="7215"/>
                  <a:pt x="12446" y="7203"/>
                </a:cubicBezTo>
                <a:cubicBezTo>
                  <a:pt x="12451" y="7197"/>
                  <a:pt x="12456" y="7191"/>
                  <a:pt x="12461" y="7184"/>
                </a:cubicBezTo>
                <a:close/>
                <a:moveTo>
                  <a:pt x="9991" y="7145"/>
                </a:moveTo>
                <a:cubicBezTo>
                  <a:pt x="9997" y="7189"/>
                  <a:pt x="10003" y="7235"/>
                  <a:pt x="10010" y="7282"/>
                </a:cubicBezTo>
                <a:cubicBezTo>
                  <a:pt x="9974" y="7300"/>
                  <a:pt x="9938" y="7319"/>
                  <a:pt x="9902" y="7338"/>
                </a:cubicBezTo>
                <a:cubicBezTo>
                  <a:pt x="9897" y="7290"/>
                  <a:pt x="9891" y="7240"/>
                  <a:pt x="9886" y="7191"/>
                </a:cubicBezTo>
                <a:cubicBezTo>
                  <a:pt x="9920" y="7176"/>
                  <a:pt x="9956" y="7160"/>
                  <a:pt x="9991" y="7145"/>
                </a:cubicBezTo>
                <a:close/>
                <a:moveTo>
                  <a:pt x="9473" y="7369"/>
                </a:moveTo>
                <a:lnTo>
                  <a:pt x="9473" y="7373"/>
                </a:lnTo>
                <a:cubicBezTo>
                  <a:pt x="9474" y="7380"/>
                  <a:pt x="9473" y="7388"/>
                  <a:pt x="9473" y="7394"/>
                </a:cubicBezTo>
                <a:cubicBezTo>
                  <a:pt x="9464" y="7391"/>
                  <a:pt x="9456" y="7389"/>
                  <a:pt x="9446" y="7385"/>
                </a:cubicBezTo>
                <a:cubicBezTo>
                  <a:pt x="9445" y="7384"/>
                  <a:pt x="9443" y="7384"/>
                  <a:pt x="9441" y="7383"/>
                </a:cubicBezTo>
                <a:cubicBezTo>
                  <a:pt x="9452" y="7378"/>
                  <a:pt x="9463" y="7374"/>
                  <a:pt x="9473" y="7369"/>
                </a:cubicBezTo>
                <a:close/>
                <a:moveTo>
                  <a:pt x="9731" y="7259"/>
                </a:moveTo>
                <a:cubicBezTo>
                  <a:pt x="9737" y="7311"/>
                  <a:pt x="9743" y="7362"/>
                  <a:pt x="9749" y="7414"/>
                </a:cubicBezTo>
                <a:cubicBezTo>
                  <a:pt x="9744" y="7415"/>
                  <a:pt x="9741" y="7415"/>
                  <a:pt x="9735" y="7416"/>
                </a:cubicBezTo>
                <a:cubicBezTo>
                  <a:pt x="9722" y="7417"/>
                  <a:pt x="9710" y="7417"/>
                  <a:pt x="9697" y="7418"/>
                </a:cubicBezTo>
                <a:lnTo>
                  <a:pt x="9682" y="7278"/>
                </a:lnTo>
                <a:cubicBezTo>
                  <a:pt x="9697" y="7272"/>
                  <a:pt x="9715" y="7265"/>
                  <a:pt x="9731" y="7259"/>
                </a:cubicBezTo>
                <a:close/>
                <a:moveTo>
                  <a:pt x="8865" y="7461"/>
                </a:moveTo>
                <a:cubicBezTo>
                  <a:pt x="8867" y="7461"/>
                  <a:pt x="8868" y="7462"/>
                  <a:pt x="8869" y="7462"/>
                </a:cubicBezTo>
                <a:lnTo>
                  <a:pt x="8842" y="7473"/>
                </a:lnTo>
                <a:lnTo>
                  <a:pt x="8842" y="7471"/>
                </a:lnTo>
                <a:cubicBezTo>
                  <a:pt x="8850" y="7467"/>
                  <a:pt x="8857" y="7463"/>
                  <a:pt x="8865" y="7461"/>
                </a:cubicBezTo>
                <a:close/>
                <a:moveTo>
                  <a:pt x="12767" y="7243"/>
                </a:moveTo>
                <a:cubicBezTo>
                  <a:pt x="12768" y="7259"/>
                  <a:pt x="12770" y="7274"/>
                  <a:pt x="12771" y="7291"/>
                </a:cubicBezTo>
                <a:cubicBezTo>
                  <a:pt x="12773" y="7316"/>
                  <a:pt x="12778" y="7336"/>
                  <a:pt x="12797" y="7353"/>
                </a:cubicBezTo>
                <a:cubicBezTo>
                  <a:pt x="12798" y="7354"/>
                  <a:pt x="12799" y="7354"/>
                  <a:pt x="12801" y="7355"/>
                </a:cubicBezTo>
                <a:cubicBezTo>
                  <a:pt x="12771" y="7400"/>
                  <a:pt x="12741" y="7443"/>
                  <a:pt x="12713" y="7489"/>
                </a:cubicBezTo>
                <a:cubicBezTo>
                  <a:pt x="12703" y="7443"/>
                  <a:pt x="12694" y="7400"/>
                  <a:pt x="12685" y="7354"/>
                </a:cubicBezTo>
                <a:cubicBezTo>
                  <a:pt x="12713" y="7317"/>
                  <a:pt x="12740" y="7279"/>
                  <a:pt x="12767" y="7243"/>
                </a:cubicBezTo>
                <a:close/>
                <a:moveTo>
                  <a:pt x="11636" y="7331"/>
                </a:moveTo>
                <a:cubicBezTo>
                  <a:pt x="11639" y="7359"/>
                  <a:pt x="11643" y="7386"/>
                  <a:pt x="11647" y="7415"/>
                </a:cubicBezTo>
                <a:cubicBezTo>
                  <a:pt x="11618" y="7441"/>
                  <a:pt x="11590" y="7468"/>
                  <a:pt x="11561" y="7494"/>
                </a:cubicBezTo>
                <a:cubicBezTo>
                  <a:pt x="11555" y="7457"/>
                  <a:pt x="11550" y="7418"/>
                  <a:pt x="11544" y="7381"/>
                </a:cubicBezTo>
                <a:cubicBezTo>
                  <a:pt x="11575" y="7364"/>
                  <a:pt x="11606" y="7348"/>
                  <a:pt x="11636" y="7331"/>
                </a:cubicBezTo>
                <a:close/>
                <a:moveTo>
                  <a:pt x="10535" y="7305"/>
                </a:moveTo>
                <a:cubicBezTo>
                  <a:pt x="10538" y="7322"/>
                  <a:pt x="10540" y="7337"/>
                  <a:pt x="10543" y="7354"/>
                </a:cubicBezTo>
                <a:cubicBezTo>
                  <a:pt x="10504" y="7400"/>
                  <a:pt x="10468" y="7446"/>
                  <a:pt x="10431" y="7495"/>
                </a:cubicBezTo>
                <a:cubicBezTo>
                  <a:pt x="10426" y="7459"/>
                  <a:pt x="10420" y="7422"/>
                  <a:pt x="10414" y="7385"/>
                </a:cubicBezTo>
                <a:cubicBezTo>
                  <a:pt x="10453" y="7358"/>
                  <a:pt x="10495" y="7332"/>
                  <a:pt x="10535" y="7305"/>
                </a:cubicBezTo>
                <a:close/>
                <a:moveTo>
                  <a:pt x="10818" y="7518"/>
                </a:moveTo>
                <a:cubicBezTo>
                  <a:pt x="10818" y="7521"/>
                  <a:pt x="10819" y="7524"/>
                  <a:pt x="10819" y="7528"/>
                </a:cubicBezTo>
                <a:cubicBezTo>
                  <a:pt x="10812" y="7531"/>
                  <a:pt x="10807" y="7534"/>
                  <a:pt x="10800" y="7538"/>
                </a:cubicBezTo>
                <a:cubicBezTo>
                  <a:pt x="10807" y="7531"/>
                  <a:pt x="10812" y="7524"/>
                  <a:pt x="10818" y="7518"/>
                </a:cubicBezTo>
                <a:close/>
                <a:moveTo>
                  <a:pt x="8537" y="7601"/>
                </a:moveTo>
                <a:cubicBezTo>
                  <a:pt x="8539" y="7602"/>
                  <a:pt x="8539" y="7604"/>
                  <a:pt x="8539" y="7607"/>
                </a:cubicBezTo>
                <a:lnTo>
                  <a:pt x="8537" y="7607"/>
                </a:lnTo>
                <a:lnTo>
                  <a:pt x="8537" y="7601"/>
                </a:lnTo>
                <a:close/>
                <a:moveTo>
                  <a:pt x="11325" y="7503"/>
                </a:moveTo>
                <a:cubicBezTo>
                  <a:pt x="11335" y="7560"/>
                  <a:pt x="11346" y="7618"/>
                  <a:pt x="11354" y="7676"/>
                </a:cubicBezTo>
                <a:cubicBezTo>
                  <a:pt x="11347" y="7683"/>
                  <a:pt x="11339" y="7691"/>
                  <a:pt x="11330" y="7697"/>
                </a:cubicBezTo>
                <a:lnTo>
                  <a:pt x="11302" y="7515"/>
                </a:lnTo>
                <a:cubicBezTo>
                  <a:pt x="11311" y="7510"/>
                  <a:pt x="11317" y="7507"/>
                  <a:pt x="11325" y="7503"/>
                </a:cubicBezTo>
                <a:close/>
                <a:moveTo>
                  <a:pt x="12529" y="7564"/>
                </a:moveTo>
                <a:cubicBezTo>
                  <a:pt x="12540" y="7614"/>
                  <a:pt x="12550" y="7664"/>
                  <a:pt x="12561" y="7714"/>
                </a:cubicBezTo>
                <a:cubicBezTo>
                  <a:pt x="12550" y="7732"/>
                  <a:pt x="12539" y="7749"/>
                  <a:pt x="12526" y="7767"/>
                </a:cubicBezTo>
                <a:cubicBezTo>
                  <a:pt x="12516" y="7715"/>
                  <a:pt x="12507" y="7663"/>
                  <a:pt x="12496" y="7611"/>
                </a:cubicBezTo>
                <a:cubicBezTo>
                  <a:pt x="12508" y="7595"/>
                  <a:pt x="12518" y="7580"/>
                  <a:pt x="12529" y="7564"/>
                </a:cubicBezTo>
                <a:close/>
                <a:moveTo>
                  <a:pt x="8380" y="7467"/>
                </a:moveTo>
                <a:cubicBezTo>
                  <a:pt x="8380" y="7481"/>
                  <a:pt x="8379" y="7495"/>
                  <a:pt x="8377" y="7509"/>
                </a:cubicBezTo>
                <a:lnTo>
                  <a:pt x="8350" y="7521"/>
                </a:lnTo>
                <a:cubicBezTo>
                  <a:pt x="8332" y="7529"/>
                  <a:pt x="8318" y="7536"/>
                  <a:pt x="8307" y="7554"/>
                </a:cubicBezTo>
                <a:cubicBezTo>
                  <a:pt x="8297" y="7570"/>
                  <a:pt x="8294" y="7590"/>
                  <a:pt x="8299" y="7609"/>
                </a:cubicBezTo>
                <a:cubicBezTo>
                  <a:pt x="8307" y="7638"/>
                  <a:pt x="8337" y="7663"/>
                  <a:pt x="8368" y="7663"/>
                </a:cubicBezTo>
                <a:cubicBezTo>
                  <a:pt x="8368" y="7669"/>
                  <a:pt x="8366" y="7675"/>
                  <a:pt x="8366" y="7683"/>
                </a:cubicBezTo>
                <a:cubicBezTo>
                  <a:pt x="8289" y="7718"/>
                  <a:pt x="8210" y="7753"/>
                  <a:pt x="8132" y="7788"/>
                </a:cubicBezTo>
                <a:lnTo>
                  <a:pt x="8132" y="7780"/>
                </a:lnTo>
                <a:cubicBezTo>
                  <a:pt x="8133" y="7757"/>
                  <a:pt x="8122" y="7736"/>
                  <a:pt x="8105" y="7722"/>
                </a:cubicBezTo>
                <a:cubicBezTo>
                  <a:pt x="8112" y="7716"/>
                  <a:pt x="8117" y="7711"/>
                  <a:pt x="8123" y="7706"/>
                </a:cubicBezTo>
                <a:cubicBezTo>
                  <a:pt x="8211" y="7628"/>
                  <a:pt x="8297" y="7549"/>
                  <a:pt x="8380" y="7467"/>
                </a:cubicBezTo>
                <a:close/>
                <a:moveTo>
                  <a:pt x="11104" y="7834"/>
                </a:moveTo>
                <a:cubicBezTo>
                  <a:pt x="11108" y="7846"/>
                  <a:pt x="11109" y="7861"/>
                  <a:pt x="11111" y="7876"/>
                </a:cubicBezTo>
                <a:cubicBezTo>
                  <a:pt x="11110" y="7873"/>
                  <a:pt x="11110" y="7870"/>
                  <a:pt x="11109" y="7867"/>
                </a:cubicBezTo>
                <a:cubicBezTo>
                  <a:pt x="11108" y="7855"/>
                  <a:pt x="11106" y="7844"/>
                  <a:pt x="11104" y="7834"/>
                </a:cubicBezTo>
                <a:close/>
                <a:moveTo>
                  <a:pt x="7975" y="7835"/>
                </a:moveTo>
                <a:lnTo>
                  <a:pt x="7975" y="7835"/>
                </a:lnTo>
                <a:cubicBezTo>
                  <a:pt x="7973" y="7844"/>
                  <a:pt x="7973" y="7851"/>
                  <a:pt x="7973" y="7859"/>
                </a:cubicBezTo>
                <a:cubicBezTo>
                  <a:pt x="7954" y="7868"/>
                  <a:pt x="7934" y="7876"/>
                  <a:pt x="7915" y="7885"/>
                </a:cubicBezTo>
                <a:cubicBezTo>
                  <a:pt x="7934" y="7868"/>
                  <a:pt x="7954" y="7851"/>
                  <a:pt x="7975" y="7835"/>
                </a:cubicBezTo>
                <a:close/>
                <a:moveTo>
                  <a:pt x="12252" y="7425"/>
                </a:moveTo>
                <a:cubicBezTo>
                  <a:pt x="12259" y="7465"/>
                  <a:pt x="12265" y="7504"/>
                  <a:pt x="12274" y="7545"/>
                </a:cubicBezTo>
                <a:cubicBezTo>
                  <a:pt x="12200" y="7643"/>
                  <a:pt x="12127" y="7739"/>
                  <a:pt x="12052" y="7837"/>
                </a:cubicBezTo>
                <a:cubicBezTo>
                  <a:pt x="12032" y="7861"/>
                  <a:pt x="12012" y="7887"/>
                  <a:pt x="11991" y="7914"/>
                </a:cubicBezTo>
                <a:cubicBezTo>
                  <a:pt x="11981" y="7858"/>
                  <a:pt x="11970" y="7805"/>
                  <a:pt x="11960" y="7749"/>
                </a:cubicBezTo>
                <a:cubicBezTo>
                  <a:pt x="12058" y="7641"/>
                  <a:pt x="12156" y="7534"/>
                  <a:pt x="12252" y="7425"/>
                </a:cubicBezTo>
                <a:close/>
                <a:moveTo>
                  <a:pt x="9800" y="7815"/>
                </a:moveTo>
                <a:lnTo>
                  <a:pt x="9819" y="7959"/>
                </a:lnTo>
                <a:cubicBezTo>
                  <a:pt x="9811" y="7954"/>
                  <a:pt x="9803" y="7948"/>
                  <a:pt x="9792" y="7945"/>
                </a:cubicBezTo>
                <a:cubicBezTo>
                  <a:pt x="9783" y="7944"/>
                  <a:pt x="9775" y="7943"/>
                  <a:pt x="9766" y="7943"/>
                </a:cubicBezTo>
                <a:cubicBezTo>
                  <a:pt x="9763" y="7943"/>
                  <a:pt x="9760" y="7943"/>
                  <a:pt x="9757" y="7943"/>
                </a:cubicBezTo>
                <a:cubicBezTo>
                  <a:pt x="9753" y="7912"/>
                  <a:pt x="9749" y="7882"/>
                  <a:pt x="9747" y="7851"/>
                </a:cubicBezTo>
                <a:cubicBezTo>
                  <a:pt x="9764" y="7840"/>
                  <a:pt x="9783" y="7826"/>
                  <a:pt x="9800" y="7815"/>
                </a:cubicBezTo>
                <a:close/>
                <a:moveTo>
                  <a:pt x="8904" y="7618"/>
                </a:moveTo>
                <a:cubicBezTo>
                  <a:pt x="8900" y="7705"/>
                  <a:pt x="8897" y="7792"/>
                  <a:pt x="8893" y="7877"/>
                </a:cubicBezTo>
                <a:cubicBezTo>
                  <a:pt x="8827" y="7912"/>
                  <a:pt x="8763" y="7947"/>
                  <a:pt x="8697" y="7982"/>
                </a:cubicBezTo>
                <a:lnTo>
                  <a:pt x="8697" y="7710"/>
                </a:lnTo>
                <a:cubicBezTo>
                  <a:pt x="8726" y="7697"/>
                  <a:pt x="8755" y="7684"/>
                  <a:pt x="8784" y="7671"/>
                </a:cubicBezTo>
                <a:cubicBezTo>
                  <a:pt x="8824" y="7653"/>
                  <a:pt x="8863" y="7637"/>
                  <a:pt x="8904" y="7618"/>
                </a:cubicBezTo>
                <a:close/>
                <a:moveTo>
                  <a:pt x="10059" y="7633"/>
                </a:moveTo>
                <a:lnTo>
                  <a:pt x="10101" y="7928"/>
                </a:lnTo>
                <a:cubicBezTo>
                  <a:pt x="10063" y="7951"/>
                  <a:pt x="10023" y="7971"/>
                  <a:pt x="9985" y="7992"/>
                </a:cubicBezTo>
                <a:cubicBezTo>
                  <a:pt x="9976" y="7927"/>
                  <a:pt x="9966" y="7860"/>
                  <a:pt x="9959" y="7793"/>
                </a:cubicBezTo>
                <a:cubicBezTo>
                  <a:pt x="9955" y="7766"/>
                  <a:pt x="9953" y="7738"/>
                  <a:pt x="9949" y="7711"/>
                </a:cubicBezTo>
                <a:cubicBezTo>
                  <a:pt x="9986" y="7685"/>
                  <a:pt x="10022" y="7660"/>
                  <a:pt x="10059" y="7633"/>
                </a:cubicBezTo>
                <a:close/>
                <a:moveTo>
                  <a:pt x="10846" y="7772"/>
                </a:moveTo>
                <a:cubicBezTo>
                  <a:pt x="10856" y="7861"/>
                  <a:pt x="10867" y="7953"/>
                  <a:pt x="10881" y="8042"/>
                </a:cubicBezTo>
                <a:cubicBezTo>
                  <a:pt x="10867" y="8051"/>
                  <a:pt x="10854" y="8058"/>
                  <a:pt x="10840" y="8068"/>
                </a:cubicBezTo>
                <a:cubicBezTo>
                  <a:pt x="10825" y="7979"/>
                  <a:pt x="10810" y="7890"/>
                  <a:pt x="10797" y="7800"/>
                </a:cubicBezTo>
                <a:cubicBezTo>
                  <a:pt x="10813" y="7792"/>
                  <a:pt x="10830" y="7783"/>
                  <a:pt x="10846" y="7772"/>
                </a:cubicBezTo>
                <a:close/>
                <a:moveTo>
                  <a:pt x="8536" y="7783"/>
                </a:moveTo>
                <a:lnTo>
                  <a:pt x="8536" y="7783"/>
                </a:lnTo>
                <a:cubicBezTo>
                  <a:pt x="8535" y="7877"/>
                  <a:pt x="8535" y="7971"/>
                  <a:pt x="8535" y="8067"/>
                </a:cubicBezTo>
                <a:cubicBezTo>
                  <a:pt x="8529" y="8070"/>
                  <a:pt x="8522" y="8073"/>
                  <a:pt x="8514" y="8077"/>
                </a:cubicBezTo>
                <a:cubicBezTo>
                  <a:pt x="8520" y="7981"/>
                  <a:pt x="8524" y="7883"/>
                  <a:pt x="8527" y="7787"/>
                </a:cubicBezTo>
                <a:cubicBezTo>
                  <a:pt x="8530" y="7785"/>
                  <a:pt x="8534" y="7784"/>
                  <a:pt x="8536" y="7783"/>
                </a:cubicBezTo>
                <a:close/>
                <a:moveTo>
                  <a:pt x="8889" y="8069"/>
                </a:moveTo>
                <a:lnTo>
                  <a:pt x="8889" y="8088"/>
                </a:lnTo>
                <a:cubicBezTo>
                  <a:pt x="8881" y="8094"/>
                  <a:pt x="8872" y="8100"/>
                  <a:pt x="8862" y="8106"/>
                </a:cubicBezTo>
                <a:cubicBezTo>
                  <a:pt x="8809" y="8134"/>
                  <a:pt x="8753" y="8161"/>
                  <a:pt x="8697" y="8187"/>
                </a:cubicBezTo>
                <a:cubicBezTo>
                  <a:pt x="8697" y="8183"/>
                  <a:pt x="8698" y="8177"/>
                  <a:pt x="8697" y="8172"/>
                </a:cubicBezTo>
                <a:cubicBezTo>
                  <a:pt x="8762" y="8139"/>
                  <a:pt x="8825" y="8104"/>
                  <a:pt x="8889" y="8069"/>
                </a:cubicBezTo>
                <a:close/>
                <a:moveTo>
                  <a:pt x="10628" y="7893"/>
                </a:moveTo>
                <a:cubicBezTo>
                  <a:pt x="10628" y="7894"/>
                  <a:pt x="10628" y="7897"/>
                  <a:pt x="10629" y="7898"/>
                </a:cubicBezTo>
                <a:cubicBezTo>
                  <a:pt x="10644" y="7986"/>
                  <a:pt x="10659" y="8074"/>
                  <a:pt x="10675" y="8161"/>
                </a:cubicBezTo>
                <a:cubicBezTo>
                  <a:pt x="10647" y="8175"/>
                  <a:pt x="10617" y="8189"/>
                  <a:pt x="10588" y="8203"/>
                </a:cubicBezTo>
                <a:cubicBezTo>
                  <a:pt x="10571" y="8142"/>
                  <a:pt x="10555" y="8082"/>
                  <a:pt x="10539" y="8020"/>
                </a:cubicBezTo>
                <a:cubicBezTo>
                  <a:pt x="10534" y="7997"/>
                  <a:pt x="10529" y="7974"/>
                  <a:pt x="10524" y="7951"/>
                </a:cubicBezTo>
                <a:lnTo>
                  <a:pt x="10628" y="7893"/>
                </a:lnTo>
                <a:close/>
                <a:moveTo>
                  <a:pt x="12333" y="7829"/>
                </a:moveTo>
                <a:cubicBezTo>
                  <a:pt x="12337" y="7849"/>
                  <a:pt x="12342" y="7870"/>
                  <a:pt x="12346" y="7888"/>
                </a:cubicBezTo>
                <a:cubicBezTo>
                  <a:pt x="12333" y="7893"/>
                  <a:pt x="12320" y="7899"/>
                  <a:pt x="12312" y="7908"/>
                </a:cubicBezTo>
                <a:cubicBezTo>
                  <a:pt x="12231" y="8013"/>
                  <a:pt x="12145" y="8116"/>
                  <a:pt x="12056" y="8217"/>
                </a:cubicBezTo>
                <a:lnTo>
                  <a:pt x="12052" y="8197"/>
                </a:lnTo>
                <a:cubicBezTo>
                  <a:pt x="12102" y="8135"/>
                  <a:pt x="12150" y="8072"/>
                  <a:pt x="12198" y="8008"/>
                </a:cubicBezTo>
                <a:cubicBezTo>
                  <a:pt x="12244" y="7948"/>
                  <a:pt x="12288" y="7888"/>
                  <a:pt x="12333" y="7829"/>
                </a:cubicBezTo>
                <a:close/>
                <a:moveTo>
                  <a:pt x="11167" y="8202"/>
                </a:moveTo>
                <a:cubicBezTo>
                  <a:pt x="11168" y="8208"/>
                  <a:pt x="11170" y="8217"/>
                  <a:pt x="11171" y="8223"/>
                </a:cubicBezTo>
                <a:cubicBezTo>
                  <a:pt x="11170" y="8228"/>
                  <a:pt x="11171" y="8233"/>
                  <a:pt x="11172" y="8238"/>
                </a:cubicBezTo>
                <a:lnTo>
                  <a:pt x="11168" y="8243"/>
                </a:lnTo>
                <a:cubicBezTo>
                  <a:pt x="11166" y="8229"/>
                  <a:pt x="11162" y="8218"/>
                  <a:pt x="11161" y="8204"/>
                </a:cubicBezTo>
                <a:cubicBezTo>
                  <a:pt x="11162" y="8203"/>
                  <a:pt x="11165" y="8203"/>
                  <a:pt x="11167" y="8202"/>
                </a:cubicBezTo>
                <a:close/>
                <a:moveTo>
                  <a:pt x="11744" y="7984"/>
                </a:moveTo>
                <a:cubicBezTo>
                  <a:pt x="11757" y="8047"/>
                  <a:pt x="11768" y="8109"/>
                  <a:pt x="11783" y="8172"/>
                </a:cubicBezTo>
                <a:cubicBezTo>
                  <a:pt x="11761" y="8199"/>
                  <a:pt x="11737" y="8227"/>
                  <a:pt x="11715" y="8254"/>
                </a:cubicBezTo>
                <a:cubicBezTo>
                  <a:pt x="11700" y="8189"/>
                  <a:pt x="11685" y="8126"/>
                  <a:pt x="11672" y="8061"/>
                </a:cubicBezTo>
                <a:cubicBezTo>
                  <a:pt x="11696" y="8035"/>
                  <a:pt x="11721" y="8010"/>
                  <a:pt x="11744" y="7984"/>
                </a:cubicBezTo>
                <a:close/>
                <a:moveTo>
                  <a:pt x="8358" y="7864"/>
                </a:moveTo>
                <a:lnTo>
                  <a:pt x="8358" y="7864"/>
                </a:lnTo>
                <a:cubicBezTo>
                  <a:pt x="8353" y="7964"/>
                  <a:pt x="8349" y="8067"/>
                  <a:pt x="8345" y="8167"/>
                </a:cubicBezTo>
                <a:cubicBezTo>
                  <a:pt x="8344" y="8168"/>
                  <a:pt x="8340" y="8168"/>
                  <a:pt x="8339" y="8169"/>
                </a:cubicBezTo>
                <a:cubicBezTo>
                  <a:pt x="8266" y="8207"/>
                  <a:pt x="8190" y="8245"/>
                  <a:pt x="8117" y="8282"/>
                </a:cubicBezTo>
                <a:cubicBezTo>
                  <a:pt x="8118" y="8251"/>
                  <a:pt x="8118" y="8221"/>
                  <a:pt x="8120" y="8190"/>
                </a:cubicBezTo>
                <a:cubicBezTo>
                  <a:pt x="8170" y="8171"/>
                  <a:pt x="8220" y="8150"/>
                  <a:pt x="8271" y="8131"/>
                </a:cubicBezTo>
                <a:cubicBezTo>
                  <a:pt x="8297" y="8121"/>
                  <a:pt x="8318" y="8109"/>
                  <a:pt x="8331" y="8084"/>
                </a:cubicBezTo>
                <a:cubicBezTo>
                  <a:pt x="8346" y="8060"/>
                  <a:pt x="8349" y="8032"/>
                  <a:pt x="8343" y="8006"/>
                </a:cubicBezTo>
                <a:cubicBezTo>
                  <a:pt x="8330" y="7965"/>
                  <a:pt x="8289" y="7931"/>
                  <a:pt x="8245" y="7931"/>
                </a:cubicBezTo>
                <a:cubicBezTo>
                  <a:pt x="8236" y="7931"/>
                  <a:pt x="8227" y="7933"/>
                  <a:pt x="8218" y="7936"/>
                </a:cubicBezTo>
                <a:cubicBezTo>
                  <a:pt x="8186" y="7947"/>
                  <a:pt x="8157" y="7960"/>
                  <a:pt x="8127" y="7971"/>
                </a:cubicBezTo>
                <a:lnTo>
                  <a:pt x="8127" y="7967"/>
                </a:lnTo>
                <a:cubicBezTo>
                  <a:pt x="8204" y="7933"/>
                  <a:pt x="8281" y="7899"/>
                  <a:pt x="8358" y="7864"/>
                </a:cubicBezTo>
                <a:close/>
                <a:moveTo>
                  <a:pt x="7448" y="8268"/>
                </a:moveTo>
                <a:cubicBezTo>
                  <a:pt x="7448" y="8270"/>
                  <a:pt x="7447" y="8272"/>
                  <a:pt x="7447" y="8274"/>
                </a:cubicBezTo>
                <a:cubicBezTo>
                  <a:pt x="7428" y="8282"/>
                  <a:pt x="7410" y="8291"/>
                  <a:pt x="7391" y="8301"/>
                </a:cubicBezTo>
                <a:cubicBezTo>
                  <a:pt x="7400" y="8295"/>
                  <a:pt x="7408" y="8287"/>
                  <a:pt x="7418" y="8281"/>
                </a:cubicBezTo>
                <a:cubicBezTo>
                  <a:pt x="7428" y="8277"/>
                  <a:pt x="7437" y="8274"/>
                  <a:pt x="7448" y="8268"/>
                </a:cubicBezTo>
                <a:close/>
                <a:moveTo>
                  <a:pt x="9867" y="8301"/>
                </a:moveTo>
                <a:cubicBezTo>
                  <a:pt x="9867" y="8303"/>
                  <a:pt x="9868" y="8305"/>
                  <a:pt x="9868" y="8307"/>
                </a:cubicBezTo>
                <a:cubicBezTo>
                  <a:pt x="9865" y="8308"/>
                  <a:pt x="9860" y="8311"/>
                  <a:pt x="9856" y="8313"/>
                </a:cubicBezTo>
                <a:cubicBezTo>
                  <a:pt x="9856" y="8311"/>
                  <a:pt x="9857" y="8308"/>
                  <a:pt x="9857" y="8306"/>
                </a:cubicBezTo>
                <a:cubicBezTo>
                  <a:pt x="9861" y="8305"/>
                  <a:pt x="9863" y="8302"/>
                  <a:pt x="9867" y="8301"/>
                </a:cubicBezTo>
                <a:close/>
                <a:moveTo>
                  <a:pt x="10137" y="8160"/>
                </a:moveTo>
                <a:cubicBezTo>
                  <a:pt x="10148" y="8222"/>
                  <a:pt x="10157" y="8285"/>
                  <a:pt x="10167" y="8347"/>
                </a:cubicBezTo>
                <a:cubicBezTo>
                  <a:pt x="10168" y="8358"/>
                  <a:pt x="10171" y="8369"/>
                  <a:pt x="10172" y="8379"/>
                </a:cubicBezTo>
                <a:cubicBezTo>
                  <a:pt x="10157" y="8368"/>
                  <a:pt x="10141" y="8357"/>
                  <a:pt x="10125" y="8347"/>
                </a:cubicBezTo>
                <a:cubicBezTo>
                  <a:pt x="10094" y="8329"/>
                  <a:pt x="10059" y="8315"/>
                  <a:pt x="10025" y="8303"/>
                </a:cubicBezTo>
                <a:cubicBezTo>
                  <a:pt x="10021" y="8277"/>
                  <a:pt x="10018" y="8250"/>
                  <a:pt x="10015" y="8224"/>
                </a:cubicBezTo>
                <a:cubicBezTo>
                  <a:pt x="10056" y="8203"/>
                  <a:pt x="10098" y="8181"/>
                  <a:pt x="10137" y="8160"/>
                </a:cubicBezTo>
                <a:close/>
                <a:moveTo>
                  <a:pt x="7957" y="8255"/>
                </a:moveTo>
                <a:cubicBezTo>
                  <a:pt x="7957" y="8291"/>
                  <a:pt x="7956" y="8326"/>
                  <a:pt x="7955" y="8362"/>
                </a:cubicBezTo>
                <a:cubicBezTo>
                  <a:pt x="7939" y="8369"/>
                  <a:pt x="7921" y="8378"/>
                  <a:pt x="7903" y="8386"/>
                </a:cubicBezTo>
                <a:cubicBezTo>
                  <a:pt x="7904" y="8349"/>
                  <a:pt x="7905" y="8315"/>
                  <a:pt x="7905" y="8279"/>
                </a:cubicBezTo>
                <a:cubicBezTo>
                  <a:pt x="7923" y="8271"/>
                  <a:pt x="7940" y="8263"/>
                  <a:pt x="7957" y="8255"/>
                </a:cubicBezTo>
                <a:close/>
                <a:moveTo>
                  <a:pt x="10342" y="8052"/>
                </a:moveTo>
                <a:cubicBezTo>
                  <a:pt x="10363" y="8136"/>
                  <a:pt x="10385" y="8219"/>
                  <a:pt x="10408" y="8302"/>
                </a:cubicBezTo>
                <a:cubicBezTo>
                  <a:pt x="10394" y="8326"/>
                  <a:pt x="10388" y="8358"/>
                  <a:pt x="10393" y="8389"/>
                </a:cubicBezTo>
                <a:cubicBezTo>
                  <a:pt x="10391" y="8389"/>
                  <a:pt x="10391" y="8389"/>
                  <a:pt x="10390" y="8390"/>
                </a:cubicBezTo>
                <a:cubicBezTo>
                  <a:pt x="10373" y="8277"/>
                  <a:pt x="10357" y="8166"/>
                  <a:pt x="10339" y="8053"/>
                </a:cubicBezTo>
                <a:cubicBezTo>
                  <a:pt x="10341" y="8053"/>
                  <a:pt x="10342" y="8052"/>
                  <a:pt x="10342" y="8052"/>
                </a:cubicBezTo>
                <a:close/>
                <a:moveTo>
                  <a:pt x="11472" y="8272"/>
                </a:moveTo>
                <a:cubicBezTo>
                  <a:pt x="11488" y="8339"/>
                  <a:pt x="11503" y="8406"/>
                  <a:pt x="11520" y="8474"/>
                </a:cubicBezTo>
                <a:cubicBezTo>
                  <a:pt x="11506" y="8489"/>
                  <a:pt x="11490" y="8507"/>
                  <a:pt x="11476" y="8522"/>
                </a:cubicBezTo>
                <a:cubicBezTo>
                  <a:pt x="11462" y="8452"/>
                  <a:pt x="11449" y="8380"/>
                  <a:pt x="11436" y="8310"/>
                </a:cubicBezTo>
                <a:cubicBezTo>
                  <a:pt x="11447" y="8297"/>
                  <a:pt x="11461" y="8285"/>
                  <a:pt x="11472" y="8272"/>
                </a:cubicBezTo>
                <a:close/>
                <a:moveTo>
                  <a:pt x="7726" y="8364"/>
                </a:moveTo>
                <a:lnTo>
                  <a:pt x="7726" y="8364"/>
                </a:lnTo>
                <a:cubicBezTo>
                  <a:pt x="7724" y="8400"/>
                  <a:pt x="7724" y="8436"/>
                  <a:pt x="7723" y="8472"/>
                </a:cubicBezTo>
                <a:lnTo>
                  <a:pt x="7545" y="8554"/>
                </a:lnTo>
                <a:cubicBezTo>
                  <a:pt x="7552" y="8515"/>
                  <a:pt x="7562" y="8478"/>
                  <a:pt x="7572" y="8440"/>
                </a:cubicBezTo>
                <a:cubicBezTo>
                  <a:pt x="7623" y="8414"/>
                  <a:pt x="7675" y="8389"/>
                  <a:pt x="7726" y="8364"/>
                </a:cubicBezTo>
                <a:close/>
                <a:moveTo>
                  <a:pt x="8339" y="8359"/>
                </a:moveTo>
                <a:cubicBezTo>
                  <a:pt x="8338" y="8386"/>
                  <a:pt x="8338" y="8413"/>
                  <a:pt x="8337" y="8439"/>
                </a:cubicBezTo>
                <a:cubicBezTo>
                  <a:pt x="8262" y="8484"/>
                  <a:pt x="8185" y="8530"/>
                  <a:pt x="8111" y="8576"/>
                </a:cubicBezTo>
                <a:cubicBezTo>
                  <a:pt x="8111" y="8541"/>
                  <a:pt x="8112" y="8508"/>
                  <a:pt x="8113" y="8472"/>
                </a:cubicBezTo>
                <a:cubicBezTo>
                  <a:pt x="8188" y="8435"/>
                  <a:pt x="8265" y="8397"/>
                  <a:pt x="8339" y="8359"/>
                </a:cubicBezTo>
                <a:close/>
                <a:moveTo>
                  <a:pt x="10492" y="8562"/>
                </a:moveTo>
                <a:cubicBezTo>
                  <a:pt x="10498" y="8577"/>
                  <a:pt x="10503" y="8592"/>
                  <a:pt x="10508" y="8607"/>
                </a:cubicBezTo>
                <a:cubicBezTo>
                  <a:pt x="10514" y="8627"/>
                  <a:pt x="10522" y="8646"/>
                  <a:pt x="10530" y="8665"/>
                </a:cubicBezTo>
                <a:cubicBezTo>
                  <a:pt x="10504" y="8641"/>
                  <a:pt x="10477" y="8616"/>
                  <a:pt x="10451" y="8593"/>
                </a:cubicBezTo>
                <a:cubicBezTo>
                  <a:pt x="10448" y="8591"/>
                  <a:pt x="10445" y="8587"/>
                  <a:pt x="10442" y="8585"/>
                </a:cubicBezTo>
                <a:lnTo>
                  <a:pt x="10492" y="8562"/>
                </a:lnTo>
                <a:close/>
                <a:moveTo>
                  <a:pt x="7950" y="8552"/>
                </a:moveTo>
                <a:cubicBezTo>
                  <a:pt x="7949" y="8592"/>
                  <a:pt x="7949" y="8630"/>
                  <a:pt x="7947" y="8669"/>
                </a:cubicBezTo>
                <a:cubicBezTo>
                  <a:pt x="7939" y="8674"/>
                  <a:pt x="7928" y="8680"/>
                  <a:pt x="7919" y="8686"/>
                </a:cubicBezTo>
                <a:cubicBezTo>
                  <a:pt x="7941" y="8657"/>
                  <a:pt x="7945" y="8613"/>
                  <a:pt x="7925" y="8581"/>
                </a:cubicBezTo>
                <a:cubicBezTo>
                  <a:pt x="7923" y="8576"/>
                  <a:pt x="7919" y="8574"/>
                  <a:pt x="7916" y="8569"/>
                </a:cubicBezTo>
                <a:cubicBezTo>
                  <a:pt x="7919" y="8567"/>
                  <a:pt x="7923" y="8566"/>
                  <a:pt x="7925" y="8565"/>
                </a:cubicBezTo>
                <a:cubicBezTo>
                  <a:pt x="7932" y="8561"/>
                  <a:pt x="7941" y="8556"/>
                  <a:pt x="7950" y="8552"/>
                </a:cubicBezTo>
                <a:close/>
                <a:moveTo>
                  <a:pt x="9676" y="8410"/>
                </a:moveTo>
                <a:cubicBezTo>
                  <a:pt x="9677" y="8410"/>
                  <a:pt x="9677" y="8411"/>
                  <a:pt x="9679" y="8411"/>
                </a:cubicBezTo>
                <a:cubicBezTo>
                  <a:pt x="9699" y="8420"/>
                  <a:pt x="9719" y="8427"/>
                  <a:pt x="9739" y="8427"/>
                </a:cubicBezTo>
                <a:cubicBezTo>
                  <a:pt x="9749" y="8427"/>
                  <a:pt x="9759" y="8425"/>
                  <a:pt x="9770" y="8422"/>
                </a:cubicBezTo>
                <a:cubicBezTo>
                  <a:pt x="9774" y="8421"/>
                  <a:pt x="9778" y="8419"/>
                  <a:pt x="9781" y="8417"/>
                </a:cubicBezTo>
                <a:lnTo>
                  <a:pt x="9781" y="8417"/>
                </a:lnTo>
                <a:cubicBezTo>
                  <a:pt x="9770" y="8461"/>
                  <a:pt x="9774" y="8509"/>
                  <a:pt x="9799" y="8548"/>
                </a:cubicBezTo>
                <a:cubicBezTo>
                  <a:pt x="9804" y="8555"/>
                  <a:pt x="9810" y="8562"/>
                  <a:pt x="9815" y="8570"/>
                </a:cubicBezTo>
                <a:cubicBezTo>
                  <a:pt x="9730" y="8610"/>
                  <a:pt x="9645" y="8657"/>
                  <a:pt x="9565" y="8701"/>
                </a:cubicBezTo>
                <a:cubicBezTo>
                  <a:pt x="9567" y="8619"/>
                  <a:pt x="9571" y="8535"/>
                  <a:pt x="9573" y="8452"/>
                </a:cubicBezTo>
                <a:cubicBezTo>
                  <a:pt x="9607" y="8437"/>
                  <a:pt x="9642" y="8424"/>
                  <a:pt x="9676" y="8410"/>
                </a:cubicBezTo>
                <a:close/>
                <a:moveTo>
                  <a:pt x="11227" y="8523"/>
                </a:moveTo>
                <a:cubicBezTo>
                  <a:pt x="11232" y="8551"/>
                  <a:pt x="11237" y="8581"/>
                  <a:pt x="11243" y="8609"/>
                </a:cubicBezTo>
                <a:cubicBezTo>
                  <a:pt x="11251" y="8651"/>
                  <a:pt x="11260" y="8691"/>
                  <a:pt x="11268" y="8732"/>
                </a:cubicBezTo>
                <a:cubicBezTo>
                  <a:pt x="11253" y="8664"/>
                  <a:pt x="11237" y="8596"/>
                  <a:pt x="11223" y="8526"/>
                </a:cubicBezTo>
                <a:cubicBezTo>
                  <a:pt x="11223" y="8525"/>
                  <a:pt x="11225" y="8524"/>
                  <a:pt x="11227" y="8523"/>
                </a:cubicBezTo>
                <a:close/>
                <a:moveTo>
                  <a:pt x="11901" y="8624"/>
                </a:moveTo>
                <a:lnTo>
                  <a:pt x="11905" y="8636"/>
                </a:lnTo>
                <a:cubicBezTo>
                  <a:pt x="11906" y="8641"/>
                  <a:pt x="11908" y="8644"/>
                  <a:pt x="11911" y="8650"/>
                </a:cubicBezTo>
                <a:cubicBezTo>
                  <a:pt x="11886" y="8685"/>
                  <a:pt x="11860" y="8721"/>
                  <a:pt x="11835" y="8757"/>
                </a:cubicBezTo>
                <a:cubicBezTo>
                  <a:pt x="11836" y="8745"/>
                  <a:pt x="11835" y="8730"/>
                  <a:pt x="11830" y="8716"/>
                </a:cubicBezTo>
                <a:cubicBezTo>
                  <a:pt x="11829" y="8710"/>
                  <a:pt x="11828" y="8704"/>
                  <a:pt x="11825" y="8698"/>
                </a:cubicBezTo>
                <a:cubicBezTo>
                  <a:pt x="11850" y="8673"/>
                  <a:pt x="11876" y="8649"/>
                  <a:pt x="11901" y="8624"/>
                </a:cubicBezTo>
                <a:close/>
                <a:moveTo>
                  <a:pt x="8545" y="8832"/>
                </a:moveTo>
                <a:lnTo>
                  <a:pt x="8545" y="8844"/>
                </a:lnTo>
                <a:cubicBezTo>
                  <a:pt x="8532" y="8850"/>
                  <a:pt x="8520" y="8857"/>
                  <a:pt x="8505" y="8863"/>
                </a:cubicBezTo>
                <a:lnTo>
                  <a:pt x="8505" y="8860"/>
                </a:lnTo>
                <a:lnTo>
                  <a:pt x="8505" y="8842"/>
                </a:lnTo>
                <a:cubicBezTo>
                  <a:pt x="8519" y="8839"/>
                  <a:pt x="8531" y="8836"/>
                  <a:pt x="8545" y="8832"/>
                </a:cubicBezTo>
                <a:close/>
                <a:moveTo>
                  <a:pt x="7379" y="8541"/>
                </a:moveTo>
                <a:lnTo>
                  <a:pt x="7379" y="8541"/>
                </a:lnTo>
                <a:cubicBezTo>
                  <a:pt x="7372" y="8572"/>
                  <a:pt x="7365" y="8605"/>
                  <a:pt x="7359" y="8636"/>
                </a:cubicBezTo>
                <a:cubicBezTo>
                  <a:pt x="7293" y="8664"/>
                  <a:pt x="7229" y="8693"/>
                  <a:pt x="7163" y="8721"/>
                </a:cubicBezTo>
                <a:cubicBezTo>
                  <a:pt x="7146" y="8729"/>
                  <a:pt x="7134" y="8745"/>
                  <a:pt x="7129" y="8761"/>
                </a:cubicBezTo>
                <a:cubicBezTo>
                  <a:pt x="6986" y="8818"/>
                  <a:pt x="6842" y="8876"/>
                  <a:pt x="6701" y="8937"/>
                </a:cubicBezTo>
                <a:cubicBezTo>
                  <a:pt x="6925" y="8802"/>
                  <a:pt x="7149" y="8667"/>
                  <a:pt x="7379" y="8541"/>
                </a:cubicBezTo>
                <a:close/>
                <a:moveTo>
                  <a:pt x="9152" y="8641"/>
                </a:moveTo>
                <a:cubicBezTo>
                  <a:pt x="9160" y="8730"/>
                  <a:pt x="9171" y="8818"/>
                  <a:pt x="9182" y="8907"/>
                </a:cubicBezTo>
                <a:cubicBezTo>
                  <a:pt x="9156" y="8923"/>
                  <a:pt x="9131" y="8936"/>
                  <a:pt x="9105" y="8950"/>
                </a:cubicBezTo>
                <a:cubicBezTo>
                  <a:pt x="9104" y="8856"/>
                  <a:pt x="9102" y="8761"/>
                  <a:pt x="9100" y="8667"/>
                </a:cubicBezTo>
                <a:cubicBezTo>
                  <a:pt x="9117" y="8658"/>
                  <a:pt x="9134" y="8650"/>
                  <a:pt x="9152" y="8641"/>
                </a:cubicBezTo>
                <a:close/>
                <a:moveTo>
                  <a:pt x="8897" y="8767"/>
                </a:moveTo>
                <a:cubicBezTo>
                  <a:pt x="8898" y="8826"/>
                  <a:pt x="8902" y="8886"/>
                  <a:pt x="8904" y="8946"/>
                </a:cubicBezTo>
                <a:cubicBezTo>
                  <a:pt x="8889" y="8949"/>
                  <a:pt x="8877" y="8953"/>
                  <a:pt x="8861" y="8959"/>
                </a:cubicBezTo>
                <a:cubicBezTo>
                  <a:pt x="8812" y="8981"/>
                  <a:pt x="8764" y="9003"/>
                  <a:pt x="8715" y="9026"/>
                </a:cubicBezTo>
                <a:cubicBezTo>
                  <a:pt x="8713" y="8971"/>
                  <a:pt x="8711" y="8916"/>
                  <a:pt x="8710" y="8861"/>
                </a:cubicBezTo>
                <a:cubicBezTo>
                  <a:pt x="8759" y="8836"/>
                  <a:pt x="8806" y="8810"/>
                  <a:pt x="8856" y="8786"/>
                </a:cubicBezTo>
                <a:cubicBezTo>
                  <a:pt x="8869" y="8779"/>
                  <a:pt x="8882" y="8773"/>
                  <a:pt x="8897" y="8767"/>
                </a:cubicBezTo>
                <a:close/>
                <a:moveTo>
                  <a:pt x="8333" y="8883"/>
                </a:moveTo>
                <a:cubicBezTo>
                  <a:pt x="8333" y="8903"/>
                  <a:pt x="8333" y="8923"/>
                  <a:pt x="8334" y="8944"/>
                </a:cubicBezTo>
                <a:cubicBezTo>
                  <a:pt x="8258" y="8981"/>
                  <a:pt x="8180" y="9017"/>
                  <a:pt x="8103" y="9053"/>
                </a:cubicBezTo>
                <a:cubicBezTo>
                  <a:pt x="8105" y="9036"/>
                  <a:pt x="8105" y="9017"/>
                  <a:pt x="8105" y="9000"/>
                </a:cubicBezTo>
                <a:cubicBezTo>
                  <a:pt x="8172" y="8963"/>
                  <a:pt x="8237" y="8926"/>
                  <a:pt x="8302" y="8888"/>
                </a:cubicBezTo>
                <a:cubicBezTo>
                  <a:pt x="8312" y="8887"/>
                  <a:pt x="8323" y="8884"/>
                  <a:pt x="8333" y="8883"/>
                </a:cubicBezTo>
                <a:close/>
                <a:moveTo>
                  <a:pt x="8548" y="8946"/>
                </a:moveTo>
                <a:cubicBezTo>
                  <a:pt x="8550" y="8998"/>
                  <a:pt x="8552" y="9048"/>
                  <a:pt x="8555" y="9100"/>
                </a:cubicBezTo>
                <a:cubicBezTo>
                  <a:pt x="8539" y="9107"/>
                  <a:pt x="8525" y="9114"/>
                  <a:pt x="8509" y="9120"/>
                </a:cubicBezTo>
                <a:cubicBezTo>
                  <a:pt x="8508" y="9069"/>
                  <a:pt x="8508" y="9017"/>
                  <a:pt x="8506" y="8968"/>
                </a:cubicBezTo>
                <a:cubicBezTo>
                  <a:pt x="8521" y="8960"/>
                  <a:pt x="8534" y="8953"/>
                  <a:pt x="8548" y="8946"/>
                </a:cubicBezTo>
                <a:close/>
                <a:moveTo>
                  <a:pt x="10927" y="8343"/>
                </a:moveTo>
                <a:cubicBezTo>
                  <a:pt x="10955" y="8509"/>
                  <a:pt x="10986" y="8674"/>
                  <a:pt x="11025" y="8839"/>
                </a:cubicBezTo>
                <a:cubicBezTo>
                  <a:pt x="11031" y="8870"/>
                  <a:pt x="11040" y="8901"/>
                  <a:pt x="11046" y="8932"/>
                </a:cubicBezTo>
                <a:cubicBezTo>
                  <a:pt x="11043" y="8934"/>
                  <a:pt x="11040" y="8937"/>
                  <a:pt x="11036" y="8942"/>
                </a:cubicBezTo>
                <a:cubicBezTo>
                  <a:pt x="10988" y="8981"/>
                  <a:pt x="10994" y="9062"/>
                  <a:pt x="11035" y="9104"/>
                </a:cubicBezTo>
                <a:lnTo>
                  <a:pt x="10969" y="9144"/>
                </a:lnTo>
                <a:cubicBezTo>
                  <a:pt x="10919" y="9082"/>
                  <a:pt x="10869" y="9022"/>
                  <a:pt x="10818" y="8964"/>
                </a:cubicBezTo>
                <a:cubicBezTo>
                  <a:pt x="10800" y="8945"/>
                  <a:pt x="10783" y="8927"/>
                  <a:pt x="10767" y="8908"/>
                </a:cubicBezTo>
                <a:cubicBezTo>
                  <a:pt x="10774" y="8902"/>
                  <a:pt x="10782" y="8894"/>
                  <a:pt x="10788" y="8886"/>
                </a:cubicBezTo>
                <a:cubicBezTo>
                  <a:pt x="10799" y="8865"/>
                  <a:pt x="10805" y="8835"/>
                  <a:pt x="10797" y="8812"/>
                </a:cubicBezTo>
                <a:cubicBezTo>
                  <a:pt x="10753" y="8700"/>
                  <a:pt x="10711" y="8590"/>
                  <a:pt x="10673" y="8477"/>
                </a:cubicBezTo>
                <a:cubicBezTo>
                  <a:pt x="10691" y="8467"/>
                  <a:pt x="10710" y="8458"/>
                  <a:pt x="10730" y="8448"/>
                </a:cubicBezTo>
                <a:cubicBezTo>
                  <a:pt x="10747" y="8544"/>
                  <a:pt x="10767" y="8639"/>
                  <a:pt x="10789" y="8736"/>
                </a:cubicBezTo>
                <a:cubicBezTo>
                  <a:pt x="10797" y="8772"/>
                  <a:pt x="10833" y="8795"/>
                  <a:pt x="10869" y="8795"/>
                </a:cubicBezTo>
                <a:cubicBezTo>
                  <a:pt x="10875" y="8795"/>
                  <a:pt x="10882" y="8794"/>
                  <a:pt x="10888" y="8792"/>
                </a:cubicBezTo>
                <a:cubicBezTo>
                  <a:pt x="10909" y="8787"/>
                  <a:pt x="10926" y="8773"/>
                  <a:pt x="10937" y="8755"/>
                </a:cubicBezTo>
                <a:cubicBezTo>
                  <a:pt x="10948" y="8735"/>
                  <a:pt x="10948" y="8715"/>
                  <a:pt x="10944" y="8693"/>
                </a:cubicBezTo>
                <a:cubicBezTo>
                  <a:pt x="10927" y="8582"/>
                  <a:pt x="10908" y="8472"/>
                  <a:pt x="10890" y="8364"/>
                </a:cubicBezTo>
                <a:cubicBezTo>
                  <a:pt x="10897" y="8360"/>
                  <a:pt x="10907" y="8354"/>
                  <a:pt x="10914" y="8351"/>
                </a:cubicBezTo>
                <a:cubicBezTo>
                  <a:pt x="10918" y="8348"/>
                  <a:pt x="10923" y="8346"/>
                  <a:pt x="10927" y="8343"/>
                </a:cubicBezTo>
                <a:close/>
                <a:moveTo>
                  <a:pt x="7942" y="9090"/>
                </a:moveTo>
                <a:lnTo>
                  <a:pt x="7942" y="9131"/>
                </a:lnTo>
                <a:cubicBezTo>
                  <a:pt x="7921" y="9141"/>
                  <a:pt x="7899" y="9152"/>
                  <a:pt x="7879" y="9161"/>
                </a:cubicBezTo>
                <a:cubicBezTo>
                  <a:pt x="7879" y="9150"/>
                  <a:pt x="7880" y="9138"/>
                  <a:pt x="7880" y="9125"/>
                </a:cubicBezTo>
                <a:lnTo>
                  <a:pt x="7942" y="9090"/>
                </a:lnTo>
                <a:close/>
                <a:moveTo>
                  <a:pt x="8335" y="9056"/>
                </a:moveTo>
                <a:lnTo>
                  <a:pt x="8335" y="9113"/>
                </a:lnTo>
                <a:cubicBezTo>
                  <a:pt x="8335" y="9140"/>
                  <a:pt x="8337" y="9168"/>
                  <a:pt x="8338" y="9197"/>
                </a:cubicBezTo>
                <a:cubicBezTo>
                  <a:pt x="8261" y="9234"/>
                  <a:pt x="8182" y="9269"/>
                  <a:pt x="8102" y="9304"/>
                </a:cubicBezTo>
                <a:cubicBezTo>
                  <a:pt x="8102" y="9261"/>
                  <a:pt x="8104" y="9218"/>
                  <a:pt x="8104" y="9177"/>
                </a:cubicBezTo>
                <a:cubicBezTo>
                  <a:pt x="8182" y="9136"/>
                  <a:pt x="8260" y="9097"/>
                  <a:pt x="8335" y="9056"/>
                </a:cubicBezTo>
                <a:close/>
                <a:moveTo>
                  <a:pt x="7713" y="9217"/>
                </a:moveTo>
                <a:lnTo>
                  <a:pt x="7713" y="9242"/>
                </a:lnTo>
                <a:cubicBezTo>
                  <a:pt x="7666" y="9264"/>
                  <a:pt x="7621" y="9285"/>
                  <a:pt x="7574" y="9307"/>
                </a:cubicBezTo>
                <a:cubicBezTo>
                  <a:pt x="7518" y="9333"/>
                  <a:pt x="7463" y="9358"/>
                  <a:pt x="7407" y="9384"/>
                </a:cubicBezTo>
                <a:cubicBezTo>
                  <a:pt x="7510" y="9328"/>
                  <a:pt x="7610" y="9273"/>
                  <a:pt x="7713" y="9217"/>
                </a:cubicBezTo>
                <a:close/>
                <a:moveTo>
                  <a:pt x="7571" y="9537"/>
                </a:moveTo>
                <a:lnTo>
                  <a:pt x="7571" y="9537"/>
                </a:lnTo>
                <a:cubicBezTo>
                  <a:pt x="7571" y="9537"/>
                  <a:pt x="7570" y="9537"/>
                  <a:pt x="7570" y="9538"/>
                </a:cubicBezTo>
                <a:lnTo>
                  <a:pt x="7570" y="9538"/>
                </a:lnTo>
                <a:cubicBezTo>
                  <a:pt x="7570" y="9537"/>
                  <a:pt x="7571" y="9537"/>
                  <a:pt x="7571" y="9537"/>
                </a:cubicBezTo>
                <a:close/>
                <a:moveTo>
                  <a:pt x="11666" y="8853"/>
                </a:moveTo>
                <a:cubicBezTo>
                  <a:pt x="11683" y="8861"/>
                  <a:pt x="11701" y="8866"/>
                  <a:pt x="11721" y="8866"/>
                </a:cubicBezTo>
                <a:cubicBezTo>
                  <a:pt x="11731" y="8866"/>
                  <a:pt x="11741" y="8865"/>
                  <a:pt x="11752" y="8862"/>
                </a:cubicBezTo>
                <a:cubicBezTo>
                  <a:pt x="11757" y="8861"/>
                  <a:pt x="11761" y="8858"/>
                  <a:pt x="11766" y="8857"/>
                </a:cubicBezTo>
                <a:lnTo>
                  <a:pt x="11766" y="8857"/>
                </a:lnTo>
                <a:cubicBezTo>
                  <a:pt x="11722" y="8914"/>
                  <a:pt x="11682" y="8970"/>
                  <a:pt x="11642" y="9023"/>
                </a:cubicBezTo>
                <a:cubicBezTo>
                  <a:pt x="11565" y="9129"/>
                  <a:pt x="11491" y="9234"/>
                  <a:pt x="11415" y="9338"/>
                </a:cubicBezTo>
                <a:cubicBezTo>
                  <a:pt x="11368" y="9405"/>
                  <a:pt x="11321" y="9472"/>
                  <a:pt x="11273" y="9539"/>
                </a:cubicBezTo>
                <a:cubicBezTo>
                  <a:pt x="11212" y="9453"/>
                  <a:pt x="11150" y="9371"/>
                  <a:pt x="11085" y="9289"/>
                </a:cubicBezTo>
                <a:cubicBezTo>
                  <a:pt x="11102" y="9278"/>
                  <a:pt x="11118" y="9269"/>
                  <a:pt x="11135" y="9259"/>
                </a:cubicBezTo>
                <a:cubicBezTo>
                  <a:pt x="11137" y="9269"/>
                  <a:pt x="11141" y="9280"/>
                  <a:pt x="11144" y="9291"/>
                </a:cubicBezTo>
                <a:cubicBezTo>
                  <a:pt x="11161" y="9349"/>
                  <a:pt x="11214" y="9389"/>
                  <a:pt x="11272" y="9389"/>
                </a:cubicBezTo>
                <a:cubicBezTo>
                  <a:pt x="11283" y="9389"/>
                  <a:pt x="11295" y="9387"/>
                  <a:pt x="11306" y="9384"/>
                </a:cubicBezTo>
                <a:cubicBezTo>
                  <a:pt x="11375" y="9366"/>
                  <a:pt x="11420" y="9290"/>
                  <a:pt x="11400" y="9220"/>
                </a:cubicBezTo>
                <a:cubicBezTo>
                  <a:pt x="11386" y="9181"/>
                  <a:pt x="11376" y="9140"/>
                  <a:pt x="11364" y="9100"/>
                </a:cubicBezTo>
                <a:cubicBezTo>
                  <a:pt x="11378" y="9090"/>
                  <a:pt x="11390" y="9080"/>
                  <a:pt x="11405" y="9070"/>
                </a:cubicBezTo>
                <a:cubicBezTo>
                  <a:pt x="11419" y="9075"/>
                  <a:pt x="11433" y="9078"/>
                  <a:pt x="11447" y="9078"/>
                </a:cubicBezTo>
                <a:cubicBezTo>
                  <a:pt x="11457" y="9078"/>
                  <a:pt x="11468" y="9077"/>
                  <a:pt x="11478" y="9074"/>
                </a:cubicBezTo>
                <a:cubicBezTo>
                  <a:pt x="11508" y="9065"/>
                  <a:pt x="11535" y="9046"/>
                  <a:pt x="11551" y="9018"/>
                </a:cubicBezTo>
                <a:cubicBezTo>
                  <a:pt x="11565" y="8992"/>
                  <a:pt x="11567" y="8969"/>
                  <a:pt x="11565" y="8941"/>
                </a:cubicBezTo>
                <a:cubicBezTo>
                  <a:pt x="11598" y="8913"/>
                  <a:pt x="11633" y="8883"/>
                  <a:pt x="11666" y="8853"/>
                </a:cubicBezTo>
                <a:close/>
                <a:moveTo>
                  <a:pt x="7207" y="8870"/>
                </a:moveTo>
                <a:cubicBezTo>
                  <a:pt x="6932" y="9022"/>
                  <a:pt x="6658" y="9178"/>
                  <a:pt x="6381" y="9328"/>
                </a:cubicBezTo>
                <a:cubicBezTo>
                  <a:pt x="6295" y="9364"/>
                  <a:pt x="6210" y="9401"/>
                  <a:pt x="6124" y="9442"/>
                </a:cubicBezTo>
                <a:cubicBezTo>
                  <a:pt x="6035" y="9483"/>
                  <a:pt x="5948" y="9530"/>
                  <a:pt x="5859" y="9571"/>
                </a:cubicBezTo>
                <a:cubicBezTo>
                  <a:pt x="5839" y="9581"/>
                  <a:pt x="5829" y="9599"/>
                  <a:pt x="5824" y="9619"/>
                </a:cubicBezTo>
                <a:cubicBezTo>
                  <a:pt x="5720" y="9671"/>
                  <a:pt x="5616" y="9721"/>
                  <a:pt x="5511" y="9771"/>
                </a:cubicBezTo>
                <a:cubicBezTo>
                  <a:pt x="5494" y="9776"/>
                  <a:pt x="5477" y="9783"/>
                  <a:pt x="5461" y="9788"/>
                </a:cubicBezTo>
                <a:cubicBezTo>
                  <a:pt x="5443" y="9768"/>
                  <a:pt x="5414" y="9756"/>
                  <a:pt x="5386" y="9756"/>
                </a:cubicBezTo>
                <a:cubicBezTo>
                  <a:pt x="5370" y="9756"/>
                  <a:pt x="5355" y="9759"/>
                  <a:pt x="5341" y="9768"/>
                </a:cubicBezTo>
                <a:cubicBezTo>
                  <a:pt x="5320" y="9783"/>
                  <a:pt x="5298" y="9797"/>
                  <a:pt x="5277" y="9812"/>
                </a:cubicBezTo>
                <a:cubicBezTo>
                  <a:pt x="5277" y="9807"/>
                  <a:pt x="5278" y="9804"/>
                  <a:pt x="5278" y="9800"/>
                </a:cubicBezTo>
                <a:cubicBezTo>
                  <a:pt x="5392" y="9738"/>
                  <a:pt x="5505" y="9673"/>
                  <a:pt x="5617" y="9606"/>
                </a:cubicBezTo>
                <a:cubicBezTo>
                  <a:pt x="6096" y="9373"/>
                  <a:pt x="6573" y="9134"/>
                  <a:pt x="7062" y="8924"/>
                </a:cubicBezTo>
                <a:cubicBezTo>
                  <a:pt x="7070" y="8922"/>
                  <a:pt x="7075" y="8919"/>
                  <a:pt x="7080" y="8917"/>
                </a:cubicBezTo>
                <a:cubicBezTo>
                  <a:pt x="7080" y="8917"/>
                  <a:pt x="7080" y="8917"/>
                  <a:pt x="7079" y="8917"/>
                </a:cubicBezTo>
                <a:lnTo>
                  <a:pt x="7079" y="8917"/>
                </a:lnTo>
                <a:cubicBezTo>
                  <a:pt x="7118" y="8901"/>
                  <a:pt x="7156" y="8885"/>
                  <a:pt x="7195" y="8870"/>
                </a:cubicBezTo>
                <a:close/>
                <a:moveTo>
                  <a:pt x="4369" y="9984"/>
                </a:moveTo>
                <a:cubicBezTo>
                  <a:pt x="4368" y="9985"/>
                  <a:pt x="4366" y="9985"/>
                  <a:pt x="4366" y="9986"/>
                </a:cubicBezTo>
                <a:cubicBezTo>
                  <a:pt x="4367" y="9985"/>
                  <a:pt x="4368" y="9985"/>
                  <a:pt x="4369" y="9984"/>
                </a:cubicBezTo>
                <a:close/>
                <a:moveTo>
                  <a:pt x="6227" y="9746"/>
                </a:moveTo>
                <a:cubicBezTo>
                  <a:pt x="6228" y="9772"/>
                  <a:pt x="6233" y="9797"/>
                  <a:pt x="6246" y="9820"/>
                </a:cubicBezTo>
                <a:cubicBezTo>
                  <a:pt x="6259" y="9841"/>
                  <a:pt x="6276" y="9859"/>
                  <a:pt x="6297" y="9872"/>
                </a:cubicBezTo>
                <a:cubicBezTo>
                  <a:pt x="6212" y="9907"/>
                  <a:pt x="6128" y="9941"/>
                  <a:pt x="6044" y="9974"/>
                </a:cubicBezTo>
                <a:cubicBezTo>
                  <a:pt x="6046" y="9973"/>
                  <a:pt x="6047" y="9972"/>
                  <a:pt x="6049" y="9969"/>
                </a:cubicBezTo>
                <a:cubicBezTo>
                  <a:pt x="6061" y="9951"/>
                  <a:pt x="6065" y="9925"/>
                  <a:pt x="6057" y="9901"/>
                </a:cubicBezTo>
                <a:cubicBezTo>
                  <a:pt x="6047" y="9863"/>
                  <a:pt x="6008" y="9830"/>
                  <a:pt x="5968" y="9830"/>
                </a:cubicBezTo>
                <a:cubicBezTo>
                  <a:pt x="5959" y="9830"/>
                  <a:pt x="5951" y="9832"/>
                  <a:pt x="5942" y="9834"/>
                </a:cubicBezTo>
                <a:cubicBezTo>
                  <a:pt x="5792" y="9890"/>
                  <a:pt x="5641" y="9943"/>
                  <a:pt x="5489" y="9994"/>
                </a:cubicBezTo>
                <a:cubicBezTo>
                  <a:pt x="5542" y="9969"/>
                  <a:pt x="5595" y="9944"/>
                  <a:pt x="5648" y="9918"/>
                </a:cubicBezTo>
                <a:cubicBezTo>
                  <a:pt x="5842" y="9860"/>
                  <a:pt x="6033" y="9802"/>
                  <a:pt x="6227" y="9746"/>
                </a:cubicBezTo>
                <a:close/>
                <a:moveTo>
                  <a:pt x="7942" y="9261"/>
                </a:moveTo>
                <a:lnTo>
                  <a:pt x="7942" y="9327"/>
                </a:lnTo>
                <a:cubicBezTo>
                  <a:pt x="7942" y="9342"/>
                  <a:pt x="7949" y="9357"/>
                  <a:pt x="7956" y="9369"/>
                </a:cubicBezTo>
                <a:cubicBezTo>
                  <a:pt x="7831" y="9424"/>
                  <a:pt x="7710" y="9478"/>
                  <a:pt x="7586" y="9530"/>
                </a:cubicBezTo>
                <a:lnTo>
                  <a:pt x="7586" y="9530"/>
                </a:lnTo>
                <a:cubicBezTo>
                  <a:pt x="7586" y="9530"/>
                  <a:pt x="7586" y="9530"/>
                  <a:pt x="7587" y="9530"/>
                </a:cubicBezTo>
                <a:lnTo>
                  <a:pt x="7587" y="9530"/>
                </a:lnTo>
                <a:cubicBezTo>
                  <a:pt x="7583" y="9531"/>
                  <a:pt x="7582" y="9531"/>
                  <a:pt x="7579" y="9533"/>
                </a:cubicBezTo>
                <a:cubicBezTo>
                  <a:pt x="7581" y="9532"/>
                  <a:pt x="7583" y="9531"/>
                  <a:pt x="7586" y="9530"/>
                </a:cubicBezTo>
                <a:lnTo>
                  <a:pt x="7586" y="9530"/>
                </a:lnTo>
                <a:cubicBezTo>
                  <a:pt x="7582" y="9532"/>
                  <a:pt x="7578" y="9534"/>
                  <a:pt x="7574" y="9535"/>
                </a:cubicBezTo>
                <a:cubicBezTo>
                  <a:pt x="7572" y="9537"/>
                  <a:pt x="7570" y="9538"/>
                  <a:pt x="7567" y="9539"/>
                </a:cubicBezTo>
                <a:lnTo>
                  <a:pt x="7567" y="9539"/>
                </a:lnTo>
                <a:cubicBezTo>
                  <a:pt x="7568" y="9538"/>
                  <a:pt x="7569" y="9538"/>
                  <a:pt x="7570" y="9538"/>
                </a:cubicBezTo>
                <a:lnTo>
                  <a:pt x="7570" y="9538"/>
                </a:lnTo>
                <a:cubicBezTo>
                  <a:pt x="7568" y="9538"/>
                  <a:pt x="7567" y="9538"/>
                  <a:pt x="7566" y="9539"/>
                </a:cubicBezTo>
                <a:cubicBezTo>
                  <a:pt x="7566" y="9539"/>
                  <a:pt x="7567" y="9539"/>
                  <a:pt x="7567" y="9539"/>
                </a:cubicBezTo>
                <a:lnTo>
                  <a:pt x="7567" y="9539"/>
                </a:lnTo>
                <a:cubicBezTo>
                  <a:pt x="7316" y="9644"/>
                  <a:pt x="7060" y="9745"/>
                  <a:pt x="6805" y="9837"/>
                </a:cubicBezTo>
                <a:cubicBezTo>
                  <a:pt x="6672" y="9885"/>
                  <a:pt x="6541" y="9929"/>
                  <a:pt x="6407" y="9971"/>
                </a:cubicBezTo>
                <a:cubicBezTo>
                  <a:pt x="6356" y="9989"/>
                  <a:pt x="6305" y="10002"/>
                  <a:pt x="6256" y="10019"/>
                </a:cubicBezTo>
                <a:cubicBezTo>
                  <a:pt x="6399" y="9955"/>
                  <a:pt x="6542" y="9892"/>
                  <a:pt x="6686" y="9828"/>
                </a:cubicBezTo>
                <a:cubicBezTo>
                  <a:pt x="6701" y="9822"/>
                  <a:pt x="6717" y="9814"/>
                  <a:pt x="6732" y="9807"/>
                </a:cubicBezTo>
                <a:cubicBezTo>
                  <a:pt x="6743" y="9812"/>
                  <a:pt x="6754" y="9815"/>
                  <a:pt x="6766" y="9815"/>
                </a:cubicBezTo>
                <a:cubicBezTo>
                  <a:pt x="6773" y="9815"/>
                  <a:pt x="6779" y="9814"/>
                  <a:pt x="6786" y="9813"/>
                </a:cubicBezTo>
                <a:cubicBezTo>
                  <a:pt x="6808" y="9805"/>
                  <a:pt x="6828" y="9797"/>
                  <a:pt x="6851" y="9788"/>
                </a:cubicBezTo>
                <a:cubicBezTo>
                  <a:pt x="6875" y="9777"/>
                  <a:pt x="6899" y="9767"/>
                  <a:pt x="6922" y="9758"/>
                </a:cubicBezTo>
                <a:cubicBezTo>
                  <a:pt x="6968" y="9738"/>
                  <a:pt x="7014" y="9717"/>
                  <a:pt x="7059" y="9697"/>
                </a:cubicBezTo>
                <a:cubicBezTo>
                  <a:pt x="7146" y="9657"/>
                  <a:pt x="7232" y="9617"/>
                  <a:pt x="7319" y="9575"/>
                </a:cubicBezTo>
                <a:cubicBezTo>
                  <a:pt x="7474" y="9502"/>
                  <a:pt x="7628" y="9424"/>
                  <a:pt x="7779" y="9347"/>
                </a:cubicBezTo>
                <a:cubicBezTo>
                  <a:pt x="7784" y="9348"/>
                  <a:pt x="7789" y="9349"/>
                  <a:pt x="7795" y="9349"/>
                </a:cubicBezTo>
                <a:cubicBezTo>
                  <a:pt x="7828" y="9349"/>
                  <a:pt x="7855" y="9328"/>
                  <a:pt x="7867" y="9300"/>
                </a:cubicBezTo>
                <a:cubicBezTo>
                  <a:pt x="7892" y="9286"/>
                  <a:pt x="7918" y="9274"/>
                  <a:pt x="7942" y="9261"/>
                </a:cubicBezTo>
                <a:close/>
                <a:moveTo>
                  <a:pt x="5937" y="10152"/>
                </a:moveTo>
                <a:lnTo>
                  <a:pt x="5930" y="10176"/>
                </a:lnTo>
                <a:cubicBezTo>
                  <a:pt x="5890" y="10186"/>
                  <a:pt x="5852" y="10196"/>
                  <a:pt x="5813" y="10204"/>
                </a:cubicBezTo>
                <a:cubicBezTo>
                  <a:pt x="5854" y="10187"/>
                  <a:pt x="5895" y="10171"/>
                  <a:pt x="5937" y="10152"/>
                </a:cubicBezTo>
                <a:close/>
                <a:moveTo>
                  <a:pt x="5065" y="9676"/>
                </a:moveTo>
                <a:cubicBezTo>
                  <a:pt x="5047" y="9684"/>
                  <a:pt x="5033" y="9693"/>
                  <a:pt x="5018" y="9701"/>
                </a:cubicBezTo>
                <a:cubicBezTo>
                  <a:pt x="5001" y="9710"/>
                  <a:pt x="4984" y="9718"/>
                  <a:pt x="4967" y="9727"/>
                </a:cubicBezTo>
                <a:cubicBezTo>
                  <a:pt x="4943" y="9737"/>
                  <a:pt x="4917" y="9748"/>
                  <a:pt x="4892" y="9761"/>
                </a:cubicBezTo>
                <a:cubicBezTo>
                  <a:pt x="4718" y="9835"/>
                  <a:pt x="4543" y="9911"/>
                  <a:pt x="4369" y="9984"/>
                </a:cubicBezTo>
                <a:lnTo>
                  <a:pt x="4369" y="9984"/>
                </a:lnTo>
                <a:cubicBezTo>
                  <a:pt x="4369" y="9984"/>
                  <a:pt x="4369" y="9984"/>
                  <a:pt x="4370" y="9984"/>
                </a:cubicBezTo>
                <a:lnTo>
                  <a:pt x="4370" y="9984"/>
                </a:lnTo>
                <a:cubicBezTo>
                  <a:pt x="4278" y="10022"/>
                  <a:pt x="4185" y="10061"/>
                  <a:pt x="4092" y="10098"/>
                </a:cubicBezTo>
                <a:lnTo>
                  <a:pt x="4091" y="10098"/>
                </a:lnTo>
                <a:cubicBezTo>
                  <a:pt x="4086" y="10097"/>
                  <a:pt x="4080" y="10097"/>
                  <a:pt x="4075" y="10097"/>
                </a:cubicBezTo>
                <a:cubicBezTo>
                  <a:pt x="4057" y="10097"/>
                  <a:pt x="4041" y="10102"/>
                  <a:pt x="4024" y="10110"/>
                </a:cubicBezTo>
                <a:cubicBezTo>
                  <a:pt x="3993" y="10124"/>
                  <a:pt x="3962" y="10139"/>
                  <a:pt x="3933" y="10155"/>
                </a:cubicBezTo>
                <a:cubicBezTo>
                  <a:pt x="3923" y="10162"/>
                  <a:pt x="3911" y="10170"/>
                  <a:pt x="3902" y="10178"/>
                </a:cubicBezTo>
                <a:cubicBezTo>
                  <a:pt x="3901" y="10180"/>
                  <a:pt x="3900" y="10182"/>
                  <a:pt x="3898" y="10183"/>
                </a:cubicBezTo>
                <a:cubicBezTo>
                  <a:pt x="3787" y="10203"/>
                  <a:pt x="3677" y="10222"/>
                  <a:pt x="3565" y="10235"/>
                </a:cubicBezTo>
                <a:cubicBezTo>
                  <a:pt x="3549" y="10238"/>
                  <a:pt x="3532" y="10239"/>
                  <a:pt x="3514" y="10242"/>
                </a:cubicBezTo>
                <a:cubicBezTo>
                  <a:pt x="3621" y="10213"/>
                  <a:pt x="3727" y="10182"/>
                  <a:pt x="3832" y="10150"/>
                </a:cubicBezTo>
                <a:cubicBezTo>
                  <a:pt x="4140" y="10054"/>
                  <a:pt x="4443" y="9939"/>
                  <a:pt x="4742" y="9816"/>
                </a:cubicBezTo>
                <a:cubicBezTo>
                  <a:pt x="4849" y="9771"/>
                  <a:pt x="4957" y="9725"/>
                  <a:pt x="5065" y="9676"/>
                </a:cubicBezTo>
                <a:close/>
                <a:moveTo>
                  <a:pt x="4659" y="10263"/>
                </a:moveTo>
                <a:lnTo>
                  <a:pt x="4659" y="10263"/>
                </a:lnTo>
                <a:cubicBezTo>
                  <a:pt x="4564" y="10291"/>
                  <a:pt x="4469" y="10320"/>
                  <a:pt x="4374" y="10347"/>
                </a:cubicBezTo>
                <a:cubicBezTo>
                  <a:pt x="4367" y="10350"/>
                  <a:pt x="4357" y="10351"/>
                  <a:pt x="4350" y="10353"/>
                </a:cubicBezTo>
                <a:cubicBezTo>
                  <a:pt x="4357" y="10346"/>
                  <a:pt x="4364" y="10338"/>
                  <a:pt x="4369" y="10330"/>
                </a:cubicBezTo>
                <a:cubicBezTo>
                  <a:pt x="4371" y="10329"/>
                  <a:pt x="4371" y="10327"/>
                  <a:pt x="4372" y="10326"/>
                </a:cubicBezTo>
                <a:cubicBezTo>
                  <a:pt x="4399" y="10317"/>
                  <a:pt x="4428" y="10309"/>
                  <a:pt x="4455" y="10299"/>
                </a:cubicBezTo>
                <a:cubicBezTo>
                  <a:pt x="4465" y="10295"/>
                  <a:pt x="4476" y="10292"/>
                  <a:pt x="4486" y="10289"/>
                </a:cubicBezTo>
                <a:cubicBezTo>
                  <a:pt x="4528" y="10282"/>
                  <a:pt x="4571" y="10274"/>
                  <a:pt x="4615" y="10268"/>
                </a:cubicBezTo>
                <a:cubicBezTo>
                  <a:pt x="4630" y="10266"/>
                  <a:pt x="4645" y="10264"/>
                  <a:pt x="4659" y="10263"/>
                </a:cubicBezTo>
                <a:close/>
                <a:moveTo>
                  <a:pt x="4218" y="10391"/>
                </a:moveTo>
                <a:cubicBezTo>
                  <a:pt x="4160" y="10405"/>
                  <a:pt x="4103" y="10419"/>
                  <a:pt x="4046" y="10435"/>
                </a:cubicBezTo>
                <a:cubicBezTo>
                  <a:pt x="4068" y="10427"/>
                  <a:pt x="4089" y="10420"/>
                  <a:pt x="4113" y="10413"/>
                </a:cubicBezTo>
                <a:cubicBezTo>
                  <a:pt x="4126" y="10409"/>
                  <a:pt x="4140" y="10404"/>
                  <a:pt x="4152" y="10400"/>
                </a:cubicBezTo>
                <a:cubicBezTo>
                  <a:pt x="4175" y="10398"/>
                  <a:pt x="4196" y="10394"/>
                  <a:pt x="4218" y="10391"/>
                </a:cubicBezTo>
                <a:close/>
                <a:moveTo>
                  <a:pt x="3672" y="10467"/>
                </a:moveTo>
                <a:cubicBezTo>
                  <a:pt x="3680" y="10489"/>
                  <a:pt x="3696" y="10504"/>
                  <a:pt x="3715" y="10514"/>
                </a:cubicBezTo>
                <a:cubicBezTo>
                  <a:pt x="3667" y="10524"/>
                  <a:pt x="3617" y="10536"/>
                  <a:pt x="3568" y="10547"/>
                </a:cubicBezTo>
                <a:cubicBezTo>
                  <a:pt x="3468" y="10568"/>
                  <a:pt x="3370" y="10586"/>
                  <a:pt x="3270" y="10603"/>
                </a:cubicBezTo>
                <a:cubicBezTo>
                  <a:pt x="3216" y="10607"/>
                  <a:pt x="3160" y="10611"/>
                  <a:pt x="3105" y="10615"/>
                </a:cubicBezTo>
                <a:cubicBezTo>
                  <a:pt x="3128" y="10610"/>
                  <a:pt x="3151" y="10603"/>
                  <a:pt x="3173" y="10598"/>
                </a:cubicBezTo>
                <a:cubicBezTo>
                  <a:pt x="3332" y="10558"/>
                  <a:pt x="3491" y="10514"/>
                  <a:pt x="3648" y="10473"/>
                </a:cubicBezTo>
                <a:cubicBezTo>
                  <a:pt x="3655" y="10471"/>
                  <a:pt x="3664" y="10470"/>
                  <a:pt x="3672" y="10467"/>
                </a:cubicBezTo>
                <a:close/>
                <a:moveTo>
                  <a:pt x="2639" y="10488"/>
                </a:moveTo>
                <a:cubicBezTo>
                  <a:pt x="2599" y="10503"/>
                  <a:pt x="2570" y="10543"/>
                  <a:pt x="2570" y="10588"/>
                </a:cubicBezTo>
                <a:cubicBezTo>
                  <a:pt x="2570" y="10605"/>
                  <a:pt x="2575" y="10621"/>
                  <a:pt x="2581" y="10637"/>
                </a:cubicBezTo>
                <a:cubicBezTo>
                  <a:pt x="2473" y="10639"/>
                  <a:pt x="2365" y="10641"/>
                  <a:pt x="2257" y="10641"/>
                </a:cubicBezTo>
                <a:cubicBezTo>
                  <a:pt x="1965" y="10641"/>
                  <a:pt x="1674" y="10631"/>
                  <a:pt x="1384" y="10606"/>
                </a:cubicBezTo>
                <a:cubicBezTo>
                  <a:pt x="1573" y="10597"/>
                  <a:pt x="1762" y="10583"/>
                  <a:pt x="1951" y="10559"/>
                </a:cubicBezTo>
                <a:cubicBezTo>
                  <a:pt x="2110" y="10540"/>
                  <a:pt x="2270" y="10517"/>
                  <a:pt x="2427" y="10490"/>
                </a:cubicBezTo>
                <a:cubicBezTo>
                  <a:pt x="2493" y="10490"/>
                  <a:pt x="2560" y="10488"/>
                  <a:pt x="2624" y="10488"/>
                </a:cubicBezTo>
                <a:close/>
                <a:moveTo>
                  <a:pt x="15772" y="0"/>
                </a:moveTo>
                <a:cubicBezTo>
                  <a:pt x="15723" y="0"/>
                  <a:pt x="15674" y="20"/>
                  <a:pt x="15639" y="54"/>
                </a:cubicBezTo>
                <a:cubicBezTo>
                  <a:pt x="15629" y="64"/>
                  <a:pt x="15621" y="74"/>
                  <a:pt x="15615" y="84"/>
                </a:cubicBezTo>
                <a:cubicBezTo>
                  <a:pt x="15610" y="84"/>
                  <a:pt x="15606" y="83"/>
                  <a:pt x="15603" y="83"/>
                </a:cubicBezTo>
                <a:cubicBezTo>
                  <a:pt x="15562" y="83"/>
                  <a:pt x="15528" y="111"/>
                  <a:pt x="15513" y="151"/>
                </a:cubicBezTo>
                <a:cubicBezTo>
                  <a:pt x="15506" y="173"/>
                  <a:pt x="15500" y="196"/>
                  <a:pt x="15491" y="218"/>
                </a:cubicBezTo>
                <a:cubicBezTo>
                  <a:pt x="15479" y="228"/>
                  <a:pt x="15466" y="238"/>
                  <a:pt x="15454" y="249"/>
                </a:cubicBezTo>
                <a:cubicBezTo>
                  <a:pt x="15406" y="290"/>
                  <a:pt x="15358" y="333"/>
                  <a:pt x="15309" y="374"/>
                </a:cubicBezTo>
                <a:cubicBezTo>
                  <a:pt x="15207" y="463"/>
                  <a:pt x="15102" y="551"/>
                  <a:pt x="14997" y="639"/>
                </a:cubicBezTo>
                <a:cubicBezTo>
                  <a:pt x="14796" y="807"/>
                  <a:pt x="14594" y="973"/>
                  <a:pt x="14387" y="1133"/>
                </a:cubicBezTo>
                <a:cubicBezTo>
                  <a:pt x="14066" y="1380"/>
                  <a:pt x="13740" y="1618"/>
                  <a:pt x="13404" y="1846"/>
                </a:cubicBezTo>
                <a:cubicBezTo>
                  <a:pt x="13062" y="2078"/>
                  <a:pt x="12714" y="2298"/>
                  <a:pt x="12359" y="2508"/>
                </a:cubicBezTo>
                <a:cubicBezTo>
                  <a:pt x="11645" y="2933"/>
                  <a:pt x="10909" y="3320"/>
                  <a:pt x="10161" y="3681"/>
                </a:cubicBezTo>
                <a:cubicBezTo>
                  <a:pt x="9468" y="4014"/>
                  <a:pt x="8765" y="4325"/>
                  <a:pt x="8057" y="4624"/>
                </a:cubicBezTo>
                <a:cubicBezTo>
                  <a:pt x="8062" y="4621"/>
                  <a:pt x="8069" y="4619"/>
                  <a:pt x="8074" y="4616"/>
                </a:cubicBezTo>
                <a:lnTo>
                  <a:pt x="8074" y="4616"/>
                </a:lnTo>
                <a:cubicBezTo>
                  <a:pt x="7836" y="4717"/>
                  <a:pt x="7596" y="4816"/>
                  <a:pt x="7357" y="4913"/>
                </a:cubicBezTo>
                <a:cubicBezTo>
                  <a:pt x="7346" y="4918"/>
                  <a:pt x="7335" y="4921"/>
                  <a:pt x="7325" y="4927"/>
                </a:cubicBezTo>
                <a:cubicBezTo>
                  <a:pt x="7321" y="4927"/>
                  <a:pt x="7319" y="4926"/>
                  <a:pt x="7315" y="4926"/>
                </a:cubicBezTo>
                <a:cubicBezTo>
                  <a:pt x="7296" y="4926"/>
                  <a:pt x="7275" y="4931"/>
                  <a:pt x="7257" y="4941"/>
                </a:cubicBezTo>
                <a:cubicBezTo>
                  <a:pt x="7213" y="4967"/>
                  <a:pt x="7185" y="5025"/>
                  <a:pt x="7202" y="5075"/>
                </a:cubicBezTo>
                <a:cubicBezTo>
                  <a:pt x="7205" y="5081"/>
                  <a:pt x="7207" y="5087"/>
                  <a:pt x="7211" y="5092"/>
                </a:cubicBezTo>
                <a:cubicBezTo>
                  <a:pt x="7210" y="5115"/>
                  <a:pt x="7211" y="5138"/>
                  <a:pt x="7216" y="5160"/>
                </a:cubicBezTo>
                <a:cubicBezTo>
                  <a:pt x="7227" y="5204"/>
                  <a:pt x="7256" y="5242"/>
                  <a:pt x="7293" y="5270"/>
                </a:cubicBezTo>
                <a:lnTo>
                  <a:pt x="7320" y="5320"/>
                </a:lnTo>
                <a:cubicBezTo>
                  <a:pt x="7365" y="5398"/>
                  <a:pt x="7414" y="5473"/>
                  <a:pt x="7463" y="5548"/>
                </a:cubicBezTo>
                <a:cubicBezTo>
                  <a:pt x="7568" y="5707"/>
                  <a:pt x="7676" y="5864"/>
                  <a:pt x="7784" y="6021"/>
                </a:cubicBezTo>
                <a:lnTo>
                  <a:pt x="7986" y="6316"/>
                </a:lnTo>
                <a:lnTo>
                  <a:pt x="7984" y="6317"/>
                </a:lnTo>
                <a:cubicBezTo>
                  <a:pt x="7972" y="6330"/>
                  <a:pt x="7966" y="6347"/>
                  <a:pt x="7966" y="6365"/>
                </a:cubicBezTo>
                <a:cubicBezTo>
                  <a:pt x="7966" y="6384"/>
                  <a:pt x="7973" y="6400"/>
                  <a:pt x="7984" y="6413"/>
                </a:cubicBezTo>
                <a:cubicBezTo>
                  <a:pt x="7995" y="6424"/>
                  <a:pt x="8013" y="6433"/>
                  <a:pt x="8028" y="6433"/>
                </a:cubicBezTo>
                <a:cubicBezTo>
                  <a:pt x="8030" y="6433"/>
                  <a:pt x="8031" y="6433"/>
                  <a:pt x="8033" y="6432"/>
                </a:cubicBezTo>
                <a:cubicBezTo>
                  <a:pt x="8043" y="6431"/>
                  <a:pt x="8052" y="6430"/>
                  <a:pt x="8062" y="6428"/>
                </a:cubicBezTo>
                <a:cubicBezTo>
                  <a:pt x="8174" y="6594"/>
                  <a:pt x="8283" y="6763"/>
                  <a:pt x="8387" y="6935"/>
                </a:cubicBezTo>
                <a:cubicBezTo>
                  <a:pt x="8314" y="6987"/>
                  <a:pt x="8240" y="7042"/>
                  <a:pt x="8165" y="7096"/>
                </a:cubicBezTo>
                <a:cubicBezTo>
                  <a:pt x="8009" y="7214"/>
                  <a:pt x="7855" y="7337"/>
                  <a:pt x="7701" y="7458"/>
                </a:cubicBezTo>
                <a:cubicBezTo>
                  <a:pt x="7454" y="7648"/>
                  <a:pt x="7202" y="7832"/>
                  <a:pt x="6948" y="8012"/>
                </a:cubicBezTo>
                <a:cubicBezTo>
                  <a:pt x="6683" y="8197"/>
                  <a:pt x="6413" y="8375"/>
                  <a:pt x="6143" y="8550"/>
                </a:cubicBezTo>
                <a:cubicBezTo>
                  <a:pt x="5868" y="8726"/>
                  <a:pt x="5591" y="8897"/>
                  <a:pt x="5306" y="9057"/>
                </a:cubicBezTo>
                <a:cubicBezTo>
                  <a:pt x="5023" y="9216"/>
                  <a:pt x="4733" y="9364"/>
                  <a:pt x="4440" y="9504"/>
                </a:cubicBezTo>
                <a:cubicBezTo>
                  <a:pt x="4299" y="9571"/>
                  <a:pt x="4156" y="9637"/>
                  <a:pt x="4012" y="9697"/>
                </a:cubicBezTo>
                <a:cubicBezTo>
                  <a:pt x="3637" y="9855"/>
                  <a:pt x="3255" y="9999"/>
                  <a:pt x="2862" y="10113"/>
                </a:cubicBezTo>
                <a:cubicBezTo>
                  <a:pt x="2483" y="10222"/>
                  <a:pt x="2095" y="10301"/>
                  <a:pt x="1704" y="10355"/>
                </a:cubicBezTo>
                <a:cubicBezTo>
                  <a:pt x="1438" y="10389"/>
                  <a:pt x="1172" y="10413"/>
                  <a:pt x="904" y="10420"/>
                </a:cubicBezTo>
                <a:cubicBezTo>
                  <a:pt x="846" y="10422"/>
                  <a:pt x="789" y="10423"/>
                  <a:pt x="731" y="10423"/>
                </a:cubicBezTo>
                <a:cubicBezTo>
                  <a:pt x="515" y="10423"/>
                  <a:pt x="300" y="10411"/>
                  <a:pt x="87" y="10386"/>
                </a:cubicBezTo>
                <a:cubicBezTo>
                  <a:pt x="84" y="10386"/>
                  <a:pt x="82" y="10386"/>
                  <a:pt x="80" y="10386"/>
                </a:cubicBezTo>
                <a:cubicBezTo>
                  <a:pt x="36" y="10386"/>
                  <a:pt x="1" y="10431"/>
                  <a:pt x="1" y="10472"/>
                </a:cubicBezTo>
                <a:cubicBezTo>
                  <a:pt x="1" y="10496"/>
                  <a:pt x="9" y="10518"/>
                  <a:pt x="27" y="10533"/>
                </a:cubicBezTo>
                <a:cubicBezTo>
                  <a:pt x="44" y="10551"/>
                  <a:pt x="64" y="10555"/>
                  <a:pt x="87" y="10559"/>
                </a:cubicBezTo>
                <a:cubicBezTo>
                  <a:pt x="162" y="10569"/>
                  <a:pt x="236" y="10575"/>
                  <a:pt x="311" y="10583"/>
                </a:cubicBezTo>
                <a:cubicBezTo>
                  <a:pt x="320" y="10585"/>
                  <a:pt x="329" y="10586"/>
                  <a:pt x="337" y="10589"/>
                </a:cubicBezTo>
                <a:cubicBezTo>
                  <a:pt x="339" y="10600"/>
                  <a:pt x="349" y="10607"/>
                  <a:pt x="360" y="10609"/>
                </a:cubicBezTo>
                <a:cubicBezTo>
                  <a:pt x="387" y="10611"/>
                  <a:pt x="415" y="10614"/>
                  <a:pt x="441" y="10616"/>
                </a:cubicBezTo>
                <a:cubicBezTo>
                  <a:pt x="957" y="10744"/>
                  <a:pt x="1481" y="10830"/>
                  <a:pt x="2010" y="10890"/>
                </a:cubicBezTo>
                <a:cubicBezTo>
                  <a:pt x="2412" y="10935"/>
                  <a:pt x="2816" y="10954"/>
                  <a:pt x="3221" y="10954"/>
                </a:cubicBezTo>
                <a:cubicBezTo>
                  <a:pt x="3451" y="10954"/>
                  <a:pt x="3681" y="10948"/>
                  <a:pt x="3910" y="10937"/>
                </a:cubicBezTo>
                <a:cubicBezTo>
                  <a:pt x="4238" y="10922"/>
                  <a:pt x="4566" y="10892"/>
                  <a:pt x="4892" y="10854"/>
                </a:cubicBezTo>
                <a:cubicBezTo>
                  <a:pt x="5237" y="10816"/>
                  <a:pt x="5578" y="10764"/>
                  <a:pt x="5919" y="10702"/>
                </a:cubicBezTo>
                <a:cubicBezTo>
                  <a:pt x="6558" y="10585"/>
                  <a:pt x="7190" y="10417"/>
                  <a:pt x="7800" y="10195"/>
                </a:cubicBezTo>
                <a:cubicBezTo>
                  <a:pt x="8261" y="10027"/>
                  <a:pt x="8711" y="9829"/>
                  <a:pt x="9137" y="9586"/>
                </a:cubicBezTo>
                <a:cubicBezTo>
                  <a:pt x="9342" y="9468"/>
                  <a:pt x="9539" y="9340"/>
                  <a:pt x="9722" y="9190"/>
                </a:cubicBezTo>
                <a:cubicBezTo>
                  <a:pt x="9847" y="9087"/>
                  <a:pt x="9976" y="8979"/>
                  <a:pt x="10078" y="8849"/>
                </a:cubicBezTo>
                <a:cubicBezTo>
                  <a:pt x="10177" y="8942"/>
                  <a:pt x="10279" y="9030"/>
                  <a:pt x="10379" y="9120"/>
                </a:cubicBezTo>
                <a:cubicBezTo>
                  <a:pt x="10583" y="9307"/>
                  <a:pt x="10778" y="9507"/>
                  <a:pt x="10950" y="9725"/>
                </a:cubicBezTo>
                <a:cubicBezTo>
                  <a:pt x="11010" y="9802"/>
                  <a:pt x="11066" y="9882"/>
                  <a:pt x="11120" y="9964"/>
                </a:cubicBezTo>
                <a:cubicBezTo>
                  <a:pt x="11157" y="10020"/>
                  <a:pt x="11218" y="10054"/>
                  <a:pt x="11281" y="10054"/>
                </a:cubicBezTo>
                <a:cubicBezTo>
                  <a:pt x="11311" y="10054"/>
                  <a:pt x="11341" y="10047"/>
                  <a:pt x="11370" y="10030"/>
                </a:cubicBezTo>
                <a:cubicBezTo>
                  <a:pt x="11416" y="10003"/>
                  <a:pt x="11449" y="9952"/>
                  <a:pt x="11458" y="9897"/>
                </a:cubicBezTo>
                <a:cubicBezTo>
                  <a:pt x="11550" y="9807"/>
                  <a:pt x="11644" y="9719"/>
                  <a:pt x="11734" y="9626"/>
                </a:cubicBezTo>
                <a:cubicBezTo>
                  <a:pt x="11833" y="9525"/>
                  <a:pt x="11927" y="9421"/>
                  <a:pt x="12020" y="9315"/>
                </a:cubicBezTo>
                <a:cubicBezTo>
                  <a:pt x="12207" y="9102"/>
                  <a:pt x="12384" y="8877"/>
                  <a:pt x="12558" y="8653"/>
                </a:cubicBezTo>
                <a:cubicBezTo>
                  <a:pt x="12895" y="8213"/>
                  <a:pt x="13202" y="7749"/>
                  <a:pt x="13487" y="7274"/>
                </a:cubicBezTo>
                <a:cubicBezTo>
                  <a:pt x="14069" y="6308"/>
                  <a:pt x="14563" y="5287"/>
                  <a:pt x="14962" y="4232"/>
                </a:cubicBezTo>
                <a:cubicBezTo>
                  <a:pt x="15211" y="3582"/>
                  <a:pt x="15421" y="2914"/>
                  <a:pt x="15590" y="2236"/>
                </a:cubicBezTo>
                <a:cubicBezTo>
                  <a:pt x="15759" y="1561"/>
                  <a:pt x="15880" y="877"/>
                  <a:pt x="15961" y="188"/>
                </a:cubicBezTo>
                <a:cubicBezTo>
                  <a:pt x="15967" y="141"/>
                  <a:pt x="15938" y="87"/>
                  <a:pt x="15906" y="54"/>
                </a:cubicBezTo>
                <a:cubicBezTo>
                  <a:pt x="15870" y="20"/>
                  <a:pt x="15823" y="0"/>
                  <a:pt x="157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19" name="Google Shape;1719;p24"/>
          <p:cNvGrpSpPr/>
          <p:nvPr/>
        </p:nvGrpSpPr>
        <p:grpSpPr>
          <a:xfrm>
            <a:off x="303481" y="221783"/>
            <a:ext cx="1146534" cy="1132447"/>
            <a:chOff x="8558587" y="5554046"/>
            <a:chExt cx="911834" cy="1132787"/>
          </a:xfrm>
        </p:grpSpPr>
        <p:sp>
          <p:nvSpPr>
            <p:cNvPr id="1720" name="Google Shape;1720;p24"/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1" name="Google Shape;1721;p24"/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2" name="Google Shape;1722;p24"/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3" name="Google Shape;1723;p24"/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27" name="Google Shape;1727;p24"/>
          <p:cNvSpPr/>
          <p:nvPr/>
        </p:nvSpPr>
        <p:spPr>
          <a:xfrm rot="120705">
            <a:off x="3163139" y="236434"/>
            <a:ext cx="3034596" cy="407110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8" name="Google Shape;1728;p24"/>
          <p:cNvSpPr/>
          <p:nvPr/>
        </p:nvSpPr>
        <p:spPr>
          <a:xfrm rot="-64386">
            <a:off x="5972473" y="207856"/>
            <a:ext cx="3034571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9" name="Google Shape;1729;p24"/>
          <p:cNvSpPr/>
          <p:nvPr/>
        </p:nvSpPr>
        <p:spPr>
          <a:xfrm rot="120705">
            <a:off x="8768122" y="181621"/>
            <a:ext cx="3034596" cy="407110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0" name="Google Shape;1730;p24"/>
          <p:cNvSpPr/>
          <p:nvPr/>
        </p:nvSpPr>
        <p:spPr>
          <a:xfrm rot="-64386">
            <a:off x="11577455" y="153044"/>
            <a:ext cx="3034571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1" name="Google Shape;1731;p24"/>
          <p:cNvSpPr/>
          <p:nvPr/>
        </p:nvSpPr>
        <p:spPr>
          <a:xfrm>
            <a:off x="303482" y="6369838"/>
            <a:ext cx="878894" cy="898643"/>
          </a:xfrm>
          <a:custGeom>
            <a:avLst/>
            <a:gdLst/>
            <a:ahLst/>
            <a:cxnLst/>
            <a:rect l="l" t="t" r="r" b="b"/>
            <a:pathLst>
              <a:path w="7558" h="9719" extrusionOk="0">
                <a:moveTo>
                  <a:pt x="1206" y="729"/>
                </a:moveTo>
                <a:cubicBezTo>
                  <a:pt x="1392" y="729"/>
                  <a:pt x="1604" y="851"/>
                  <a:pt x="2013" y="1150"/>
                </a:cubicBezTo>
                <a:cubicBezTo>
                  <a:pt x="1557" y="1514"/>
                  <a:pt x="1085" y="1835"/>
                  <a:pt x="536" y="2176"/>
                </a:cubicBezTo>
                <a:cubicBezTo>
                  <a:pt x="490" y="1844"/>
                  <a:pt x="452" y="1586"/>
                  <a:pt x="417" y="1327"/>
                </a:cubicBezTo>
                <a:cubicBezTo>
                  <a:pt x="400" y="1199"/>
                  <a:pt x="441" y="1098"/>
                  <a:pt x="560" y="1036"/>
                </a:cubicBezTo>
                <a:cubicBezTo>
                  <a:pt x="568" y="1031"/>
                  <a:pt x="577" y="1022"/>
                  <a:pt x="586" y="1017"/>
                </a:cubicBezTo>
                <a:cubicBezTo>
                  <a:pt x="870" y="841"/>
                  <a:pt x="1026" y="729"/>
                  <a:pt x="1206" y="729"/>
                </a:cubicBezTo>
                <a:close/>
                <a:moveTo>
                  <a:pt x="2192" y="1383"/>
                </a:moveTo>
                <a:cubicBezTo>
                  <a:pt x="2409" y="1675"/>
                  <a:pt x="2617" y="1950"/>
                  <a:pt x="2819" y="2232"/>
                </a:cubicBezTo>
                <a:cubicBezTo>
                  <a:pt x="3443" y="3098"/>
                  <a:pt x="4068" y="3965"/>
                  <a:pt x="4690" y="4834"/>
                </a:cubicBezTo>
                <a:cubicBezTo>
                  <a:pt x="5380" y="5797"/>
                  <a:pt x="6067" y="6761"/>
                  <a:pt x="6754" y="7727"/>
                </a:cubicBezTo>
                <a:cubicBezTo>
                  <a:pt x="6911" y="7949"/>
                  <a:pt x="7060" y="8176"/>
                  <a:pt x="7239" y="8436"/>
                </a:cubicBezTo>
                <a:cubicBezTo>
                  <a:pt x="7038" y="8546"/>
                  <a:pt x="6891" y="8627"/>
                  <a:pt x="6718" y="8721"/>
                </a:cubicBezTo>
                <a:cubicBezTo>
                  <a:pt x="5041" y="6392"/>
                  <a:pt x="3517" y="3972"/>
                  <a:pt x="1842" y="1616"/>
                </a:cubicBezTo>
                <a:cubicBezTo>
                  <a:pt x="1961" y="1536"/>
                  <a:pt x="2064" y="1468"/>
                  <a:pt x="2192" y="1383"/>
                </a:cubicBezTo>
                <a:close/>
                <a:moveTo>
                  <a:pt x="1664" y="1769"/>
                </a:moveTo>
                <a:cubicBezTo>
                  <a:pt x="1868" y="2037"/>
                  <a:pt x="2075" y="2289"/>
                  <a:pt x="2261" y="2555"/>
                </a:cubicBezTo>
                <a:cubicBezTo>
                  <a:pt x="2680" y="3155"/>
                  <a:pt x="3088" y="3762"/>
                  <a:pt x="3499" y="4365"/>
                </a:cubicBezTo>
                <a:cubicBezTo>
                  <a:pt x="3529" y="4409"/>
                  <a:pt x="3570" y="4446"/>
                  <a:pt x="3593" y="4492"/>
                </a:cubicBezTo>
                <a:cubicBezTo>
                  <a:pt x="3919" y="5148"/>
                  <a:pt x="4403" y="5696"/>
                  <a:pt x="4833" y="6279"/>
                </a:cubicBezTo>
                <a:cubicBezTo>
                  <a:pt x="5051" y="6577"/>
                  <a:pt x="5237" y="6899"/>
                  <a:pt x="5440" y="7208"/>
                </a:cubicBezTo>
                <a:cubicBezTo>
                  <a:pt x="5793" y="7745"/>
                  <a:pt x="6148" y="8281"/>
                  <a:pt x="6517" y="8840"/>
                </a:cubicBezTo>
                <a:cubicBezTo>
                  <a:pt x="6419" y="8907"/>
                  <a:pt x="6336" y="8960"/>
                  <a:pt x="6221" y="9033"/>
                </a:cubicBezTo>
                <a:cubicBezTo>
                  <a:pt x="6056" y="8778"/>
                  <a:pt x="5900" y="8532"/>
                  <a:pt x="5740" y="8287"/>
                </a:cubicBezTo>
                <a:cubicBezTo>
                  <a:pt x="5608" y="8082"/>
                  <a:pt x="5473" y="7881"/>
                  <a:pt x="5340" y="7676"/>
                </a:cubicBezTo>
                <a:cubicBezTo>
                  <a:pt x="5087" y="7287"/>
                  <a:pt x="4833" y="6897"/>
                  <a:pt x="4580" y="6507"/>
                </a:cubicBezTo>
                <a:cubicBezTo>
                  <a:pt x="4545" y="6454"/>
                  <a:pt x="4522" y="6393"/>
                  <a:pt x="4483" y="6343"/>
                </a:cubicBezTo>
                <a:cubicBezTo>
                  <a:pt x="4192" y="5968"/>
                  <a:pt x="3890" y="5601"/>
                  <a:pt x="3607" y="5221"/>
                </a:cubicBezTo>
                <a:cubicBezTo>
                  <a:pt x="3360" y="4890"/>
                  <a:pt x="3137" y="4545"/>
                  <a:pt x="2898" y="4209"/>
                </a:cubicBezTo>
                <a:cubicBezTo>
                  <a:pt x="2641" y="3847"/>
                  <a:pt x="2371" y="3492"/>
                  <a:pt x="2121" y="3126"/>
                </a:cubicBezTo>
                <a:cubicBezTo>
                  <a:pt x="1864" y="2752"/>
                  <a:pt x="1624" y="2367"/>
                  <a:pt x="1350" y="1949"/>
                </a:cubicBezTo>
                <a:cubicBezTo>
                  <a:pt x="1398" y="1922"/>
                  <a:pt x="1436" y="1901"/>
                  <a:pt x="1472" y="1880"/>
                </a:cubicBezTo>
                <a:cubicBezTo>
                  <a:pt x="1526" y="1849"/>
                  <a:pt x="1579" y="1818"/>
                  <a:pt x="1664" y="1769"/>
                </a:cubicBezTo>
                <a:close/>
                <a:moveTo>
                  <a:pt x="1166" y="2075"/>
                </a:moveTo>
                <a:cubicBezTo>
                  <a:pt x="1267" y="2211"/>
                  <a:pt x="1354" y="2316"/>
                  <a:pt x="1429" y="2427"/>
                </a:cubicBezTo>
                <a:cubicBezTo>
                  <a:pt x="1730" y="2875"/>
                  <a:pt x="2020" y="3328"/>
                  <a:pt x="2327" y="3772"/>
                </a:cubicBezTo>
                <a:cubicBezTo>
                  <a:pt x="2589" y="4152"/>
                  <a:pt x="2870" y="4519"/>
                  <a:pt x="3138" y="4895"/>
                </a:cubicBezTo>
                <a:cubicBezTo>
                  <a:pt x="3424" y="5295"/>
                  <a:pt x="3705" y="5702"/>
                  <a:pt x="3990" y="6104"/>
                </a:cubicBezTo>
                <a:cubicBezTo>
                  <a:pt x="4026" y="6156"/>
                  <a:pt x="4062" y="6212"/>
                  <a:pt x="4110" y="6252"/>
                </a:cubicBezTo>
                <a:cubicBezTo>
                  <a:pt x="4276" y="6389"/>
                  <a:pt x="4377" y="6569"/>
                  <a:pt x="4486" y="6754"/>
                </a:cubicBezTo>
                <a:cubicBezTo>
                  <a:pt x="4704" y="7126"/>
                  <a:pt x="4964" y="7474"/>
                  <a:pt x="5203" y="7836"/>
                </a:cubicBezTo>
                <a:cubicBezTo>
                  <a:pt x="5371" y="8091"/>
                  <a:pt x="5537" y="8348"/>
                  <a:pt x="5695" y="8610"/>
                </a:cubicBezTo>
                <a:cubicBezTo>
                  <a:pt x="5807" y="8799"/>
                  <a:pt x="5907" y="8994"/>
                  <a:pt x="6010" y="9185"/>
                </a:cubicBezTo>
                <a:cubicBezTo>
                  <a:pt x="6016" y="9194"/>
                  <a:pt x="6015" y="9206"/>
                  <a:pt x="6020" y="9235"/>
                </a:cubicBezTo>
                <a:cubicBezTo>
                  <a:pt x="5964" y="9279"/>
                  <a:pt x="5901" y="9331"/>
                  <a:pt x="5828" y="9389"/>
                </a:cubicBezTo>
                <a:cubicBezTo>
                  <a:pt x="5725" y="9280"/>
                  <a:pt x="5620" y="9189"/>
                  <a:pt x="5541" y="9083"/>
                </a:cubicBezTo>
                <a:cubicBezTo>
                  <a:pt x="4993" y="8342"/>
                  <a:pt x="4444" y="7605"/>
                  <a:pt x="3911" y="6854"/>
                </a:cubicBezTo>
                <a:cubicBezTo>
                  <a:pt x="3330" y="6035"/>
                  <a:pt x="2775" y="5196"/>
                  <a:pt x="2196" y="4374"/>
                </a:cubicBezTo>
                <a:cubicBezTo>
                  <a:pt x="1843" y="3875"/>
                  <a:pt x="1464" y="3393"/>
                  <a:pt x="1100" y="2902"/>
                </a:cubicBezTo>
                <a:cubicBezTo>
                  <a:pt x="993" y="2758"/>
                  <a:pt x="896" y="2609"/>
                  <a:pt x="763" y="2418"/>
                </a:cubicBezTo>
                <a:cubicBezTo>
                  <a:pt x="908" y="2295"/>
                  <a:pt x="1024" y="2196"/>
                  <a:pt x="1166" y="2075"/>
                </a:cubicBezTo>
                <a:close/>
                <a:moveTo>
                  <a:pt x="220" y="0"/>
                </a:moveTo>
                <a:cubicBezTo>
                  <a:pt x="71" y="0"/>
                  <a:pt x="0" y="107"/>
                  <a:pt x="20" y="295"/>
                </a:cubicBezTo>
                <a:lnTo>
                  <a:pt x="51" y="539"/>
                </a:lnTo>
                <a:cubicBezTo>
                  <a:pt x="101" y="840"/>
                  <a:pt x="114" y="1091"/>
                  <a:pt x="158" y="1394"/>
                </a:cubicBezTo>
                <a:cubicBezTo>
                  <a:pt x="202" y="1697"/>
                  <a:pt x="235" y="2001"/>
                  <a:pt x="276" y="2305"/>
                </a:cubicBezTo>
                <a:cubicBezTo>
                  <a:pt x="282" y="2354"/>
                  <a:pt x="302" y="2411"/>
                  <a:pt x="334" y="2451"/>
                </a:cubicBezTo>
                <a:cubicBezTo>
                  <a:pt x="574" y="2742"/>
                  <a:pt x="841" y="3016"/>
                  <a:pt x="1062" y="3322"/>
                </a:cubicBezTo>
                <a:cubicBezTo>
                  <a:pt x="1664" y="4153"/>
                  <a:pt x="2249" y="4998"/>
                  <a:pt x="2840" y="5837"/>
                </a:cubicBezTo>
                <a:cubicBezTo>
                  <a:pt x="3163" y="6295"/>
                  <a:pt x="3481" y="6759"/>
                  <a:pt x="3811" y="7211"/>
                </a:cubicBezTo>
                <a:cubicBezTo>
                  <a:pt x="4353" y="7955"/>
                  <a:pt x="4912" y="8687"/>
                  <a:pt x="5451" y="9432"/>
                </a:cubicBezTo>
                <a:cubicBezTo>
                  <a:pt x="5591" y="9624"/>
                  <a:pt x="5675" y="9718"/>
                  <a:pt x="5775" y="9718"/>
                </a:cubicBezTo>
                <a:cubicBezTo>
                  <a:pt x="5860" y="9718"/>
                  <a:pt x="5957" y="9650"/>
                  <a:pt x="6109" y="9516"/>
                </a:cubicBezTo>
                <a:cubicBezTo>
                  <a:pt x="6141" y="9488"/>
                  <a:pt x="6169" y="9455"/>
                  <a:pt x="6203" y="9431"/>
                </a:cubicBezTo>
                <a:cubicBezTo>
                  <a:pt x="6500" y="9231"/>
                  <a:pt x="6797" y="9033"/>
                  <a:pt x="7097" y="8837"/>
                </a:cubicBezTo>
                <a:cubicBezTo>
                  <a:pt x="7175" y="8785"/>
                  <a:pt x="7268" y="8751"/>
                  <a:pt x="7342" y="8694"/>
                </a:cubicBezTo>
                <a:cubicBezTo>
                  <a:pt x="7538" y="8545"/>
                  <a:pt x="7558" y="8374"/>
                  <a:pt x="7417" y="8176"/>
                </a:cubicBezTo>
                <a:cubicBezTo>
                  <a:pt x="7349" y="8081"/>
                  <a:pt x="7279" y="7988"/>
                  <a:pt x="7213" y="7893"/>
                </a:cubicBezTo>
                <a:cubicBezTo>
                  <a:pt x="6751" y="7224"/>
                  <a:pt x="6300" y="6546"/>
                  <a:pt x="5827" y="5886"/>
                </a:cubicBezTo>
                <a:cubicBezTo>
                  <a:pt x="4860" y="4536"/>
                  <a:pt x="3878" y="3193"/>
                  <a:pt x="2905" y="1847"/>
                </a:cubicBezTo>
                <a:cubicBezTo>
                  <a:pt x="2757" y="1642"/>
                  <a:pt x="2593" y="1441"/>
                  <a:pt x="2480" y="1217"/>
                </a:cubicBezTo>
                <a:cubicBezTo>
                  <a:pt x="2399" y="1055"/>
                  <a:pt x="2296" y="934"/>
                  <a:pt x="2143" y="855"/>
                </a:cubicBezTo>
                <a:cubicBezTo>
                  <a:pt x="1780" y="660"/>
                  <a:pt x="1416" y="467"/>
                  <a:pt x="1045" y="290"/>
                </a:cubicBezTo>
                <a:cubicBezTo>
                  <a:pt x="826" y="185"/>
                  <a:pt x="595" y="100"/>
                  <a:pt x="364" y="26"/>
                </a:cubicBezTo>
                <a:cubicBezTo>
                  <a:pt x="310" y="9"/>
                  <a:pt x="262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5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734" name="Google Shape;1734;p25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5" name="Google Shape;1735;p25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6" name="Google Shape;1736;p25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7" name="Google Shape;1737;p25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8" name="Google Shape;1738;p25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9" name="Google Shape;1739;p25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0" name="Google Shape;1740;p25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1" name="Google Shape;1741;p25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2" name="Google Shape;1742;p25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3" name="Google Shape;1743;p25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4" name="Google Shape;1744;p25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6" name="Google Shape;1746;p25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7" name="Google Shape;1747;p25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8" name="Google Shape;1748;p25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9" name="Google Shape;1749;p25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0" name="Google Shape;1750;p25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1" name="Google Shape;1751;p25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2" name="Google Shape;1752;p25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3" name="Google Shape;1753;p25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4" name="Google Shape;1754;p25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5" name="Google Shape;1755;p25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6" name="Google Shape;1756;p25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7" name="Google Shape;1757;p25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8" name="Google Shape;1758;p25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9" name="Google Shape;1759;p25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0" name="Google Shape;1760;p25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1" name="Google Shape;1761;p25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2" name="Google Shape;1762;p25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3" name="Google Shape;1763;p25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4" name="Google Shape;1764;p25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5" name="Google Shape;1765;p25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6" name="Google Shape;1766;p25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7" name="Google Shape;1767;p25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8" name="Google Shape;1768;p25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9" name="Google Shape;1769;p25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0" name="Google Shape;1770;p25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1" name="Google Shape;1771;p25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2" name="Google Shape;1772;p25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3" name="Google Shape;1773;p25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4" name="Google Shape;1774;p25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5" name="Google Shape;1775;p25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6" name="Google Shape;1776;p25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7" name="Google Shape;1777;p25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8" name="Google Shape;1778;p25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9" name="Google Shape;1779;p25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0" name="Google Shape;1780;p25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1" name="Google Shape;1781;p25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2" name="Google Shape;1782;p25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3" name="Google Shape;1783;p25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4" name="Google Shape;1784;p25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5" name="Google Shape;1785;p25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6" name="Google Shape;1786;p25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7" name="Google Shape;1787;p25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8" name="Google Shape;1788;p25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9" name="Google Shape;1789;p25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0" name="Google Shape;1790;p25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1" name="Google Shape;1791;p25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2" name="Google Shape;1792;p25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3" name="Google Shape;1793;p25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4" name="Google Shape;1794;p25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5" name="Google Shape;1795;p25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6" name="Google Shape;1796;p25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7" name="Google Shape;1797;p25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8" name="Google Shape;1798;p25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9" name="Google Shape;1799;p25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0" name="Google Shape;1800;p25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07" name="Google Shape;1807;p25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808" name="Google Shape;1808;p25"/>
          <p:cNvSpPr/>
          <p:nvPr/>
        </p:nvSpPr>
        <p:spPr>
          <a:xfrm>
            <a:off x="12238968" y="6231974"/>
            <a:ext cx="995994" cy="1288650"/>
          </a:xfrm>
          <a:custGeom>
            <a:avLst/>
            <a:gdLst/>
            <a:ahLst/>
            <a:cxnLst/>
            <a:rect l="l" t="t" r="r" b="b"/>
            <a:pathLst>
              <a:path w="8565" h="13937" extrusionOk="0">
                <a:moveTo>
                  <a:pt x="1557" y="3817"/>
                </a:moveTo>
                <a:cubicBezTo>
                  <a:pt x="1554" y="3819"/>
                  <a:pt x="1553" y="3819"/>
                  <a:pt x="1553" y="3819"/>
                </a:cubicBezTo>
                <a:cubicBezTo>
                  <a:pt x="1553" y="3819"/>
                  <a:pt x="1556" y="3818"/>
                  <a:pt x="1557" y="3817"/>
                </a:cubicBezTo>
                <a:close/>
                <a:moveTo>
                  <a:pt x="3035" y="6800"/>
                </a:moveTo>
                <a:cubicBezTo>
                  <a:pt x="3035" y="6800"/>
                  <a:pt x="3033" y="6801"/>
                  <a:pt x="3028" y="6803"/>
                </a:cubicBezTo>
                <a:lnTo>
                  <a:pt x="3028" y="6803"/>
                </a:lnTo>
                <a:cubicBezTo>
                  <a:pt x="3029" y="6803"/>
                  <a:pt x="3029" y="6803"/>
                  <a:pt x="3029" y="6802"/>
                </a:cubicBezTo>
                <a:cubicBezTo>
                  <a:pt x="3033" y="6801"/>
                  <a:pt x="3035" y="6800"/>
                  <a:pt x="3035" y="6800"/>
                </a:cubicBezTo>
                <a:close/>
                <a:moveTo>
                  <a:pt x="1496" y="1894"/>
                </a:moveTo>
                <a:cubicBezTo>
                  <a:pt x="1594" y="1894"/>
                  <a:pt x="1673" y="1949"/>
                  <a:pt x="1730" y="2038"/>
                </a:cubicBezTo>
                <a:cubicBezTo>
                  <a:pt x="1811" y="2162"/>
                  <a:pt x="1898" y="2283"/>
                  <a:pt x="1961" y="2417"/>
                </a:cubicBezTo>
                <a:cubicBezTo>
                  <a:pt x="2240" y="2997"/>
                  <a:pt x="2512" y="3582"/>
                  <a:pt x="2784" y="4164"/>
                </a:cubicBezTo>
                <a:cubicBezTo>
                  <a:pt x="2805" y="4212"/>
                  <a:pt x="2830" y="4261"/>
                  <a:pt x="2838" y="4313"/>
                </a:cubicBezTo>
                <a:cubicBezTo>
                  <a:pt x="2896" y="4684"/>
                  <a:pt x="3087" y="5007"/>
                  <a:pt x="3218" y="5350"/>
                </a:cubicBezTo>
                <a:cubicBezTo>
                  <a:pt x="3312" y="5595"/>
                  <a:pt x="3431" y="5831"/>
                  <a:pt x="3564" y="6057"/>
                </a:cubicBezTo>
                <a:cubicBezTo>
                  <a:pt x="3881" y="6595"/>
                  <a:pt x="4091" y="7183"/>
                  <a:pt x="4358" y="7745"/>
                </a:cubicBezTo>
                <a:cubicBezTo>
                  <a:pt x="4471" y="7980"/>
                  <a:pt x="4547" y="8233"/>
                  <a:pt x="4656" y="8471"/>
                </a:cubicBezTo>
                <a:cubicBezTo>
                  <a:pt x="4759" y="8700"/>
                  <a:pt x="4887" y="8916"/>
                  <a:pt x="4998" y="9143"/>
                </a:cubicBezTo>
                <a:cubicBezTo>
                  <a:pt x="5158" y="9473"/>
                  <a:pt x="5303" y="9811"/>
                  <a:pt x="5469" y="10139"/>
                </a:cubicBezTo>
                <a:cubicBezTo>
                  <a:pt x="5619" y="10440"/>
                  <a:pt x="5800" y="10724"/>
                  <a:pt x="5943" y="11028"/>
                </a:cubicBezTo>
                <a:cubicBezTo>
                  <a:pt x="6070" y="11293"/>
                  <a:pt x="6164" y="11574"/>
                  <a:pt x="6264" y="11850"/>
                </a:cubicBezTo>
                <a:cubicBezTo>
                  <a:pt x="6313" y="11983"/>
                  <a:pt x="6277" y="12107"/>
                  <a:pt x="6154" y="12185"/>
                </a:cubicBezTo>
                <a:cubicBezTo>
                  <a:pt x="5891" y="12355"/>
                  <a:pt x="5622" y="12519"/>
                  <a:pt x="5320" y="12710"/>
                </a:cubicBezTo>
                <a:cubicBezTo>
                  <a:pt x="5236" y="12541"/>
                  <a:pt x="5177" y="12441"/>
                  <a:pt x="5134" y="12334"/>
                </a:cubicBezTo>
                <a:cubicBezTo>
                  <a:pt x="5112" y="12275"/>
                  <a:pt x="5088" y="12215"/>
                  <a:pt x="5066" y="12156"/>
                </a:cubicBezTo>
                <a:cubicBezTo>
                  <a:pt x="5114" y="12102"/>
                  <a:pt x="5165" y="12053"/>
                  <a:pt x="5222" y="12007"/>
                </a:cubicBezTo>
                <a:cubicBezTo>
                  <a:pt x="5227" y="12005"/>
                  <a:pt x="5230" y="12002"/>
                  <a:pt x="5233" y="12000"/>
                </a:cubicBezTo>
                <a:cubicBezTo>
                  <a:pt x="5241" y="11995"/>
                  <a:pt x="5247" y="11988"/>
                  <a:pt x="5256" y="11983"/>
                </a:cubicBezTo>
                <a:cubicBezTo>
                  <a:pt x="5272" y="11970"/>
                  <a:pt x="5290" y="11957"/>
                  <a:pt x="5307" y="11944"/>
                </a:cubicBezTo>
                <a:cubicBezTo>
                  <a:pt x="5345" y="11917"/>
                  <a:pt x="5382" y="11889"/>
                  <a:pt x="5420" y="11864"/>
                </a:cubicBezTo>
                <a:cubicBezTo>
                  <a:pt x="5443" y="11848"/>
                  <a:pt x="5460" y="11830"/>
                  <a:pt x="5466" y="11804"/>
                </a:cubicBezTo>
                <a:cubicBezTo>
                  <a:pt x="5472" y="11781"/>
                  <a:pt x="5470" y="11749"/>
                  <a:pt x="5455" y="11728"/>
                </a:cubicBezTo>
                <a:cubicBezTo>
                  <a:pt x="5437" y="11699"/>
                  <a:pt x="5401" y="11677"/>
                  <a:pt x="5365" y="11677"/>
                </a:cubicBezTo>
                <a:cubicBezTo>
                  <a:pt x="5349" y="11677"/>
                  <a:pt x="5334" y="11682"/>
                  <a:pt x="5320" y="11692"/>
                </a:cubicBezTo>
                <a:cubicBezTo>
                  <a:pt x="5206" y="11773"/>
                  <a:pt x="5088" y="11853"/>
                  <a:pt x="4987" y="11951"/>
                </a:cubicBezTo>
                <a:cubicBezTo>
                  <a:pt x="4897" y="11716"/>
                  <a:pt x="4808" y="11480"/>
                  <a:pt x="4715" y="11246"/>
                </a:cubicBezTo>
                <a:cubicBezTo>
                  <a:pt x="4833" y="11182"/>
                  <a:pt x="4948" y="11115"/>
                  <a:pt x="5066" y="11050"/>
                </a:cubicBezTo>
                <a:cubicBezTo>
                  <a:pt x="5124" y="11017"/>
                  <a:pt x="5182" y="10987"/>
                  <a:pt x="5242" y="10957"/>
                </a:cubicBezTo>
                <a:cubicBezTo>
                  <a:pt x="5310" y="10924"/>
                  <a:pt x="5337" y="10913"/>
                  <a:pt x="5406" y="10888"/>
                </a:cubicBezTo>
                <a:cubicBezTo>
                  <a:pt x="5470" y="10864"/>
                  <a:pt x="5522" y="10797"/>
                  <a:pt x="5499" y="10724"/>
                </a:cubicBezTo>
                <a:cubicBezTo>
                  <a:pt x="5482" y="10672"/>
                  <a:pt x="5428" y="10625"/>
                  <a:pt x="5370" y="10625"/>
                </a:cubicBezTo>
                <a:cubicBezTo>
                  <a:pt x="5359" y="10625"/>
                  <a:pt x="5347" y="10627"/>
                  <a:pt x="5335" y="10631"/>
                </a:cubicBezTo>
                <a:cubicBezTo>
                  <a:pt x="5080" y="10724"/>
                  <a:pt x="4850" y="10867"/>
                  <a:pt x="4614" y="10999"/>
                </a:cubicBezTo>
                <a:cubicBezTo>
                  <a:pt x="4595" y="10951"/>
                  <a:pt x="4575" y="10904"/>
                  <a:pt x="4554" y="10857"/>
                </a:cubicBezTo>
                <a:cubicBezTo>
                  <a:pt x="4488" y="10704"/>
                  <a:pt x="4418" y="10551"/>
                  <a:pt x="4345" y="10401"/>
                </a:cubicBezTo>
                <a:cubicBezTo>
                  <a:pt x="4498" y="10335"/>
                  <a:pt x="4656" y="10266"/>
                  <a:pt x="4777" y="10146"/>
                </a:cubicBezTo>
                <a:cubicBezTo>
                  <a:pt x="4814" y="10110"/>
                  <a:pt x="4816" y="10041"/>
                  <a:pt x="4777" y="10005"/>
                </a:cubicBezTo>
                <a:cubicBezTo>
                  <a:pt x="4757" y="9986"/>
                  <a:pt x="4731" y="9977"/>
                  <a:pt x="4706" y="9977"/>
                </a:cubicBezTo>
                <a:cubicBezTo>
                  <a:pt x="4681" y="9977"/>
                  <a:pt x="4656" y="9986"/>
                  <a:pt x="4636" y="10005"/>
                </a:cubicBezTo>
                <a:cubicBezTo>
                  <a:pt x="4622" y="10019"/>
                  <a:pt x="4607" y="10033"/>
                  <a:pt x="4592" y="10044"/>
                </a:cubicBezTo>
                <a:cubicBezTo>
                  <a:pt x="4590" y="10046"/>
                  <a:pt x="4587" y="10049"/>
                  <a:pt x="4583" y="10050"/>
                </a:cubicBezTo>
                <a:cubicBezTo>
                  <a:pt x="4576" y="10055"/>
                  <a:pt x="4569" y="10061"/>
                  <a:pt x="4563" y="10066"/>
                </a:cubicBezTo>
                <a:cubicBezTo>
                  <a:pt x="4529" y="10090"/>
                  <a:pt x="4495" y="10110"/>
                  <a:pt x="4459" y="10128"/>
                </a:cubicBezTo>
                <a:cubicBezTo>
                  <a:pt x="4394" y="10163"/>
                  <a:pt x="4326" y="10193"/>
                  <a:pt x="4258" y="10221"/>
                </a:cubicBezTo>
                <a:cubicBezTo>
                  <a:pt x="4145" y="9991"/>
                  <a:pt x="4030" y="9761"/>
                  <a:pt x="3919" y="9530"/>
                </a:cubicBezTo>
                <a:cubicBezTo>
                  <a:pt x="3938" y="9520"/>
                  <a:pt x="3958" y="9508"/>
                  <a:pt x="3978" y="9499"/>
                </a:cubicBezTo>
                <a:cubicBezTo>
                  <a:pt x="3993" y="9491"/>
                  <a:pt x="4009" y="9485"/>
                  <a:pt x="4024" y="9476"/>
                </a:cubicBezTo>
                <a:cubicBezTo>
                  <a:pt x="4029" y="9474"/>
                  <a:pt x="4030" y="9473"/>
                  <a:pt x="4031" y="9473"/>
                </a:cubicBezTo>
                <a:cubicBezTo>
                  <a:pt x="4032" y="9473"/>
                  <a:pt x="4035" y="9471"/>
                  <a:pt x="4040" y="9470"/>
                </a:cubicBezTo>
                <a:cubicBezTo>
                  <a:pt x="4103" y="9444"/>
                  <a:pt x="4167" y="9423"/>
                  <a:pt x="4233" y="9404"/>
                </a:cubicBezTo>
                <a:cubicBezTo>
                  <a:pt x="4364" y="9367"/>
                  <a:pt x="4496" y="9340"/>
                  <a:pt x="4631" y="9318"/>
                </a:cubicBezTo>
                <a:cubicBezTo>
                  <a:pt x="4699" y="9306"/>
                  <a:pt x="4744" y="9218"/>
                  <a:pt x="4724" y="9154"/>
                </a:cubicBezTo>
                <a:cubicBezTo>
                  <a:pt x="4703" y="9091"/>
                  <a:pt x="4652" y="9059"/>
                  <a:pt x="4590" y="9059"/>
                </a:cubicBezTo>
                <a:cubicBezTo>
                  <a:pt x="4580" y="9059"/>
                  <a:pt x="4571" y="9060"/>
                  <a:pt x="4561" y="9061"/>
                </a:cubicBezTo>
                <a:cubicBezTo>
                  <a:pt x="4306" y="9104"/>
                  <a:pt x="4045" y="9164"/>
                  <a:pt x="3814" y="9285"/>
                </a:cubicBezTo>
                <a:cubicBezTo>
                  <a:pt x="3753" y="9073"/>
                  <a:pt x="3678" y="8865"/>
                  <a:pt x="3595" y="8662"/>
                </a:cubicBezTo>
                <a:cubicBezTo>
                  <a:pt x="3618" y="8652"/>
                  <a:pt x="3642" y="8641"/>
                  <a:pt x="3665" y="8630"/>
                </a:cubicBezTo>
                <a:cubicBezTo>
                  <a:pt x="3667" y="8630"/>
                  <a:pt x="3669" y="8629"/>
                  <a:pt x="3672" y="8627"/>
                </a:cubicBezTo>
                <a:cubicBezTo>
                  <a:pt x="3673" y="8627"/>
                  <a:pt x="3674" y="8626"/>
                  <a:pt x="3675" y="8626"/>
                </a:cubicBezTo>
                <a:cubicBezTo>
                  <a:pt x="3688" y="8621"/>
                  <a:pt x="3698" y="8617"/>
                  <a:pt x="3709" y="8612"/>
                </a:cubicBezTo>
                <a:cubicBezTo>
                  <a:pt x="3731" y="8603"/>
                  <a:pt x="3752" y="8594"/>
                  <a:pt x="3773" y="8585"/>
                </a:cubicBezTo>
                <a:cubicBezTo>
                  <a:pt x="3848" y="8553"/>
                  <a:pt x="3916" y="8513"/>
                  <a:pt x="3980" y="8464"/>
                </a:cubicBezTo>
                <a:cubicBezTo>
                  <a:pt x="3998" y="8449"/>
                  <a:pt x="4010" y="8415"/>
                  <a:pt x="4010" y="8393"/>
                </a:cubicBezTo>
                <a:cubicBezTo>
                  <a:pt x="4010" y="8368"/>
                  <a:pt x="3999" y="8340"/>
                  <a:pt x="3980" y="8324"/>
                </a:cubicBezTo>
                <a:cubicBezTo>
                  <a:pt x="3960" y="8306"/>
                  <a:pt x="3936" y="8294"/>
                  <a:pt x="3910" y="8294"/>
                </a:cubicBezTo>
                <a:cubicBezTo>
                  <a:pt x="3883" y="8295"/>
                  <a:pt x="3864" y="8304"/>
                  <a:pt x="3844" y="8320"/>
                </a:cubicBezTo>
                <a:lnTo>
                  <a:pt x="3844" y="8320"/>
                </a:lnTo>
                <a:cubicBezTo>
                  <a:pt x="3841" y="8322"/>
                  <a:pt x="3839" y="8325"/>
                  <a:pt x="3835" y="8327"/>
                </a:cubicBezTo>
                <a:lnTo>
                  <a:pt x="3812" y="8342"/>
                </a:lnTo>
                <a:cubicBezTo>
                  <a:pt x="3797" y="8352"/>
                  <a:pt x="3782" y="8361"/>
                  <a:pt x="3767" y="8368"/>
                </a:cubicBezTo>
                <a:cubicBezTo>
                  <a:pt x="3735" y="8387"/>
                  <a:pt x="3702" y="8403"/>
                  <a:pt x="3667" y="8417"/>
                </a:cubicBezTo>
                <a:cubicBezTo>
                  <a:pt x="3659" y="8420"/>
                  <a:pt x="3650" y="8423"/>
                  <a:pt x="3642" y="8427"/>
                </a:cubicBezTo>
                <a:cubicBezTo>
                  <a:pt x="3638" y="8428"/>
                  <a:pt x="3635" y="8430"/>
                  <a:pt x="3630" y="8433"/>
                </a:cubicBezTo>
                <a:lnTo>
                  <a:pt x="3628" y="8433"/>
                </a:lnTo>
                <a:cubicBezTo>
                  <a:pt x="3607" y="8441"/>
                  <a:pt x="3585" y="8450"/>
                  <a:pt x="3564" y="8459"/>
                </a:cubicBezTo>
                <a:cubicBezTo>
                  <a:pt x="3549" y="8466"/>
                  <a:pt x="3533" y="8474"/>
                  <a:pt x="3519" y="8480"/>
                </a:cubicBezTo>
                <a:cubicBezTo>
                  <a:pt x="3419" y="8254"/>
                  <a:pt x="3316" y="8030"/>
                  <a:pt x="3213" y="7803"/>
                </a:cubicBezTo>
                <a:cubicBezTo>
                  <a:pt x="3420" y="7749"/>
                  <a:pt x="3628" y="7695"/>
                  <a:pt x="3834" y="7638"/>
                </a:cubicBezTo>
                <a:cubicBezTo>
                  <a:pt x="3901" y="7621"/>
                  <a:pt x="3949" y="7544"/>
                  <a:pt x="3927" y="7476"/>
                </a:cubicBezTo>
                <a:cubicBezTo>
                  <a:pt x="3909" y="7418"/>
                  <a:pt x="3856" y="7378"/>
                  <a:pt x="3798" y="7378"/>
                </a:cubicBezTo>
                <a:cubicBezTo>
                  <a:pt x="3787" y="7378"/>
                  <a:pt x="3776" y="7379"/>
                  <a:pt x="3764" y="7382"/>
                </a:cubicBezTo>
                <a:cubicBezTo>
                  <a:pt x="3545" y="7441"/>
                  <a:pt x="3325" y="7497"/>
                  <a:pt x="3105" y="7557"/>
                </a:cubicBezTo>
                <a:cubicBezTo>
                  <a:pt x="3079" y="7497"/>
                  <a:pt x="3053" y="7438"/>
                  <a:pt x="3029" y="7378"/>
                </a:cubicBezTo>
                <a:cubicBezTo>
                  <a:pt x="2984" y="7273"/>
                  <a:pt x="2942" y="7166"/>
                  <a:pt x="2899" y="7061"/>
                </a:cubicBezTo>
                <a:cubicBezTo>
                  <a:pt x="3021" y="7021"/>
                  <a:pt x="3143" y="6978"/>
                  <a:pt x="3253" y="6912"/>
                </a:cubicBezTo>
                <a:cubicBezTo>
                  <a:pt x="3298" y="6885"/>
                  <a:pt x="3317" y="6822"/>
                  <a:pt x="3289" y="6777"/>
                </a:cubicBezTo>
                <a:cubicBezTo>
                  <a:pt x="3269" y="6746"/>
                  <a:pt x="3236" y="6727"/>
                  <a:pt x="3201" y="6727"/>
                </a:cubicBezTo>
                <a:cubicBezTo>
                  <a:pt x="3185" y="6727"/>
                  <a:pt x="3169" y="6731"/>
                  <a:pt x="3153" y="6740"/>
                </a:cubicBezTo>
                <a:cubicBezTo>
                  <a:pt x="3124" y="6757"/>
                  <a:pt x="3096" y="6772"/>
                  <a:pt x="3066" y="6786"/>
                </a:cubicBezTo>
                <a:cubicBezTo>
                  <a:pt x="3053" y="6792"/>
                  <a:pt x="3037" y="6801"/>
                  <a:pt x="3024" y="6805"/>
                </a:cubicBezTo>
                <a:cubicBezTo>
                  <a:pt x="3026" y="6804"/>
                  <a:pt x="3027" y="6803"/>
                  <a:pt x="3028" y="6803"/>
                </a:cubicBezTo>
                <a:lnTo>
                  <a:pt x="3028" y="6803"/>
                </a:lnTo>
                <a:cubicBezTo>
                  <a:pt x="3024" y="6804"/>
                  <a:pt x="3020" y="6807"/>
                  <a:pt x="3015" y="6808"/>
                </a:cubicBezTo>
                <a:cubicBezTo>
                  <a:pt x="3007" y="6810"/>
                  <a:pt x="3001" y="6814"/>
                  <a:pt x="2994" y="6817"/>
                </a:cubicBezTo>
                <a:cubicBezTo>
                  <a:pt x="2938" y="6839"/>
                  <a:pt x="2881" y="6856"/>
                  <a:pt x="2824" y="6876"/>
                </a:cubicBezTo>
                <a:cubicBezTo>
                  <a:pt x="2750" y="6694"/>
                  <a:pt x="2674" y="6511"/>
                  <a:pt x="2600" y="6328"/>
                </a:cubicBezTo>
                <a:cubicBezTo>
                  <a:pt x="2693" y="6292"/>
                  <a:pt x="2785" y="6254"/>
                  <a:pt x="2876" y="6212"/>
                </a:cubicBezTo>
                <a:cubicBezTo>
                  <a:pt x="2926" y="6188"/>
                  <a:pt x="2978" y="6166"/>
                  <a:pt x="3028" y="6142"/>
                </a:cubicBezTo>
                <a:cubicBezTo>
                  <a:pt x="3058" y="6129"/>
                  <a:pt x="3087" y="6115"/>
                  <a:pt x="3116" y="6102"/>
                </a:cubicBezTo>
                <a:cubicBezTo>
                  <a:pt x="3130" y="6095"/>
                  <a:pt x="3146" y="6089"/>
                  <a:pt x="3160" y="6083"/>
                </a:cubicBezTo>
                <a:cubicBezTo>
                  <a:pt x="3168" y="6079"/>
                  <a:pt x="3176" y="6077"/>
                  <a:pt x="3183" y="6072"/>
                </a:cubicBezTo>
                <a:lnTo>
                  <a:pt x="3185" y="6072"/>
                </a:lnTo>
                <a:cubicBezTo>
                  <a:pt x="3187" y="6070"/>
                  <a:pt x="3188" y="6070"/>
                  <a:pt x="3193" y="6068"/>
                </a:cubicBezTo>
                <a:cubicBezTo>
                  <a:pt x="3227" y="6054"/>
                  <a:pt x="3254" y="6040"/>
                  <a:pt x="3271" y="6007"/>
                </a:cubicBezTo>
                <a:cubicBezTo>
                  <a:pt x="3289" y="5979"/>
                  <a:pt x="3295" y="5938"/>
                  <a:pt x="3285" y="5906"/>
                </a:cubicBezTo>
                <a:cubicBezTo>
                  <a:pt x="3269" y="5855"/>
                  <a:pt x="3215" y="5805"/>
                  <a:pt x="3158" y="5805"/>
                </a:cubicBezTo>
                <a:cubicBezTo>
                  <a:pt x="3146" y="5805"/>
                  <a:pt x="3133" y="5807"/>
                  <a:pt x="3121" y="5812"/>
                </a:cubicBezTo>
                <a:cubicBezTo>
                  <a:pt x="3000" y="5862"/>
                  <a:pt x="2880" y="5918"/>
                  <a:pt x="2759" y="5973"/>
                </a:cubicBezTo>
                <a:cubicBezTo>
                  <a:pt x="2710" y="5996"/>
                  <a:pt x="2659" y="6017"/>
                  <a:pt x="2611" y="6040"/>
                </a:cubicBezTo>
                <a:cubicBezTo>
                  <a:pt x="2608" y="6040"/>
                  <a:pt x="2608" y="6041"/>
                  <a:pt x="2607" y="6041"/>
                </a:cubicBezTo>
                <a:cubicBezTo>
                  <a:pt x="2602" y="6043"/>
                  <a:pt x="2598" y="6045"/>
                  <a:pt x="2593" y="6046"/>
                </a:cubicBezTo>
                <a:cubicBezTo>
                  <a:pt x="2577" y="6053"/>
                  <a:pt x="2564" y="6058"/>
                  <a:pt x="2548" y="6064"/>
                </a:cubicBezTo>
                <a:lnTo>
                  <a:pt x="2498" y="6084"/>
                </a:lnTo>
                <a:cubicBezTo>
                  <a:pt x="2442" y="5948"/>
                  <a:pt x="2386" y="5811"/>
                  <a:pt x="2329" y="5676"/>
                </a:cubicBezTo>
                <a:cubicBezTo>
                  <a:pt x="2315" y="5643"/>
                  <a:pt x="2300" y="5607"/>
                  <a:pt x="2285" y="5574"/>
                </a:cubicBezTo>
                <a:cubicBezTo>
                  <a:pt x="2380" y="5534"/>
                  <a:pt x="2472" y="5491"/>
                  <a:pt x="2565" y="5451"/>
                </a:cubicBezTo>
                <a:cubicBezTo>
                  <a:pt x="2586" y="5442"/>
                  <a:pt x="2605" y="5412"/>
                  <a:pt x="2611" y="5391"/>
                </a:cubicBezTo>
                <a:cubicBezTo>
                  <a:pt x="2617" y="5368"/>
                  <a:pt x="2614" y="5335"/>
                  <a:pt x="2600" y="5315"/>
                </a:cubicBezTo>
                <a:cubicBezTo>
                  <a:pt x="2586" y="5294"/>
                  <a:pt x="2566" y="5275"/>
                  <a:pt x="2540" y="5270"/>
                </a:cubicBezTo>
                <a:cubicBezTo>
                  <a:pt x="2531" y="5268"/>
                  <a:pt x="2523" y="5267"/>
                  <a:pt x="2515" y="5267"/>
                </a:cubicBezTo>
                <a:cubicBezTo>
                  <a:pt x="2498" y="5267"/>
                  <a:pt x="2481" y="5272"/>
                  <a:pt x="2464" y="5280"/>
                </a:cubicBezTo>
                <a:cubicBezTo>
                  <a:pt x="2391" y="5311"/>
                  <a:pt x="2321" y="5343"/>
                  <a:pt x="2249" y="5375"/>
                </a:cubicBezTo>
                <a:cubicBezTo>
                  <a:pt x="2235" y="5383"/>
                  <a:pt x="2219" y="5389"/>
                  <a:pt x="2205" y="5395"/>
                </a:cubicBezTo>
                <a:cubicBezTo>
                  <a:pt x="2108" y="5182"/>
                  <a:pt x="2008" y="4969"/>
                  <a:pt x="1914" y="4754"/>
                </a:cubicBezTo>
                <a:cubicBezTo>
                  <a:pt x="1949" y="4737"/>
                  <a:pt x="1985" y="4722"/>
                  <a:pt x="2020" y="4705"/>
                </a:cubicBezTo>
                <a:lnTo>
                  <a:pt x="2086" y="4674"/>
                </a:lnTo>
                <a:cubicBezTo>
                  <a:pt x="2095" y="4670"/>
                  <a:pt x="2105" y="4665"/>
                  <a:pt x="2115" y="4661"/>
                </a:cubicBezTo>
                <a:cubicBezTo>
                  <a:pt x="2119" y="4659"/>
                  <a:pt x="2141" y="4648"/>
                  <a:pt x="2142" y="4648"/>
                </a:cubicBezTo>
                <a:lnTo>
                  <a:pt x="2142" y="4648"/>
                </a:lnTo>
                <a:cubicBezTo>
                  <a:pt x="2142" y="4648"/>
                  <a:pt x="2139" y="4650"/>
                  <a:pt x="2130" y="4655"/>
                </a:cubicBezTo>
                <a:cubicBezTo>
                  <a:pt x="2170" y="4634"/>
                  <a:pt x="2218" y="4620"/>
                  <a:pt x="2263" y="4609"/>
                </a:cubicBezTo>
                <a:cubicBezTo>
                  <a:pt x="2279" y="4604"/>
                  <a:pt x="2305" y="4594"/>
                  <a:pt x="2325" y="4594"/>
                </a:cubicBezTo>
                <a:cubicBezTo>
                  <a:pt x="2327" y="4594"/>
                  <a:pt x="2328" y="4594"/>
                  <a:pt x="2330" y="4595"/>
                </a:cubicBezTo>
                <a:cubicBezTo>
                  <a:pt x="2317" y="4597"/>
                  <a:pt x="2312" y="4597"/>
                  <a:pt x="2314" y="4597"/>
                </a:cubicBezTo>
                <a:cubicBezTo>
                  <a:pt x="2315" y="4597"/>
                  <a:pt x="2318" y="4597"/>
                  <a:pt x="2323" y="4597"/>
                </a:cubicBezTo>
                <a:cubicBezTo>
                  <a:pt x="2330" y="4595"/>
                  <a:pt x="2336" y="4595"/>
                  <a:pt x="2342" y="4595"/>
                </a:cubicBezTo>
                <a:cubicBezTo>
                  <a:pt x="2356" y="4594"/>
                  <a:pt x="2368" y="4594"/>
                  <a:pt x="2383" y="4594"/>
                </a:cubicBezTo>
                <a:cubicBezTo>
                  <a:pt x="2452" y="4594"/>
                  <a:pt x="2518" y="4532"/>
                  <a:pt x="2514" y="4462"/>
                </a:cubicBezTo>
                <a:cubicBezTo>
                  <a:pt x="2512" y="4391"/>
                  <a:pt x="2457" y="4329"/>
                  <a:pt x="2385" y="4329"/>
                </a:cubicBezTo>
                <a:cubicBezTo>
                  <a:pt x="2384" y="4329"/>
                  <a:pt x="2383" y="4329"/>
                  <a:pt x="2383" y="4329"/>
                </a:cubicBezTo>
                <a:cubicBezTo>
                  <a:pt x="2176" y="4332"/>
                  <a:pt x="1993" y="4428"/>
                  <a:pt x="1810" y="4515"/>
                </a:cubicBezTo>
                <a:cubicBezTo>
                  <a:pt x="1740" y="4349"/>
                  <a:pt x="1667" y="4182"/>
                  <a:pt x="1596" y="4015"/>
                </a:cubicBezTo>
                <a:cubicBezTo>
                  <a:pt x="1724" y="3965"/>
                  <a:pt x="1846" y="3900"/>
                  <a:pt x="1945" y="3803"/>
                </a:cubicBezTo>
                <a:cubicBezTo>
                  <a:pt x="1983" y="3766"/>
                  <a:pt x="1984" y="3698"/>
                  <a:pt x="1945" y="3661"/>
                </a:cubicBezTo>
                <a:cubicBezTo>
                  <a:pt x="1925" y="3643"/>
                  <a:pt x="1899" y="3634"/>
                  <a:pt x="1874" y="3634"/>
                </a:cubicBezTo>
                <a:cubicBezTo>
                  <a:pt x="1849" y="3634"/>
                  <a:pt x="1824" y="3643"/>
                  <a:pt x="1804" y="3661"/>
                </a:cubicBezTo>
                <a:cubicBezTo>
                  <a:pt x="1791" y="3675"/>
                  <a:pt x="1777" y="3687"/>
                  <a:pt x="1762" y="3700"/>
                </a:cubicBezTo>
                <a:cubicBezTo>
                  <a:pt x="1761" y="3702"/>
                  <a:pt x="1757" y="3704"/>
                  <a:pt x="1754" y="3706"/>
                </a:cubicBezTo>
                <a:lnTo>
                  <a:pt x="1754" y="3706"/>
                </a:lnTo>
                <a:cubicBezTo>
                  <a:pt x="1753" y="3706"/>
                  <a:pt x="1753" y="3707"/>
                  <a:pt x="1752" y="3707"/>
                </a:cubicBezTo>
                <a:cubicBezTo>
                  <a:pt x="1751" y="3707"/>
                  <a:pt x="1751" y="3708"/>
                  <a:pt x="1749" y="3708"/>
                </a:cubicBezTo>
                <a:cubicBezTo>
                  <a:pt x="1746" y="3711"/>
                  <a:pt x="1744" y="3712"/>
                  <a:pt x="1745" y="3712"/>
                </a:cubicBezTo>
                <a:cubicBezTo>
                  <a:pt x="1745" y="3712"/>
                  <a:pt x="1746" y="3711"/>
                  <a:pt x="1748" y="3710"/>
                </a:cubicBezTo>
                <a:lnTo>
                  <a:pt x="1748" y="3710"/>
                </a:lnTo>
                <a:cubicBezTo>
                  <a:pt x="1742" y="3713"/>
                  <a:pt x="1737" y="3718"/>
                  <a:pt x="1731" y="3723"/>
                </a:cubicBezTo>
                <a:cubicBezTo>
                  <a:pt x="1700" y="3744"/>
                  <a:pt x="1666" y="3764"/>
                  <a:pt x="1633" y="3781"/>
                </a:cubicBezTo>
                <a:cubicBezTo>
                  <a:pt x="1616" y="3790"/>
                  <a:pt x="1601" y="3798"/>
                  <a:pt x="1583" y="3805"/>
                </a:cubicBezTo>
                <a:cubicBezTo>
                  <a:pt x="1577" y="3809"/>
                  <a:pt x="1570" y="3812"/>
                  <a:pt x="1562" y="3815"/>
                </a:cubicBezTo>
                <a:lnTo>
                  <a:pt x="1562" y="3815"/>
                </a:lnTo>
                <a:cubicBezTo>
                  <a:pt x="1562" y="3815"/>
                  <a:pt x="1562" y="3815"/>
                  <a:pt x="1563" y="3815"/>
                </a:cubicBezTo>
                <a:lnTo>
                  <a:pt x="1563" y="3815"/>
                </a:lnTo>
                <a:cubicBezTo>
                  <a:pt x="1560" y="3816"/>
                  <a:pt x="1559" y="3816"/>
                  <a:pt x="1557" y="3817"/>
                </a:cubicBezTo>
                <a:cubicBezTo>
                  <a:pt x="1556" y="3819"/>
                  <a:pt x="1554" y="3819"/>
                  <a:pt x="1553" y="3820"/>
                </a:cubicBezTo>
                <a:cubicBezTo>
                  <a:pt x="1541" y="3825"/>
                  <a:pt x="1529" y="3829"/>
                  <a:pt x="1518" y="3832"/>
                </a:cubicBezTo>
                <a:cubicBezTo>
                  <a:pt x="1436" y="3643"/>
                  <a:pt x="1354" y="3453"/>
                  <a:pt x="1273" y="3265"/>
                </a:cubicBezTo>
                <a:cubicBezTo>
                  <a:pt x="1291" y="3256"/>
                  <a:pt x="1311" y="3246"/>
                  <a:pt x="1328" y="3239"/>
                </a:cubicBezTo>
                <a:cubicBezTo>
                  <a:pt x="1330" y="3238"/>
                  <a:pt x="1332" y="3237"/>
                  <a:pt x="1335" y="3236"/>
                </a:cubicBezTo>
                <a:lnTo>
                  <a:pt x="1335" y="3236"/>
                </a:lnTo>
                <a:lnTo>
                  <a:pt x="1335" y="3236"/>
                </a:lnTo>
                <a:cubicBezTo>
                  <a:pt x="1348" y="3230"/>
                  <a:pt x="1361" y="3225"/>
                  <a:pt x="1374" y="3220"/>
                </a:cubicBezTo>
                <a:cubicBezTo>
                  <a:pt x="1422" y="3201"/>
                  <a:pt x="1471" y="3184"/>
                  <a:pt x="1519" y="3169"/>
                </a:cubicBezTo>
                <a:cubicBezTo>
                  <a:pt x="1618" y="3136"/>
                  <a:pt x="1718" y="3111"/>
                  <a:pt x="1820" y="3087"/>
                </a:cubicBezTo>
                <a:cubicBezTo>
                  <a:pt x="1888" y="3071"/>
                  <a:pt x="1934" y="2990"/>
                  <a:pt x="1914" y="2924"/>
                </a:cubicBezTo>
                <a:cubicBezTo>
                  <a:pt x="1894" y="2863"/>
                  <a:pt x="1843" y="2827"/>
                  <a:pt x="1783" y="2827"/>
                </a:cubicBezTo>
                <a:cubicBezTo>
                  <a:pt x="1773" y="2827"/>
                  <a:pt x="1762" y="2829"/>
                  <a:pt x="1751" y="2831"/>
                </a:cubicBezTo>
                <a:cubicBezTo>
                  <a:pt x="1550" y="2874"/>
                  <a:pt x="1353" y="2936"/>
                  <a:pt x="1167" y="3024"/>
                </a:cubicBezTo>
                <a:cubicBezTo>
                  <a:pt x="1114" y="2915"/>
                  <a:pt x="1043" y="2812"/>
                  <a:pt x="996" y="2700"/>
                </a:cubicBezTo>
                <a:cubicBezTo>
                  <a:pt x="981" y="2664"/>
                  <a:pt x="966" y="2627"/>
                  <a:pt x="954" y="2590"/>
                </a:cubicBezTo>
                <a:cubicBezTo>
                  <a:pt x="1053" y="2551"/>
                  <a:pt x="1156" y="2523"/>
                  <a:pt x="1260" y="2502"/>
                </a:cubicBezTo>
                <a:cubicBezTo>
                  <a:pt x="1311" y="2491"/>
                  <a:pt x="1346" y="2428"/>
                  <a:pt x="1330" y="2379"/>
                </a:cubicBezTo>
                <a:cubicBezTo>
                  <a:pt x="1314" y="2332"/>
                  <a:pt x="1276" y="2307"/>
                  <a:pt x="1231" y="2307"/>
                </a:cubicBezTo>
                <a:cubicBezTo>
                  <a:pt x="1223" y="2307"/>
                  <a:pt x="1215" y="2307"/>
                  <a:pt x="1207" y="2309"/>
                </a:cubicBezTo>
                <a:cubicBezTo>
                  <a:pt x="1101" y="2330"/>
                  <a:pt x="997" y="2359"/>
                  <a:pt x="898" y="2397"/>
                </a:cubicBezTo>
                <a:cubicBezTo>
                  <a:pt x="892" y="2398"/>
                  <a:pt x="888" y="2402"/>
                  <a:pt x="884" y="2403"/>
                </a:cubicBezTo>
                <a:cubicBezTo>
                  <a:pt x="847" y="2299"/>
                  <a:pt x="810" y="2189"/>
                  <a:pt x="767" y="2070"/>
                </a:cubicBezTo>
                <a:cubicBezTo>
                  <a:pt x="1011" y="2008"/>
                  <a:pt x="1220" y="1951"/>
                  <a:pt x="1432" y="1901"/>
                </a:cubicBezTo>
                <a:cubicBezTo>
                  <a:pt x="1454" y="1896"/>
                  <a:pt x="1475" y="1894"/>
                  <a:pt x="1496" y="1894"/>
                </a:cubicBezTo>
                <a:close/>
                <a:moveTo>
                  <a:pt x="2698" y="301"/>
                </a:moveTo>
                <a:cubicBezTo>
                  <a:pt x="2773" y="301"/>
                  <a:pt x="2805" y="364"/>
                  <a:pt x="2872" y="512"/>
                </a:cubicBezTo>
                <a:cubicBezTo>
                  <a:pt x="2932" y="648"/>
                  <a:pt x="2990" y="786"/>
                  <a:pt x="3066" y="911"/>
                </a:cubicBezTo>
                <a:cubicBezTo>
                  <a:pt x="3255" y="1219"/>
                  <a:pt x="3441" y="1526"/>
                  <a:pt x="3525" y="1883"/>
                </a:cubicBezTo>
                <a:cubicBezTo>
                  <a:pt x="3537" y="1934"/>
                  <a:pt x="3559" y="1986"/>
                  <a:pt x="3589" y="2028"/>
                </a:cubicBezTo>
                <a:cubicBezTo>
                  <a:pt x="4123" y="2780"/>
                  <a:pt x="4331" y="3685"/>
                  <a:pt x="4738" y="4498"/>
                </a:cubicBezTo>
                <a:cubicBezTo>
                  <a:pt x="5010" y="5043"/>
                  <a:pt x="5169" y="5645"/>
                  <a:pt x="5398" y="6213"/>
                </a:cubicBezTo>
                <a:cubicBezTo>
                  <a:pt x="5533" y="6546"/>
                  <a:pt x="5712" y="6860"/>
                  <a:pt x="5863" y="7186"/>
                </a:cubicBezTo>
                <a:cubicBezTo>
                  <a:pt x="6064" y="7616"/>
                  <a:pt x="6256" y="8051"/>
                  <a:pt x="6453" y="8484"/>
                </a:cubicBezTo>
                <a:cubicBezTo>
                  <a:pt x="6773" y="9186"/>
                  <a:pt x="7095" y="9888"/>
                  <a:pt x="7412" y="10592"/>
                </a:cubicBezTo>
                <a:cubicBezTo>
                  <a:pt x="7663" y="11149"/>
                  <a:pt x="7909" y="11710"/>
                  <a:pt x="8182" y="12323"/>
                </a:cubicBezTo>
                <a:cubicBezTo>
                  <a:pt x="7330" y="12761"/>
                  <a:pt x="6534" y="13172"/>
                  <a:pt x="5713" y="13593"/>
                </a:cubicBezTo>
                <a:cubicBezTo>
                  <a:pt x="5588" y="13354"/>
                  <a:pt x="5476" y="13146"/>
                  <a:pt x="5360" y="12923"/>
                </a:cubicBezTo>
                <a:cubicBezTo>
                  <a:pt x="5600" y="12785"/>
                  <a:pt x="5816" y="12675"/>
                  <a:pt x="6018" y="12545"/>
                </a:cubicBezTo>
                <a:cubicBezTo>
                  <a:pt x="6493" y="12236"/>
                  <a:pt x="6667" y="12120"/>
                  <a:pt x="6349" y="11423"/>
                </a:cubicBezTo>
                <a:cubicBezTo>
                  <a:pt x="6067" y="10809"/>
                  <a:pt x="5748" y="10214"/>
                  <a:pt x="5452" y="9605"/>
                </a:cubicBezTo>
                <a:cubicBezTo>
                  <a:pt x="5300" y="9294"/>
                  <a:pt x="5164" y="8976"/>
                  <a:pt x="5017" y="8662"/>
                </a:cubicBezTo>
                <a:cubicBezTo>
                  <a:pt x="4857" y="8322"/>
                  <a:pt x="4688" y="7987"/>
                  <a:pt x="4527" y="7647"/>
                </a:cubicBezTo>
                <a:cubicBezTo>
                  <a:pt x="4425" y="7429"/>
                  <a:pt x="4335" y="7205"/>
                  <a:pt x="4235" y="6986"/>
                </a:cubicBezTo>
                <a:cubicBezTo>
                  <a:pt x="3874" y="6199"/>
                  <a:pt x="3505" y="5416"/>
                  <a:pt x="3153" y="4625"/>
                </a:cubicBezTo>
                <a:cubicBezTo>
                  <a:pt x="2994" y="4269"/>
                  <a:pt x="2874" y="3897"/>
                  <a:pt x="2724" y="3536"/>
                </a:cubicBezTo>
                <a:cubicBezTo>
                  <a:pt x="2631" y="3312"/>
                  <a:pt x="2520" y="3095"/>
                  <a:pt x="2414" y="2878"/>
                </a:cubicBezTo>
                <a:cubicBezTo>
                  <a:pt x="2270" y="2583"/>
                  <a:pt x="2138" y="2282"/>
                  <a:pt x="1975" y="1999"/>
                </a:cubicBezTo>
                <a:cubicBezTo>
                  <a:pt x="1828" y="1746"/>
                  <a:pt x="1719" y="1650"/>
                  <a:pt x="1517" y="1650"/>
                </a:cubicBezTo>
                <a:cubicBezTo>
                  <a:pt x="1440" y="1650"/>
                  <a:pt x="1349" y="1663"/>
                  <a:pt x="1238" y="1688"/>
                </a:cubicBezTo>
                <a:cubicBezTo>
                  <a:pt x="1044" y="1730"/>
                  <a:pt x="856" y="1800"/>
                  <a:pt x="634" y="1868"/>
                </a:cubicBezTo>
                <a:cubicBezTo>
                  <a:pt x="557" y="1703"/>
                  <a:pt x="482" y="1544"/>
                  <a:pt x="392" y="1354"/>
                </a:cubicBezTo>
                <a:cubicBezTo>
                  <a:pt x="569" y="1251"/>
                  <a:pt x="722" y="1142"/>
                  <a:pt x="891" y="1065"/>
                </a:cubicBezTo>
                <a:cubicBezTo>
                  <a:pt x="1431" y="821"/>
                  <a:pt x="1972" y="582"/>
                  <a:pt x="2519" y="355"/>
                </a:cubicBezTo>
                <a:cubicBezTo>
                  <a:pt x="2601" y="321"/>
                  <a:pt x="2656" y="301"/>
                  <a:pt x="2698" y="301"/>
                </a:cubicBezTo>
                <a:close/>
                <a:moveTo>
                  <a:pt x="2718" y="0"/>
                </a:moveTo>
                <a:cubicBezTo>
                  <a:pt x="2646" y="0"/>
                  <a:pt x="2569" y="19"/>
                  <a:pt x="2487" y="52"/>
                </a:cubicBezTo>
                <a:cubicBezTo>
                  <a:pt x="1686" y="386"/>
                  <a:pt x="892" y="733"/>
                  <a:pt x="135" y="1159"/>
                </a:cubicBezTo>
                <a:cubicBezTo>
                  <a:pt x="89" y="1185"/>
                  <a:pt x="38" y="1205"/>
                  <a:pt x="1" y="1222"/>
                </a:cubicBezTo>
                <a:cubicBezTo>
                  <a:pt x="189" y="1582"/>
                  <a:pt x="363" y="1873"/>
                  <a:pt x="499" y="2178"/>
                </a:cubicBezTo>
                <a:cubicBezTo>
                  <a:pt x="713" y="2660"/>
                  <a:pt x="898" y="3156"/>
                  <a:pt x="1107" y="3641"/>
                </a:cubicBezTo>
                <a:cubicBezTo>
                  <a:pt x="1581" y="4739"/>
                  <a:pt x="2078" y="5826"/>
                  <a:pt x="2534" y="6931"/>
                </a:cubicBezTo>
                <a:cubicBezTo>
                  <a:pt x="2874" y="7750"/>
                  <a:pt x="3295" y="8537"/>
                  <a:pt x="3549" y="9392"/>
                </a:cubicBezTo>
                <a:cubicBezTo>
                  <a:pt x="3577" y="9484"/>
                  <a:pt x="3626" y="9568"/>
                  <a:pt x="3668" y="9652"/>
                </a:cubicBezTo>
                <a:cubicBezTo>
                  <a:pt x="3883" y="10100"/>
                  <a:pt x="4116" y="10537"/>
                  <a:pt x="4310" y="10993"/>
                </a:cubicBezTo>
                <a:cubicBezTo>
                  <a:pt x="4600" y="11675"/>
                  <a:pt x="4862" y="12368"/>
                  <a:pt x="5134" y="13057"/>
                </a:cubicBezTo>
                <a:cubicBezTo>
                  <a:pt x="5256" y="13360"/>
                  <a:pt x="5383" y="13658"/>
                  <a:pt x="5582" y="13937"/>
                </a:cubicBezTo>
                <a:cubicBezTo>
                  <a:pt x="5668" y="13907"/>
                  <a:pt x="5740" y="13891"/>
                  <a:pt x="5804" y="13859"/>
                </a:cubicBezTo>
                <a:cubicBezTo>
                  <a:pt x="6557" y="13474"/>
                  <a:pt x="7311" y="13087"/>
                  <a:pt x="8062" y="12697"/>
                </a:cubicBezTo>
                <a:cubicBezTo>
                  <a:pt x="8183" y="12634"/>
                  <a:pt x="8293" y="12551"/>
                  <a:pt x="8410" y="12477"/>
                </a:cubicBezTo>
                <a:cubicBezTo>
                  <a:pt x="8545" y="12390"/>
                  <a:pt x="8564" y="12300"/>
                  <a:pt x="8453" y="12164"/>
                </a:cubicBezTo>
                <a:cubicBezTo>
                  <a:pt x="8362" y="12051"/>
                  <a:pt x="8300" y="11913"/>
                  <a:pt x="8237" y="11781"/>
                </a:cubicBezTo>
                <a:cubicBezTo>
                  <a:pt x="8078" y="11437"/>
                  <a:pt x="7924" y="11090"/>
                  <a:pt x="7768" y="10744"/>
                </a:cubicBezTo>
                <a:cubicBezTo>
                  <a:pt x="7383" y="9896"/>
                  <a:pt x="6994" y="9051"/>
                  <a:pt x="6613" y="8202"/>
                </a:cubicBezTo>
                <a:cubicBezTo>
                  <a:pt x="6461" y="7864"/>
                  <a:pt x="6346" y="7508"/>
                  <a:pt x="6171" y="7183"/>
                </a:cubicBezTo>
                <a:cubicBezTo>
                  <a:pt x="5765" y="6427"/>
                  <a:pt x="5455" y="5629"/>
                  <a:pt x="5141" y="4833"/>
                </a:cubicBezTo>
                <a:cubicBezTo>
                  <a:pt x="5083" y="4687"/>
                  <a:pt x="5065" y="4524"/>
                  <a:pt x="5004" y="4377"/>
                </a:cubicBezTo>
                <a:cubicBezTo>
                  <a:pt x="4782" y="3851"/>
                  <a:pt x="4559" y="3325"/>
                  <a:pt x="4319" y="2807"/>
                </a:cubicBezTo>
                <a:cubicBezTo>
                  <a:pt x="4169" y="2481"/>
                  <a:pt x="3981" y="2173"/>
                  <a:pt x="3823" y="1850"/>
                </a:cubicBezTo>
                <a:cubicBezTo>
                  <a:pt x="3569" y="1329"/>
                  <a:pt x="3315" y="804"/>
                  <a:pt x="3078" y="275"/>
                </a:cubicBezTo>
                <a:cubicBezTo>
                  <a:pt x="2991" y="82"/>
                  <a:pt x="2867" y="0"/>
                  <a:pt x="271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09" name="Google Shape;1809;p25"/>
          <p:cNvSpPr/>
          <p:nvPr/>
        </p:nvSpPr>
        <p:spPr>
          <a:xfrm>
            <a:off x="12589914" y="1545392"/>
            <a:ext cx="294089" cy="505308"/>
          </a:xfrm>
          <a:custGeom>
            <a:avLst/>
            <a:gdLst/>
            <a:ahLst/>
            <a:cxnLst/>
            <a:rect l="l" t="t" r="r" b="b"/>
            <a:pathLst>
              <a:path w="2529" h="5465" extrusionOk="0">
                <a:moveTo>
                  <a:pt x="629" y="538"/>
                </a:moveTo>
                <a:cubicBezTo>
                  <a:pt x="452" y="735"/>
                  <a:pt x="425" y="959"/>
                  <a:pt x="376" y="1167"/>
                </a:cubicBezTo>
                <a:cubicBezTo>
                  <a:pt x="320" y="1406"/>
                  <a:pt x="297" y="1654"/>
                  <a:pt x="259" y="1897"/>
                </a:cubicBezTo>
                <a:cubicBezTo>
                  <a:pt x="254" y="1932"/>
                  <a:pt x="261" y="1978"/>
                  <a:pt x="242" y="2000"/>
                </a:cubicBezTo>
                <a:cubicBezTo>
                  <a:pt x="211" y="2036"/>
                  <a:pt x="161" y="2078"/>
                  <a:pt x="122" y="2075"/>
                </a:cubicBezTo>
                <a:cubicBezTo>
                  <a:pt x="83" y="2073"/>
                  <a:pt x="21" y="2020"/>
                  <a:pt x="19" y="1985"/>
                </a:cubicBezTo>
                <a:cubicBezTo>
                  <a:pt x="9" y="1855"/>
                  <a:pt x="0" y="1717"/>
                  <a:pt x="24" y="1588"/>
                </a:cubicBezTo>
                <a:cubicBezTo>
                  <a:pt x="76" y="1303"/>
                  <a:pt x="134" y="1016"/>
                  <a:pt x="213" y="736"/>
                </a:cubicBezTo>
                <a:cubicBezTo>
                  <a:pt x="366" y="195"/>
                  <a:pt x="750" y="1"/>
                  <a:pt x="1293" y="169"/>
                </a:cubicBezTo>
                <a:cubicBezTo>
                  <a:pt x="1499" y="234"/>
                  <a:pt x="1690" y="328"/>
                  <a:pt x="1827" y="496"/>
                </a:cubicBezTo>
                <a:cubicBezTo>
                  <a:pt x="2038" y="757"/>
                  <a:pt x="2242" y="1022"/>
                  <a:pt x="2441" y="1293"/>
                </a:cubicBezTo>
                <a:cubicBezTo>
                  <a:pt x="2490" y="1361"/>
                  <a:pt x="2516" y="1456"/>
                  <a:pt x="2523" y="1541"/>
                </a:cubicBezTo>
                <a:cubicBezTo>
                  <a:pt x="2528" y="1588"/>
                  <a:pt x="2489" y="1669"/>
                  <a:pt x="2449" y="1686"/>
                </a:cubicBezTo>
                <a:cubicBezTo>
                  <a:pt x="2413" y="1700"/>
                  <a:pt x="2331" y="1661"/>
                  <a:pt x="2302" y="1623"/>
                </a:cubicBezTo>
                <a:cubicBezTo>
                  <a:pt x="2164" y="1438"/>
                  <a:pt x="2043" y="1244"/>
                  <a:pt x="1906" y="1058"/>
                </a:cubicBezTo>
                <a:cubicBezTo>
                  <a:pt x="1817" y="938"/>
                  <a:pt x="1721" y="820"/>
                  <a:pt x="1614" y="716"/>
                </a:cubicBezTo>
                <a:cubicBezTo>
                  <a:pt x="1445" y="551"/>
                  <a:pt x="1233" y="474"/>
                  <a:pt x="956" y="423"/>
                </a:cubicBezTo>
                <a:cubicBezTo>
                  <a:pt x="982" y="555"/>
                  <a:pt x="994" y="655"/>
                  <a:pt x="1020" y="752"/>
                </a:cubicBezTo>
                <a:cubicBezTo>
                  <a:pt x="1211" y="1431"/>
                  <a:pt x="1407" y="2109"/>
                  <a:pt x="1593" y="2790"/>
                </a:cubicBezTo>
                <a:cubicBezTo>
                  <a:pt x="1741" y="3336"/>
                  <a:pt x="1884" y="3881"/>
                  <a:pt x="2023" y="4429"/>
                </a:cubicBezTo>
                <a:cubicBezTo>
                  <a:pt x="2087" y="4685"/>
                  <a:pt x="2138" y="4946"/>
                  <a:pt x="2192" y="5205"/>
                </a:cubicBezTo>
                <a:cubicBezTo>
                  <a:pt x="2227" y="5371"/>
                  <a:pt x="2222" y="5375"/>
                  <a:pt x="1988" y="5465"/>
                </a:cubicBezTo>
                <a:cubicBezTo>
                  <a:pt x="1961" y="5384"/>
                  <a:pt x="1928" y="5306"/>
                  <a:pt x="1910" y="5227"/>
                </a:cubicBezTo>
                <a:cubicBezTo>
                  <a:pt x="1826" y="4848"/>
                  <a:pt x="1757" y="4464"/>
                  <a:pt x="1661" y="4087"/>
                </a:cubicBezTo>
                <a:cubicBezTo>
                  <a:pt x="1510" y="3488"/>
                  <a:pt x="1345" y="2892"/>
                  <a:pt x="1179" y="2297"/>
                </a:cubicBezTo>
                <a:cubicBezTo>
                  <a:pt x="1050" y="1838"/>
                  <a:pt x="916" y="1380"/>
                  <a:pt x="778" y="925"/>
                </a:cubicBezTo>
                <a:cubicBezTo>
                  <a:pt x="744" y="802"/>
                  <a:pt x="687" y="683"/>
                  <a:pt x="629" y="53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0" name="Google Shape;1810;p25"/>
          <p:cNvSpPr/>
          <p:nvPr/>
        </p:nvSpPr>
        <p:spPr>
          <a:xfrm>
            <a:off x="12592333" y="3167934"/>
            <a:ext cx="470262" cy="518900"/>
          </a:xfrm>
          <a:custGeom>
            <a:avLst/>
            <a:gdLst/>
            <a:ahLst/>
            <a:cxnLst/>
            <a:rect l="l" t="t" r="r" b="b"/>
            <a:pathLst>
              <a:path w="4044" h="5612" extrusionOk="0">
                <a:moveTo>
                  <a:pt x="2530" y="1317"/>
                </a:moveTo>
                <a:cubicBezTo>
                  <a:pt x="2436" y="2763"/>
                  <a:pt x="2601" y="4176"/>
                  <a:pt x="2628" y="5594"/>
                </a:cubicBezTo>
                <a:cubicBezTo>
                  <a:pt x="2628" y="5597"/>
                  <a:pt x="2597" y="5603"/>
                  <a:pt x="2561" y="5611"/>
                </a:cubicBezTo>
                <a:cubicBezTo>
                  <a:pt x="2468" y="5477"/>
                  <a:pt x="2493" y="5316"/>
                  <a:pt x="2474" y="5165"/>
                </a:cubicBezTo>
                <a:cubicBezTo>
                  <a:pt x="2457" y="5011"/>
                  <a:pt x="2436" y="4858"/>
                  <a:pt x="2394" y="4705"/>
                </a:cubicBezTo>
                <a:cubicBezTo>
                  <a:pt x="2321" y="4976"/>
                  <a:pt x="2373" y="5263"/>
                  <a:pt x="2231" y="5557"/>
                </a:cubicBezTo>
                <a:cubicBezTo>
                  <a:pt x="2104" y="5321"/>
                  <a:pt x="1858" y="5199"/>
                  <a:pt x="1920" y="4894"/>
                </a:cubicBezTo>
                <a:cubicBezTo>
                  <a:pt x="1944" y="4777"/>
                  <a:pt x="2002" y="4594"/>
                  <a:pt x="1796" y="4522"/>
                </a:cubicBezTo>
                <a:cubicBezTo>
                  <a:pt x="1774" y="4514"/>
                  <a:pt x="1782" y="4423"/>
                  <a:pt x="1775" y="4371"/>
                </a:cubicBezTo>
                <a:cubicBezTo>
                  <a:pt x="1686" y="3498"/>
                  <a:pt x="1668" y="2624"/>
                  <a:pt x="1677" y="1747"/>
                </a:cubicBezTo>
                <a:cubicBezTo>
                  <a:pt x="1678" y="1660"/>
                  <a:pt x="1677" y="1576"/>
                  <a:pt x="1677" y="1440"/>
                </a:cubicBezTo>
                <a:cubicBezTo>
                  <a:pt x="1598" y="1500"/>
                  <a:pt x="1553" y="1523"/>
                  <a:pt x="1526" y="1559"/>
                </a:cubicBezTo>
                <a:cubicBezTo>
                  <a:pt x="1284" y="1871"/>
                  <a:pt x="1040" y="2182"/>
                  <a:pt x="805" y="2501"/>
                </a:cubicBezTo>
                <a:cubicBezTo>
                  <a:pt x="716" y="2621"/>
                  <a:pt x="653" y="2760"/>
                  <a:pt x="570" y="2886"/>
                </a:cubicBezTo>
                <a:cubicBezTo>
                  <a:pt x="513" y="2970"/>
                  <a:pt x="451" y="3069"/>
                  <a:pt x="301" y="2994"/>
                </a:cubicBezTo>
                <a:cubicBezTo>
                  <a:pt x="344" y="2872"/>
                  <a:pt x="386" y="2755"/>
                  <a:pt x="433" y="2621"/>
                </a:cubicBezTo>
                <a:cubicBezTo>
                  <a:pt x="228" y="2612"/>
                  <a:pt x="223" y="2885"/>
                  <a:pt x="0" y="2846"/>
                </a:cubicBezTo>
                <a:cubicBezTo>
                  <a:pt x="26" y="2774"/>
                  <a:pt x="39" y="2708"/>
                  <a:pt x="72" y="2655"/>
                </a:cubicBezTo>
                <a:cubicBezTo>
                  <a:pt x="443" y="2074"/>
                  <a:pt x="802" y="1486"/>
                  <a:pt x="1191" y="919"/>
                </a:cubicBezTo>
                <a:cubicBezTo>
                  <a:pt x="1396" y="623"/>
                  <a:pt x="1656" y="365"/>
                  <a:pt x="1890" y="88"/>
                </a:cubicBezTo>
                <a:cubicBezTo>
                  <a:pt x="1966" y="0"/>
                  <a:pt x="2029" y="7"/>
                  <a:pt x="2141" y="52"/>
                </a:cubicBezTo>
                <a:cubicBezTo>
                  <a:pt x="2532" y="211"/>
                  <a:pt x="2758" y="541"/>
                  <a:pt x="2983" y="860"/>
                </a:cubicBezTo>
                <a:cubicBezTo>
                  <a:pt x="3309" y="1321"/>
                  <a:pt x="3604" y="1804"/>
                  <a:pt x="3908" y="2282"/>
                </a:cubicBezTo>
                <a:cubicBezTo>
                  <a:pt x="3951" y="2352"/>
                  <a:pt x="4043" y="2437"/>
                  <a:pt x="3874" y="2565"/>
                </a:cubicBezTo>
                <a:cubicBezTo>
                  <a:pt x="3814" y="2468"/>
                  <a:pt x="3752" y="2375"/>
                  <a:pt x="3684" y="2268"/>
                </a:cubicBezTo>
                <a:cubicBezTo>
                  <a:pt x="3586" y="2470"/>
                  <a:pt x="3888" y="2600"/>
                  <a:pt x="3679" y="2799"/>
                </a:cubicBezTo>
                <a:cubicBezTo>
                  <a:pt x="3601" y="2660"/>
                  <a:pt x="3534" y="2541"/>
                  <a:pt x="3467" y="2421"/>
                </a:cubicBezTo>
                <a:cubicBezTo>
                  <a:pt x="3423" y="2346"/>
                  <a:pt x="3396" y="2268"/>
                  <a:pt x="3271" y="2289"/>
                </a:cubicBezTo>
                <a:cubicBezTo>
                  <a:pt x="3131" y="2312"/>
                  <a:pt x="3089" y="2170"/>
                  <a:pt x="3029" y="2080"/>
                </a:cubicBezTo>
                <a:cubicBezTo>
                  <a:pt x="2902" y="1890"/>
                  <a:pt x="2789" y="1688"/>
                  <a:pt x="2668" y="1494"/>
                </a:cubicBezTo>
                <a:cubicBezTo>
                  <a:pt x="2629" y="1432"/>
                  <a:pt x="2577" y="1376"/>
                  <a:pt x="2530" y="1317"/>
                </a:cubicBezTo>
                <a:close/>
                <a:moveTo>
                  <a:pt x="2172" y="2510"/>
                </a:moveTo>
                <a:cubicBezTo>
                  <a:pt x="2130" y="3053"/>
                  <a:pt x="2100" y="3599"/>
                  <a:pt x="2224" y="4138"/>
                </a:cubicBezTo>
                <a:cubicBezTo>
                  <a:pt x="2264" y="3592"/>
                  <a:pt x="2290" y="3048"/>
                  <a:pt x="2172" y="2510"/>
                </a:cubicBezTo>
                <a:close/>
                <a:moveTo>
                  <a:pt x="1691" y="933"/>
                </a:moveTo>
                <a:cubicBezTo>
                  <a:pt x="1674" y="922"/>
                  <a:pt x="1655" y="909"/>
                  <a:pt x="1639" y="897"/>
                </a:cubicBezTo>
                <a:cubicBezTo>
                  <a:pt x="1589" y="982"/>
                  <a:pt x="1539" y="1069"/>
                  <a:pt x="1490" y="1155"/>
                </a:cubicBezTo>
                <a:cubicBezTo>
                  <a:pt x="1503" y="1162"/>
                  <a:pt x="1517" y="1172"/>
                  <a:pt x="1530" y="1179"/>
                </a:cubicBezTo>
                <a:cubicBezTo>
                  <a:pt x="1584" y="1098"/>
                  <a:pt x="1638" y="1016"/>
                  <a:pt x="1691" y="9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1" name="Google Shape;1811;p25"/>
          <p:cNvSpPr/>
          <p:nvPr/>
        </p:nvSpPr>
        <p:spPr>
          <a:xfrm>
            <a:off x="12357684" y="230420"/>
            <a:ext cx="758537" cy="910756"/>
          </a:xfrm>
          <a:custGeom>
            <a:avLst/>
            <a:gdLst/>
            <a:ahLst/>
            <a:cxnLst/>
            <a:rect l="l" t="t" r="r" b="b"/>
            <a:pathLst>
              <a:path w="6523" h="9850" extrusionOk="0">
                <a:moveTo>
                  <a:pt x="3820" y="5618"/>
                </a:moveTo>
                <a:cubicBezTo>
                  <a:pt x="3789" y="5838"/>
                  <a:pt x="3758" y="6018"/>
                  <a:pt x="3742" y="6201"/>
                </a:cubicBezTo>
                <a:cubicBezTo>
                  <a:pt x="3686" y="6763"/>
                  <a:pt x="3629" y="7325"/>
                  <a:pt x="3585" y="7889"/>
                </a:cubicBezTo>
                <a:cubicBezTo>
                  <a:pt x="3560" y="8206"/>
                  <a:pt x="3559" y="8524"/>
                  <a:pt x="3545" y="8843"/>
                </a:cubicBezTo>
                <a:cubicBezTo>
                  <a:pt x="3531" y="9124"/>
                  <a:pt x="3515" y="9406"/>
                  <a:pt x="3497" y="9687"/>
                </a:cubicBezTo>
                <a:cubicBezTo>
                  <a:pt x="3490" y="9792"/>
                  <a:pt x="3427" y="9849"/>
                  <a:pt x="3321" y="9838"/>
                </a:cubicBezTo>
                <a:cubicBezTo>
                  <a:pt x="3181" y="9822"/>
                  <a:pt x="3043" y="9790"/>
                  <a:pt x="2903" y="9775"/>
                </a:cubicBezTo>
                <a:cubicBezTo>
                  <a:pt x="2568" y="9738"/>
                  <a:pt x="2235" y="9709"/>
                  <a:pt x="1900" y="9673"/>
                </a:cubicBezTo>
                <a:cubicBezTo>
                  <a:pt x="1814" y="9664"/>
                  <a:pt x="1726" y="9647"/>
                  <a:pt x="1641" y="9620"/>
                </a:cubicBezTo>
                <a:cubicBezTo>
                  <a:pt x="1493" y="9574"/>
                  <a:pt x="1463" y="9517"/>
                  <a:pt x="1484" y="9367"/>
                </a:cubicBezTo>
                <a:cubicBezTo>
                  <a:pt x="1615" y="8394"/>
                  <a:pt x="1747" y="7424"/>
                  <a:pt x="1872" y="6451"/>
                </a:cubicBezTo>
                <a:cubicBezTo>
                  <a:pt x="1910" y="6163"/>
                  <a:pt x="1929" y="5871"/>
                  <a:pt x="1954" y="5582"/>
                </a:cubicBezTo>
                <a:cubicBezTo>
                  <a:pt x="1959" y="5522"/>
                  <a:pt x="1955" y="5462"/>
                  <a:pt x="1955" y="5393"/>
                </a:cubicBezTo>
                <a:cubicBezTo>
                  <a:pt x="1617" y="5333"/>
                  <a:pt x="1297" y="5275"/>
                  <a:pt x="976" y="5220"/>
                </a:cubicBezTo>
                <a:cubicBezTo>
                  <a:pt x="739" y="5182"/>
                  <a:pt x="503" y="5155"/>
                  <a:pt x="268" y="5111"/>
                </a:cubicBezTo>
                <a:cubicBezTo>
                  <a:pt x="24" y="5068"/>
                  <a:pt x="0" y="4990"/>
                  <a:pt x="103" y="4770"/>
                </a:cubicBezTo>
                <a:cubicBezTo>
                  <a:pt x="584" y="3737"/>
                  <a:pt x="1273" y="2837"/>
                  <a:pt x="1916" y="1909"/>
                </a:cubicBezTo>
                <a:cubicBezTo>
                  <a:pt x="2249" y="1430"/>
                  <a:pt x="2566" y="941"/>
                  <a:pt x="2894" y="458"/>
                </a:cubicBezTo>
                <a:cubicBezTo>
                  <a:pt x="2973" y="341"/>
                  <a:pt x="3059" y="227"/>
                  <a:pt x="3155" y="124"/>
                </a:cubicBezTo>
                <a:cubicBezTo>
                  <a:pt x="3268" y="1"/>
                  <a:pt x="3356" y="3"/>
                  <a:pt x="3460" y="138"/>
                </a:cubicBezTo>
                <a:cubicBezTo>
                  <a:pt x="3729" y="487"/>
                  <a:pt x="4000" y="837"/>
                  <a:pt x="4250" y="1200"/>
                </a:cubicBezTo>
                <a:cubicBezTo>
                  <a:pt x="4566" y="1657"/>
                  <a:pt x="4891" y="2111"/>
                  <a:pt x="5133" y="2614"/>
                </a:cubicBezTo>
                <a:cubicBezTo>
                  <a:pt x="5285" y="2933"/>
                  <a:pt x="5441" y="3247"/>
                  <a:pt x="5599" y="3565"/>
                </a:cubicBezTo>
                <a:cubicBezTo>
                  <a:pt x="5735" y="3842"/>
                  <a:pt x="5879" y="4116"/>
                  <a:pt x="6013" y="4395"/>
                </a:cubicBezTo>
                <a:cubicBezTo>
                  <a:pt x="6158" y="4696"/>
                  <a:pt x="6301" y="5000"/>
                  <a:pt x="6430" y="5307"/>
                </a:cubicBezTo>
                <a:cubicBezTo>
                  <a:pt x="6522" y="5524"/>
                  <a:pt x="6465" y="5588"/>
                  <a:pt x="6222" y="5591"/>
                </a:cubicBezTo>
                <a:cubicBezTo>
                  <a:pt x="5631" y="5597"/>
                  <a:pt x="5039" y="5608"/>
                  <a:pt x="4447" y="5617"/>
                </a:cubicBezTo>
                <a:cubicBezTo>
                  <a:pt x="4255" y="5621"/>
                  <a:pt x="4064" y="5618"/>
                  <a:pt x="3820" y="5618"/>
                </a:cubicBezTo>
                <a:close/>
                <a:moveTo>
                  <a:pt x="3290" y="417"/>
                </a:moveTo>
                <a:cubicBezTo>
                  <a:pt x="3150" y="616"/>
                  <a:pt x="3032" y="779"/>
                  <a:pt x="2919" y="946"/>
                </a:cubicBezTo>
                <a:cubicBezTo>
                  <a:pt x="2633" y="1371"/>
                  <a:pt x="2346" y="1796"/>
                  <a:pt x="2061" y="2222"/>
                </a:cubicBezTo>
                <a:cubicBezTo>
                  <a:pt x="1604" y="2904"/>
                  <a:pt x="1142" y="3585"/>
                  <a:pt x="694" y="4275"/>
                </a:cubicBezTo>
                <a:cubicBezTo>
                  <a:pt x="588" y="4437"/>
                  <a:pt x="461" y="4604"/>
                  <a:pt x="456" y="4827"/>
                </a:cubicBezTo>
                <a:cubicBezTo>
                  <a:pt x="506" y="4845"/>
                  <a:pt x="547" y="4867"/>
                  <a:pt x="588" y="4873"/>
                </a:cubicBezTo>
                <a:cubicBezTo>
                  <a:pt x="997" y="4940"/>
                  <a:pt x="1405" y="5020"/>
                  <a:pt x="1817" y="5067"/>
                </a:cubicBezTo>
                <a:cubicBezTo>
                  <a:pt x="2167" y="5105"/>
                  <a:pt x="2209" y="5126"/>
                  <a:pt x="2190" y="5486"/>
                </a:cubicBezTo>
                <a:cubicBezTo>
                  <a:pt x="2173" y="5830"/>
                  <a:pt x="2149" y="6175"/>
                  <a:pt x="2110" y="6517"/>
                </a:cubicBezTo>
                <a:cubicBezTo>
                  <a:pt x="2007" y="7377"/>
                  <a:pt x="1893" y="8236"/>
                  <a:pt x="1784" y="9095"/>
                </a:cubicBezTo>
                <a:cubicBezTo>
                  <a:pt x="1754" y="9325"/>
                  <a:pt x="1778" y="9352"/>
                  <a:pt x="2011" y="9376"/>
                </a:cubicBezTo>
                <a:cubicBezTo>
                  <a:pt x="2327" y="9408"/>
                  <a:pt x="2643" y="9443"/>
                  <a:pt x="2960" y="9471"/>
                </a:cubicBezTo>
                <a:cubicBezTo>
                  <a:pt x="3027" y="9479"/>
                  <a:pt x="3095" y="9464"/>
                  <a:pt x="3178" y="9459"/>
                </a:cubicBezTo>
                <a:cubicBezTo>
                  <a:pt x="3193" y="9370"/>
                  <a:pt x="3210" y="9293"/>
                  <a:pt x="3216" y="9215"/>
                </a:cubicBezTo>
                <a:cubicBezTo>
                  <a:pt x="3291" y="8202"/>
                  <a:pt x="3363" y="7187"/>
                  <a:pt x="3441" y="6173"/>
                </a:cubicBezTo>
                <a:cubicBezTo>
                  <a:pt x="3458" y="5954"/>
                  <a:pt x="3493" y="5736"/>
                  <a:pt x="3531" y="5519"/>
                </a:cubicBezTo>
                <a:cubicBezTo>
                  <a:pt x="3551" y="5410"/>
                  <a:pt x="3613" y="5336"/>
                  <a:pt x="3751" y="5334"/>
                </a:cubicBezTo>
                <a:cubicBezTo>
                  <a:pt x="4422" y="5328"/>
                  <a:pt x="5093" y="5315"/>
                  <a:pt x="5765" y="5301"/>
                </a:cubicBezTo>
                <a:cubicBezTo>
                  <a:pt x="5866" y="5298"/>
                  <a:pt x="5967" y="5282"/>
                  <a:pt x="6102" y="5271"/>
                </a:cubicBezTo>
                <a:cubicBezTo>
                  <a:pt x="6040" y="5124"/>
                  <a:pt x="5998" y="5010"/>
                  <a:pt x="5943" y="4899"/>
                </a:cubicBezTo>
                <a:cubicBezTo>
                  <a:pt x="5632" y="4265"/>
                  <a:pt x="5322" y="3629"/>
                  <a:pt x="5001" y="2999"/>
                </a:cubicBezTo>
                <a:cubicBezTo>
                  <a:pt x="4840" y="2685"/>
                  <a:pt x="4670" y="2374"/>
                  <a:pt x="4481" y="2076"/>
                </a:cubicBezTo>
                <a:cubicBezTo>
                  <a:pt x="4215" y="1658"/>
                  <a:pt x="3932" y="1252"/>
                  <a:pt x="3648" y="847"/>
                </a:cubicBezTo>
                <a:cubicBezTo>
                  <a:pt x="3548" y="704"/>
                  <a:pt x="3426" y="578"/>
                  <a:pt x="3290" y="4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2" name="Google Shape;1812;p25"/>
          <p:cNvSpPr/>
          <p:nvPr/>
        </p:nvSpPr>
        <p:spPr>
          <a:xfrm>
            <a:off x="12238972" y="4657301"/>
            <a:ext cx="925176" cy="1197667"/>
          </a:xfrm>
          <a:custGeom>
            <a:avLst/>
            <a:gdLst/>
            <a:ahLst/>
            <a:cxnLst/>
            <a:rect l="l" t="t" r="r" b="b"/>
            <a:pathLst>
              <a:path w="7956" h="12953" extrusionOk="0">
                <a:moveTo>
                  <a:pt x="6035" y="5328"/>
                </a:moveTo>
                <a:cubicBezTo>
                  <a:pt x="5982" y="5557"/>
                  <a:pt x="5914" y="5751"/>
                  <a:pt x="5894" y="5949"/>
                </a:cubicBezTo>
                <a:cubicBezTo>
                  <a:pt x="5816" y="6734"/>
                  <a:pt x="5608" y="7494"/>
                  <a:pt x="5450" y="8265"/>
                </a:cubicBezTo>
                <a:cubicBezTo>
                  <a:pt x="5208" y="9451"/>
                  <a:pt x="4966" y="10638"/>
                  <a:pt x="4723" y="11822"/>
                </a:cubicBezTo>
                <a:cubicBezTo>
                  <a:pt x="4659" y="12134"/>
                  <a:pt x="4586" y="12444"/>
                  <a:pt x="4517" y="12753"/>
                </a:cubicBezTo>
                <a:cubicBezTo>
                  <a:pt x="4493" y="12855"/>
                  <a:pt x="4452" y="12952"/>
                  <a:pt x="4324" y="12912"/>
                </a:cubicBezTo>
                <a:cubicBezTo>
                  <a:pt x="4210" y="12878"/>
                  <a:pt x="4201" y="12781"/>
                  <a:pt x="4224" y="12673"/>
                </a:cubicBezTo>
                <a:cubicBezTo>
                  <a:pt x="4465" y="11542"/>
                  <a:pt x="4698" y="10409"/>
                  <a:pt x="4946" y="9279"/>
                </a:cubicBezTo>
                <a:cubicBezTo>
                  <a:pt x="5102" y="8562"/>
                  <a:pt x="5283" y="7852"/>
                  <a:pt x="5444" y="7137"/>
                </a:cubicBezTo>
                <a:cubicBezTo>
                  <a:pt x="5511" y="6836"/>
                  <a:pt x="5555" y="6529"/>
                  <a:pt x="5600" y="6224"/>
                </a:cubicBezTo>
                <a:cubicBezTo>
                  <a:pt x="5652" y="5867"/>
                  <a:pt x="5693" y="5507"/>
                  <a:pt x="5738" y="5150"/>
                </a:cubicBezTo>
                <a:cubicBezTo>
                  <a:pt x="5755" y="5004"/>
                  <a:pt x="5878" y="4942"/>
                  <a:pt x="6034" y="4993"/>
                </a:cubicBezTo>
                <a:cubicBezTo>
                  <a:pt x="6452" y="5132"/>
                  <a:pt x="6870" y="5269"/>
                  <a:pt x="7289" y="5404"/>
                </a:cubicBezTo>
                <a:cubicBezTo>
                  <a:pt x="7345" y="5422"/>
                  <a:pt x="7405" y="5428"/>
                  <a:pt x="7468" y="5442"/>
                </a:cubicBezTo>
                <a:cubicBezTo>
                  <a:pt x="7336" y="4371"/>
                  <a:pt x="6190" y="839"/>
                  <a:pt x="5837" y="441"/>
                </a:cubicBezTo>
                <a:cubicBezTo>
                  <a:pt x="5606" y="670"/>
                  <a:pt x="5371" y="892"/>
                  <a:pt x="5148" y="1127"/>
                </a:cubicBezTo>
                <a:cubicBezTo>
                  <a:pt x="4415" y="1895"/>
                  <a:pt x="3693" y="2672"/>
                  <a:pt x="2955" y="3434"/>
                </a:cubicBezTo>
                <a:cubicBezTo>
                  <a:pt x="2698" y="3700"/>
                  <a:pt x="2406" y="3932"/>
                  <a:pt x="2134" y="4184"/>
                </a:cubicBezTo>
                <a:cubicBezTo>
                  <a:pt x="2070" y="4242"/>
                  <a:pt x="2018" y="4313"/>
                  <a:pt x="1932" y="4411"/>
                </a:cubicBezTo>
                <a:cubicBezTo>
                  <a:pt x="2036" y="4432"/>
                  <a:pt x="2099" y="4450"/>
                  <a:pt x="2162" y="4455"/>
                </a:cubicBezTo>
                <a:cubicBezTo>
                  <a:pt x="2417" y="4476"/>
                  <a:pt x="2672" y="4490"/>
                  <a:pt x="2927" y="4511"/>
                </a:cubicBezTo>
                <a:cubicBezTo>
                  <a:pt x="3100" y="4523"/>
                  <a:pt x="3149" y="4619"/>
                  <a:pt x="3069" y="4782"/>
                </a:cubicBezTo>
                <a:cubicBezTo>
                  <a:pt x="2813" y="5316"/>
                  <a:pt x="2540" y="5842"/>
                  <a:pt x="2305" y="6384"/>
                </a:cubicBezTo>
                <a:cubicBezTo>
                  <a:pt x="1616" y="7964"/>
                  <a:pt x="871" y="9519"/>
                  <a:pt x="323" y="11156"/>
                </a:cubicBezTo>
                <a:cubicBezTo>
                  <a:pt x="306" y="11207"/>
                  <a:pt x="286" y="11257"/>
                  <a:pt x="265" y="11305"/>
                </a:cubicBezTo>
                <a:cubicBezTo>
                  <a:pt x="219" y="11407"/>
                  <a:pt x="128" y="11430"/>
                  <a:pt x="48" y="11378"/>
                </a:cubicBezTo>
                <a:cubicBezTo>
                  <a:pt x="12" y="11355"/>
                  <a:pt x="1" y="11249"/>
                  <a:pt x="19" y="11196"/>
                </a:cubicBezTo>
                <a:cubicBezTo>
                  <a:pt x="70" y="11055"/>
                  <a:pt x="151" y="10925"/>
                  <a:pt x="206" y="10786"/>
                </a:cubicBezTo>
                <a:cubicBezTo>
                  <a:pt x="436" y="10211"/>
                  <a:pt x="650" y="9631"/>
                  <a:pt x="888" y="9059"/>
                </a:cubicBezTo>
                <a:cubicBezTo>
                  <a:pt x="1058" y="8653"/>
                  <a:pt x="1264" y="8261"/>
                  <a:pt x="1440" y="7857"/>
                </a:cubicBezTo>
                <a:cubicBezTo>
                  <a:pt x="1789" y="7055"/>
                  <a:pt x="2129" y="6251"/>
                  <a:pt x="2474" y="5448"/>
                </a:cubicBezTo>
                <a:cubicBezTo>
                  <a:pt x="2567" y="5231"/>
                  <a:pt x="2668" y="5017"/>
                  <a:pt x="2781" y="4767"/>
                </a:cubicBezTo>
                <a:cubicBezTo>
                  <a:pt x="2631" y="4743"/>
                  <a:pt x="2522" y="4713"/>
                  <a:pt x="2410" y="4708"/>
                </a:cubicBezTo>
                <a:cubicBezTo>
                  <a:pt x="2172" y="4697"/>
                  <a:pt x="1933" y="4702"/>
                  <a:pt x="1695" y="4696"/>
                </a:cubicBezTo>
                <a:cubicBezTo>
                  <a:pt x="1596" y="4693"/>
                  <a:pt x="1473" y="4746"/>
                  <a:pt x="1417" y="4609"/>
                </a:cubicBezTo>
                <a:cubicBezTo>
                  <a:pt x="1363" y="4474"/>
                  <a:pt x="1482" y="4428"/>
                  <a:pt x="1554" y="4356"/>
                </a:cubicBezTo>
                <a:cubicBezTo>
                  <a:pt x="2232" y="3672"/>
                  <a:pt x="3027" y="3113"/>
                  <a:pt x="3665" y="2384"/>
                </a:cubicBezTo>
                <a:cubicBezTo>
                  <a:pt x="4078" y="1912"/>
                  <a:pt x="4509" y="1456"/>
                  <a:pt x="4935" y="995"/>
                </a:cubicBezTo>
                <a:cubicBezTo>
                  <a:pt x="5211" y="696"/>
                  <a:pt x="5486" y="400"/>
                  <a:pt x="5766" y="104"/>
                </a:cubicBezTo>
                <a:cubicBezTo>
                  <a:pt x="5864" y="1"/>
                  <a:pt x="5977" y="15"/>
                  <a:pt x="6044" y="147"/>
                </a:cubicBezTo>
                <a:cubicBezTo>
                  <a:pt x="6128" y="311"/>
                  <a:pt x="6201" y="483"/>
                  <a:pt x="6271" y="655"/>
                </a:cubicBezTo>
                <a:cubicBezTo>
                  <a:pt x="6773" y="1875"/>
                  <a:pt x="7177" y="3125"/>
                  <a:pt x="7502" y="4403"/>
                </a:cubicBezTo>
                <a:cubicBezTo>
                  <a:pt x="7592" y="4753"/>
                  <a:pt x="7718" y="5093"/>
                  <a:pt x="7827" y="5438"/>
                </a:cubicBezTo>
                <a:cubicBezTo>
                  <a:pt x="7832" y="5454"/>
                  <a:pt x="7840" y="5471"/>
                  <a:pt x="7841" y="5489"/>
                </a:cubicBezTo>
                <a:cubicBezTo>
                  <a:pt x="7852" y="5605"/>
                  <a:pt x="7955" y="5732"/>
                  <a:pt x="7835" y="5836"/>
                </a:cubicBezTo>
                <a:cubicBezTo>
                  <a:pt x="7703" y="5949"/>
                  <a:pt x="7610" y="5810"/>
                  <a:pt x="7504" y="5764"/>
                </a:cubicBezTo>
                <a:cubicBezTo>
                  <a:pt x="7447" y="5740"/>
                  <a:pt x="7391" y="5709"/>
                  <a:pt x="7333" y="5693"/>
                </a:cubicBezTo>
                <a:cubicBezTo>
                  <a:pt x="6918" y="5574"/>
                  <a:pt x="6502" y="5458"/>
                  <a:pt x="6035" y="53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3" name="Google Shape;1813;p25"/>
          <p:cNvSpPr/>
          <p:nvPr/>
        </p:nvSpPr>
        <p:spPr>
          <a:xfrm>
            <a:off x="214849" y="109110"/>
            <a:ext cx="2239911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14" name="Google Shape;1814;p25"/>
          <p:cNvGrpSpPr/>
          <p:nvPr/>
        </p:nvGrpSpPr>
        <p:grpSpPr>
          <a:xfrm>
            <a:off x="138371" y="6776394"/>
            <a:ext cx="863942" cy="668022"/>
            <a:chOff x="3633664" y="5968609"/>
            <a:chExt cx="687090" cy="668222"/>
          </a:xfrm>
        </p:grpSpPr>
        <p:sp>
          <p:nvSpPr>
            <p:cNvPr id="1815" name="Google Shape;1815;p25"/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16" name="Google Shape;1816;p25"/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17" name="Google Shape;1817;p25"/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820" name="Google Shape;1820;p25"/>
          <p:cNvGrpSpPr/>
          <p:nvPr/>
        </p:nvGrpSpPr>
        <p:grpSpPr>
          <a:xfrm>
            <a:off x="208201" y="1336600"/>
            <a:ext cx="870986" cy="714088"/>
            <a:chOff x="4743606" y="4369375"/>
            <a:chExt cx="692900" cy="714088"/>
          </a:xfrm>
        </p:grpSpPr>
        <p:sp>
          <p:nvSpPr>
            <p:cNvPr id="1821" name="Google Shape;1821;p25"/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2" name="Google Shape;1822;p25"/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3" name="Google Shape;1823;p25"/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24" name="Google Shape;1824;p25"/>
          <p:cNvSpPr/>
          <p:nvPr/>
        </p:nvSpPr>
        <p:spPr>
          <a:xfrm rot="-2564244">
            <a:off x="-83965" y="2537615"/>
            <a:ext cx="1455305" cy="1221593"/>
          </a:xfrm>
          <a:custGeom>
            <a:avLst/>
            <a:gdLst/>
            <a:ahLst/>
            <a:cxnLst/>
            <a:rect l="l" t="t" r="r" b="b"/>
            <a:pathLst>
              <a:path w="12515" h="13212" extrusionOk="0">
                <a:moveTo>
                  <a:pt x="2238" y="8772"/>
                </a:moveTo>
                <a:cubicBezTo>
                  <a:pt x="1605" y="10123"/>
                  <a:pt x="920" y="11396"/>
                  <a:pt x="442" y="12764"/>
                </a:cubicBezTo>
                <a:cubicBezTo>
                  <a:pt x="719" y="12855"/>
                  <a:pt x="4282" y="12508"/>
                  <a:pt x="4699" y="12340"/>
                </a:cubicBezTo>
                <a:cubicBezTo>
                  <a:pt x="4543" y="12184"/>
                  <a:pt x="4408" y="12023"/>
                  <a:pt x="4246" y="11892"/>
                </a:cubicBezTo>
                <a:cubicBezTo>
                  <a:pt x="3945" y="11649"/>
                  <a:pt x="3743" y="11326"/>
                  <a:pt x="3510" y="11028"/>
                </a:cubicBezTo>
                <a:cubicBezTo>
                  <a:pt x="3414" y="10904"/>
                  <a:pt x="3451" y="10797"/>
                  <a:pt x="3603" y="10741"/>
                </a:cubicBezTo>
                <a:cubicBezTo>
                  <a:pt x="4950" y="10248"/>
                  <a:pt x="5992" y="9330"/>
                  <a:pt x="6985" y="8335"/>
                </a:cubicBezTo>
                <a:cubicBezTo>
                  <a:pt x="7448" y="7870"/>
                  <a:pt x="7768" y="7315"/>
                  <a:pt x="8093" y="6757"/>
                </a:cubicBezTo>
                <a:cubicBezTo>
                  <a:pt x="8436" y="6168"/>
                  <a:pt x="8600" y="5515"/>
                  <a:pt x="8836" y="4888"/>
                </a:cubicBezTo>
                <a:cubicBezTo>
                  <a:pt x="9043" y="4343"/>
                  <a:pt x="9299" y="3818"/>
                  <a:pt x="9656" y="3350"/>
                </a:cubicBezTo>
                <a:cubicBezTo>
                  <a:pt x="9801" y="3159"/>
                  <a:pt x="9937" y="2963"/>
                  <a:pt x="10068" y="2764"/>
                </a:cubicBezTo>
                <a:cubicBezTo>
                  <a:pt x="10306" y="2407"/>
                  <a:pt x="10614" y="2121"/>
                  <a:pt x="10938" y="1845"/>
                </a:cubicBezTo>
                <a:cubicBezTo>
                  <a:pt x="11309" y="1532"/>
                  <a:pt x="11724" y="1308"/>
                  <a:pt x="12170" y="1130"/>
                </a:cubicBezTo>
                <a:cubicBezTo>
                  <a:pt x="12211" y="1114"/>
                  <a:pt x="12257" y="1082"/>
                  <a:pt x="12293" y="1089"/>
                </a:cubicBezTo>
                <a:cubicBezTo>
                  <a:pt x="12355" y="1104"/>
                  <a:pt x="12430" y="1132"/>
                  <a:pt x="12463" y="1180"/>
                </a:cubicBezTo>
                <a:cubicBezTo>
                  <a:pt x="12514" y="1254"/>
                  <a:pt x="12453" y="1308"/>
                  <a:pt x="12381" y="1340"/>
                </a:cubicBezTo>
                <a:cubicBezTo>
                  <a:pt x="12284" y="1384"/>
                  <a:pt x="12190" y="1440"/>
                  <a:pt x="12091" y="1469"/>
                </a:cubicBezTo>
                <a:cubicBezTo>
                  <a:pt x="11678" y="1586"/>
                  <a:pt x="11358" y="1848"/>
                  <a:pt x="11042" y="2121"/>
                </a:cubicBezTo>
                <a:cubicBezTo>
                  <a:pt x="10348" y="2722"/>
                  <a:pt x="9865" y="3479"/>
                  <a:pt x="9435" y="4275"/>
                </a:cubicBezTo>
                <a:cubicBezTo>
                  <a:pt x="9203" y="4705"/>
                  <a:pt x="9043" y="5163"/>
                  <a:pt x="8906" y="5632"/>
                </a:cubicBezTo>
                <a:cubicBezTo>
                  <a:pt x="8730" y="6230"/>
                  <a:pt x="8411" y="6765"/>
                  <a:pt x="8116" y="7309"/>
                </a:cubicBezTo>
                <a:cubicBezTo>
                  <a:pt x="7844" y="7809"/>
                  <a:pt x="7498" y="8254"/>
                  <a:pt x="7083" y="8644"/>
                </a:cubicBezTo>
                <a:cubicBezTo>
                  <a:pt x="6708" y="8995"/>
                  <a:pt x="6348" y="9362"/>
                  <a:pt x="5951" y="9684"/>
                </a:cubicBezTo>
                <a:cubicBezTo>
                  <a:pt x="5574" y="9989"/>
                  <a:pt x="5163" y="10252"/>
                  <a:pt x="4755" y="10515"/>
                </a:cubicBezTo>
                <a:cubicBezTo>
                  <a:pt x="4481" y="10691"/>
                  <a:pt x="4189" y="10834"/>
                  <a:pt x="3875" y="11009"/>
                </a:cubicBezTo>
                <a:cubicBezTo>
                  <a:pt x="3904" y="11059"/>
                  <a:pt x="3931" y="11132"/>
                  <a:pt x="3981" y="11185"/>
                </a:cubicBezTo>
                <a:cubicBezTo>
                  <a:pt x="4195" y="11420"/>
                  <a:pt x="4416" y="11650"/>
                  <a:pt x="4635" y="11880"/>
                </a:cubicBezTo>
                <a:cubicBezTo>
                  <a:pt x="4774" y="12028"/>
                  <a:pt x="4920" y="12170"/>
                  <a:pt x="5053" y="12324"/>
                </a:cubicBezTo>
                <a:cubicBezTo>
                  <a:pt x="5190" y="12485"/>
                  <a:pt x="5138" y="12631"/>
                  <a:pt x="4929" y="12660"/>
                </a:cubicBezTo>
                <a:cubicBezTo>
                  <a:pt x="4325" y="12746"/>
                  <a:pt x="3722" y="12836"/>
                  <a:pt x="3116" y="12897"/>
                </a:cubicBezTo>
                <a:cubicBezTo>
                  <a:pt x="2404" y="12967"/>
                  <a:pt x="1689" y="13007"/>
                  <a:pt x="976" y="13067"/>
                </a:cubicBezTo>
                <a:cubicBezTo>
                  <a:pt x="765" y="13084"/>
                  <a:pt x="554" y="13115"/>
                  <a:pt x="346" y="13155"/>
                </a:cubicBezTo>
                <a:cubicBezTo>
                  <a:pt x="38" y="13212"/>
                  <a:pt x="0" y="13000"/>
                  <a:pt x="90" y="12811"/>
                </a:cubicBezTo>
                <a:cubicBezTo>
                  <a:pt x="156" y="12675"/>
                  <a:pt x="232" y="12546"/>
                  <a:pt x="291" y="12407"/>
                </a:cubicBezTo>
                <a:cubicBezTo>
                  <a:pt x="420" y="12107"/>
                  <a:pt x="530" y="11798"/>
                  <a:pt x="665" y="11501"/>
                </a:cubicBezTo>
                <a:cubicBezTo>
                  <a:pt x="908" y="10962"/>
                  <a:pt x="1167" y="10431"/>
                  <a:pt x="1416" y="9895"/>
                </a:cubicBezTo>
                <a:cubicBezTo>
                  <a:pt x="1642" y="9407"/>
                  <a:pt x="1859" y="8915"/>
                  <a:pt x="2087" y="8428"/>
                </a:cubicBezTo>
                <a:cubicBezTo>
                  <a:pt x="2120" y="8357"/>
                  <a:pt x="2192" y="8304"/>
                  <a:pt x="2272" y="8212"/>
                </a:cubicBezTo>
                <a:cubicBezTo>
                  <a:pt x="2573" y="8673"/>
                  <a:pt x="2671" y="9171"/>
                  <a:pt x="2875" y="9644"/>
                </a:cubicBezTo>
                <a:cubicBezTo>
                  <a:pt x="2917" y="9632"/>
                  <a:pt x="2971" y="9628"/>
                  <a:pt x="3013" y="9605"/>
                </a:cubicBezTo>
                <a:cubicBezTo>
                  <a:pt x="3889" y="9119"/>
                  <a:pt x="4732" y="8583"/>
                  <a:pt x="5447" y="7874"/>
                </a:cubicBezTo>
                <a:cubicBezTo>
                  <a:pt x="5987" y="7338"/>
                  <a:pt x="6514" y="6787"/>
                  <a:pt x="6886" y="6114"/>
                </a:cubicBezTo>
                <a:cubicBezTo>
                  <a:pt x="7078" y="5767"/>
                  <a:pt x="7239" y="5401"/>
                  <a:pt x="7407" y="5042"/>
                </a:cubicBezTo>
                <a:cubicBezTo>
                  <a:pt x="7742" y="4331"/>
                  <a:pt x="8063" y="3613"/>
                  <a:pt x="8410" y="2907"/>
                </a:cubicBezTo>
                <a:cubicBezTo>
                  <a:pt x="8631" y="2462"/>
                  <a:pt x="8918" y="2056"/>
                  <a:pt x="9286" y="1717"/>
                </a:cubicBezTo>
                <a:cubicBezTo>
                  <a:pt x="9672" y="1365"/>
                  <a:pt x="10053" y="1010"/>
                  <a:pt x="10451" y="673"/>
                </a:cubicBezTo>
                <a:cubicBezTo>
                  <a:pt x="10785" y="391"/>
                  <a:pt x="11190" y="223"/>
                  <a:pt x="11594" y="67"/>
                </a:cubicBezTo>
                <a:cubicBezTo>
                  <a:pt x="11738" y="11"/>
                  <a:pt x="11905" y="15"/>
                  <a:pt x="12061" y="3"/>
                </a:cubicBezTo>
                <a:cubicBezTo>
                  <a:pt x="12092" y="0"/>
                  <a:pt x="12155" y="54"/>
                  <a:pt x="12153" y="73"/>
                </a:cubicBezTo>
                <a:cubicBezTo>
                  <a:pt x="12147" y="117"/>
                  <a:pt x="12112" y="160"/>
                  <a:pt x="12081" y="195"/>
                </a:cubicBezTo>
                <a:cubicBezTo>
                  <a:pt x="12066" y="211"/>
                  <a:pt x="12031" y="210"/>
                  <a:pt x="12004" y="211"/>
                </a:cubicBezTo>
                <a:cubicBezTo>
                  <a:pt x="11446" y="241"/>
                  <a:pt x="10997" y="531"/>
                  <a:pt x="10579" y="855"/>
                </a:cubicBezTo>
                <a:cubicBezTo>
                  <a:pt x="10216" y="1136"/>
                  <a:pt x="9887" y="1460"/>
                  <a:pt x="9548" y="1770"/>
                </a:cubicBezTo>
                <a:cubicBezTo>
                  <a:pt x="9078" y="2203"/>
                  <a:pt x="8746" y="2734"/>
                  <a:pt x="8481" y="3308"/>
                </a:cubicBezTo>
                <a:cubicBezTo>
                  <a:pt x="8171" y="3974"/>
                  <a:pt x="7867" y="4642"/>
                  <a:pt x="7581" y="5317"/>
                </a:cubicBezTo>
                <a:cubicBezTo>
                  <a:pt x="7001" y="6689"/>
                  <a:pt x="6068" y="7773"/>
                  <a:pt x="4913" y="8689"/>
                </a:cubicBezTo>
                <a:cubicBezTo>
                  <a:pt x="4362" y="9125"/>
                  <a:pt x="3766" y="9484"/>
                  <a:pt x="3163" y="9838"/>
                </a:cubicBezTo>
                <a:cubicBezTo>
                  <a:pt x="3065" y="9896"/>
                  <a:pt x="2974" y="9972"/>
                  <a:pt x="2874" y="10024"/>
                </a:cubicBezTo>
                <a:cubicBezTo>
                  <a:pt x="2809" y="10056"/>
                  <a:pt x="2721" y="10085"/>
                  <a:pt x="2658" y="10066"/>
                </a:cubicBezTo>
                <a:cubicBezTo>
                  <a:pt x="2621" y="10056"/>
                  <a:pt x="2595" y="9951"/>
                  <a:pt x="2593" y="9885"/>
                </a:cubicBezTo>
                <a:cubicBezTo>
                  <a:pt x="2578" y="9552"/>
                  <a:pt x="2456" y="9135"/>
                  <a:pt x="2238" y="877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25" name="Google Shape;1825;p25"/>
          <p:cNvSpPr/>
          <p:nvPr/>
        </p:nvSpPr>
        <p:spPr>
          <a:xfrm rot="10800000">
            <a:off x="377185" y="4784449"/>
            <a:ext cx="386303" cy="1197389"/>
          </a:xfrm>
          <a:custGeom>
            <a:avLst/>
            <a:gdLst/>
            <a:ahLst/>
            <a:cxnLst/>
            <a:rect l="l" t="t" r="r" b="b"/>
            <a:pathLst>
              <a:path w="3322" h="12950" extrusionOk="0">
                <a:moveTo>
                  <a:pt x="1354" y="0"/>
                </a:moveTo>
                <a:cubicBezTo>
                  <a:pt x="1332" y="0"/>
                  <a:pt x="1312" y="6"/>
                  <a:pt x="1294" y="18"/>
                </a:cubicBezTo>
                <a:cubicBezTo>
                  <a:pt x="1286" y="23"/>
                  <a:pt x="1279" y="28"/>
                  <a:pt x="1270" y="36"/>
                </a:cubicBezTo>
                <a:cubicBezTo>
                  <a:pt x="1239" y="44"/>
                  <a:pt x="1213" y="68"/>
                  <a:pt x="1202" y="102"/>
                </a:cubicBezTo>
                <a:cubicBezTo>
                  <a:pt x="754" y="1433"/>
                  <a:pt x="451" y="2538"/>
                  <a:pt x="249" y="3577"/>
                </a:cubicBezTo>
                <a:cubicBezTo>
                  <a:pt x="184" y="3913"/>
                  <a:pt x="129" y="4246"/>
                  <a:pt x="86" y="4569"/>
                </a:cubicBezTo>
                <a:cubicBezTo>
                  <a:pt x="63" y="4741"/>
                  <a:pt x="44" y="4897"/>
                  <a:pt x="32" y="5043"/>
                </a:cubicBezTo>
                <a:cubicBezTo>
                  <a:pt x="23" y="5125"/>
                  <a:pt x="17" y="5204"/>
                  <a:pt x="12" y="5286"/>
                </a:cubicBezTo>
                <a:cubicBezTo>
                  <a:pt x="8" y="5342"/>
                  <a:pt x="7" y="5398"/>
                  <a:pt x="5" y="5453"/>
                </a:cubicBezTo>
                <a:lnTo>
                  <a:pt x="2" y="5527"/>
                </a:lnTo>
                <a:cubicBezTo>
                  <a:pt x="1" y="5549"/>
                  <a:pt x="10" y="5570"/>
                  <a:pt x="26" y="5586"/>
                </a:cubicBezTo>
                <a:cubicBezTo>
                  <a:pt x="42" y="5605"/>
                  <a:pt x="65" y="5615"/>
                  <a:pt x="90" y="5615"/>
                </a:cubicBezTo>
                <a:cubicBezTo>
                  <a:pt x="114" y="5615"/>
                  <a:pt x="135" y="5606"/>
                  <a:pt x="152" y="5590"/>
                </a:cubicBezTo>
                <a:cubicBezTo>
                  <a:pt x="171" y="5571"/>
                  <a:pt x="176" y="5550"/>
                  <a:pt x="178" y="5527"/>
                </a:cubicBezTo>
                <a:lnTo>
                  <a:pt x="181" y="5510"/>
                </a:lnTo>
                <a:lnTo>
                  <a:pt x="183" y="5493"/>
                </a:lnTo>
                <a:cubicBezTo>
                  <a:pt x="310" y="4990"/>
                  <a:pt x="472" y="4395"/>
                  <a:pt x="712" y="3821"/>
                </a:cubicBezTo>
                <a:cubicBezTo>
                  <a:pt x="797" y="3624"/>
                  <a:pt x="881" y="3446"/>
                  <a:pt x="973" y="3275"/>
                </a:cubicBezTo>
                <a:cubicBezTo>
                  <a:pt x="1002" y="3220"/>
                  <a:pt x="1032" y="3166"/>
                  <a:pt x="1063" y="3112"/>
                </a:cubicBezTo>
                <a:lnTo>
                  <a:pt x="1063" y="3112"/>
                </a:lnTo>
                <a:cubicBezTo>
                  <a:pt x="932" y="3789"/>
                  <a:pt x="815" y="4450"/>
                  <a:pt x="714" y="5082"/>
                </a:cubicBezTo>
                <a:cubicBezTo>
                  <a:pt x="699" y="5178"/>
                  <a:pt x="683" y="5276"/>
                  <a:pt x="669" y="5373"/>
                </a:cubicBezTo>
                <a:cubicBezTo>
                  <a:pt x="668" y="5377"/>
                  <a:pt x="668" y="5380"/>
                  <a:pt x="668" y="5384"/>
                </a:cubicBezTo>
                <a:cubicBezTo>
                  <a:pt x="567" y="6038"/>
                  <a:pt x="478" y="6716"/>
                  <a:pt x="394" y="7459"/>
                </a:cubicBezTo>
                <a:cubicBezTo>
                  <a:pt x="303" y="8256"/>
                  <a:pt x="235" y="9048"/>
                  <a:pt x="187" y="9812"/>
                </a:cubicBezTo>
                <a:cubicBezTo>
                  <a:pt x="160" y="10256"/>
                  <a:pt x="143" y="10645"/>
                  <a:pt x="136" y="11004"/>
                </a:cubicBezTo>
                <a:cubicBezTo>
                  <a:pt x="134" y="11178"/>
                  <a:pt x="134" y="11361"/>
                  <a:pt x="137" y="11601"/>
                </a:cubicBezTo>
                <a:lnTo>
                  <a:pt x="139" y="11720"/>
                </a:lnTo>
                <a:cubicBezTo>
                  <a:pt x="140" y="11877"/>
                  <a:pt x="143" y="12038"/>
                  <a:pt x="157" y="12198"/>
                </a:cubicBezTo>
                <a:cubicBezTo>
                  <a:pt x="160" y="12221"/>
                  <a:pt x="165" y="12249"/>
                  <a:pt x="187" y="12270"/>
                </a:cubicBezTo>
                <a:cubicBezTo>
                  <a:pt x="207" y="12290"/>
                  <a:pt x="233" y="12300"/>
                  <a:pt x="260" y="12300"/>
                </a:cubicBezTo>
                <a:cubicBezTo>
                  <a:pt x="286" y="12300"/>
                  <a:pt x="313" y="12288"/>
                  <a:pt x="333" y="12270"/>
                </a:cubicBezTo>
                <a:cubicBezTo>
                  <a:pt x="344" y="12269"/>
                  <a:pt x="353" y="12267"/>
                  <a:pt x="360" y="12265"/>
                </a:cubicBezTo>
                <a:cubicBezTo>
                  <a:pt x="379" y="12260"/>
                  <a:pt x="404" y="12245"/>
                  <a:pt x="411" y="12225"/>
                </a:cubicBezTo>
                <a:cubicBezTo>
                  <a:pt x="446" y="12147"/>
                  <a:pt x="488" y="12057"/>
                  <a:pt x="534" y="11966"/>
                </a:cubicBezTo>
                <a:cubicBezTo>
                  <a:pt x="580" y="11877"/>
                  <a:pt x="626" y="11789"/>
                  <a:pt x="673" y="11701"/>
                </a:cubicBezTo>
                <a:cubicBezTo>
                  <a:pt x="767" y="11524"/>
                  <a:pt x="865" y="11344"/>
                  <a:pt x="974" y="11153"/>
                </a:cubicBezTo>
                <a:cubicBezTo>
                  <a:pt x="1183" y="10786"/>
                  <a:pt x="1404" y="10433"/>
                  <a:pt x="1631" y="10102"/>
                </a:cubicBezTo>
                <a:lnTo>
                  <a:pt x="1665" y="10051"/>
                </a:lnTo>
                <a:cubicBezTo>
                  <a:pt x="1689" y="10018"/>
                  <a:pt x="1711" y="9984"/>
                  <a:pt x="1734" y="9950"/>
                </a:cubicBezTo>
                <a:cubicBezTo>
                  <a:pt x="1748" y="9930"/>
                  <a:pt x="1762" y="9909"/>
                  <a:pt x="1776" y="9887"/>
                </a:cubicBezTo>
                <a:cubicBezTo>
                  <a:pt x="1871" y="10020"/>
                  <a:pt x="1964" y="10169"/>
                  <a:pt x="2053" y="10330"/>
                </a:cubicBezTo>
                <a:cubicBezTo>
                  <a:pt x="2157" y="10515"/>
                  <a:pt x="2255" y="10716"/>
                  <a:pt x="2346" y="10926"/>
                </a:cubicBezTo>
                <a:cubicBezTo>
                  <a:pt x="2486" y="11260"/>
                  <a:pt x="2596" y="11603"/>
                  <a:pt x="2685" y="11897"/>
                </a:cubicBezTo>
                <a:cubicBezTo>
                  <a:pt x="2713" y="11985"/>
                  <a:pt x="2739" y="12075"/>
                  <a:pt x="2766" y="12163"/>
                </a:cubicBezTo>
                <a:cubicBezTo>
                  <a:pt x="2787" y="12238"/>
                  <a:pt x="2811" y="12314"/>
                  <a:pt x="2834" y="12389"/>
                </a:cubicBezTo>
                <a:cubicBezTo>
                  <a:pt x="2880" y="12538"/>
                  <a:pt x="2936" y="12712"/>
                  <a:pt x="3009" y="12883"/>
                </a:cubicBezTo>
                <a:cubicBezTo>
                  <a:pt x="3021" y="12904"/>
                  <a:pt x="3037" y="12920"/>
                  <a:pt x="3057" y="12932"/>
                </a:cubicBezTo>
                <a:cubicBezTo>
                  <a:pt x="3077" y="12943"/>
                  <a:pt x="3101" y="12950"/>
                  <a:pt x="3124" y="12950"/>
                </a:cubicBezTo>
                <a:cubicBezTo>
                  <a:pt x="3135" y="12950"/>
                  <a:pt x="3149" y="12949"/>
                  <a:pt x="3159" y="12944"/>
                </a:cubicBezTo>
                <a:cubicBezTo>
                  <a:pt x="3229" y="12925"/>
                  <a:pt x="3270" y="12852"/>
                  <a:pt x="3254" y="12779"/>
                </a:cubicBezTo>
                <a:cubicBezTo>
                  <a:pt x="3248" y="12756"/>
                  <a:pt x="3242" y="12732"/>
                  <a:pt x="3237" y="12710"/>
                </a:cubicBezTo>
                <a:cubicBezTo>
                  <a:pt x="3234" y="12617"/>
                  <a:pt x="3229" y="12525"/>
                  <a:pt x="3225" y="12432"/>
                </a:cubicBezTo>
                <a:cubicBezTo>
                  <a:pt x="3222" y="12370"/>
                  <a:pt x="3219" y="12309"/>
                  <a:pt x="3217" y="12246"/>
                </a:cubicBezTo>
                <a:cubicBezTo>
                  <a:pt x="3211" y="12076"/>
                  <a:pt x="3202" y="11905"/>
                  <a:pt x="3192" y="11734"/>
                </a:cubicBezTo>
                <a:cubicBezTo>
                  <a:pt x="3173" y="11351"/>
                  <a:pt x="3152" y="11014"/>
                  <a:pt x="3131" y="10703"/>
                </a:cubicBezTo>
                <a:cubicBezTo>
                  <a:pt x="3083" y="9996"/>
                  <a:pt x="3022" y="9300"/>
                  <a:pt x="2952" y="8636"/>
                </a:cubicBezTo>
                <a:cubicBezTo>
                  <a:pt x="2789" y="7102"/>
                  <a:pt x="2581" y="5758"/>
                  <a:pt x="2317" y="4533"/>
                </a:cubicBezTo>
                <a:cubicBezTo>
                  <a:pt x="2191" y="3944"/>
                  <a:pt x="2048" y="3368"/>
                  <a:pt x="1896" y="2819"/>
                </a:cubicBezTo>
                <a:lnTo>
                  <a:pt x="1896" y="2819"/>
                </a:lnTo>
                <a:cubicBezTo>
                  <a:pt x="1913" y="2843"/>
                  <a:pt x="1933" y="2868"/>
                  <a:pt x="1953" y="2893"/>
                </a:cubicBezTo>
                <a:lnTo>
                  <a:pt x="1945" y="2879"/>
                </a:lnTo>
                <a:lnTo>
                  <a:pt x="1945" y="2879"/>
                </a:lnTo>
                <a:cubicBezTo>
                  <a:pt x="2186" y="3197"/>
                  <a:pt x="2393" y="3566"/>
                  <a:pt x="2596" y="4043"/>
                </a:cubicBezTo>
                <a:cubicBezTo>
                  <a:pt x="2677" y="4229"/>
                  <a:pt x="2749" y="4425"/>
                  <a:pt x="2830" y="4667"/>
                </a:cubicBezTo>
                <a:cubicBezTo>
                  <a:pt x="2850" y="4722"/>
                  <a:pt x="2868" y="4779"/>
                  <a:pt x="2886" y="4835"/>
                </a:cubicBezTo>
                <a:cubicBezTo>
                  <a:pt x="2902" y="4885"/>
                  <a:pt x="2918" y="4934"/>
                  <a:pt x="2936" y="4985"/>
                </a:cubicBezTo>
                <a:cubicBezTo>
                  <a:pt x="2953" y="5037"/>
                  <a:pt x="2972" y="5089"/>
                  <a:pt x="2990" y="5140"/>
                </a:cubicBezTo>
                <a:cubicBezTo>
                  <a:pt x="3000" y="5164"/>
                  <a:pt x="3009" y="5187"/>
                  <a:pt x="3019" y="5208"/>
                </a:cubicBezTo>
                <a:lnTo>
                  <a:pt x="3046" y="5275"/>
                </a:lnTo>
                <a:cubicBezTo>
                  <a:pt x="3052" y="5296"/>
                  <a:pt x="3057" y="5317"/>
                  <a:pt x="3062" y="5340"/>
                </a:cubicBezTo>
                <a:cubicBezTo>
                  <a:pt x="3075" y="5394"/>
                  <a:pt x="3130" y="5436"/>
                  <a:pt x="3189" y="5436"/>
                </a:cubicBezTo>
                <a:cubicBezTo>
                  <a:pt x="3223" y="5436"/>
                  <a:pt x="3262" y="5420"/>
                  <a:pt x="3286" y="5393"/>
                </a:cubicBezTo>
                <a:cubicBezTo>
                  <a:pt x="3309" y="5368"/>
                  <a:pt x="3322" y="5336"/>
                  <a:pt x="3321" y="5305"/>
                </a:cubicBezTo>
                <a:lnTo>
                  <a:pt x="3319" y="5264"/>
                </a:lnTo>
                <a:cubicBezTo>
                  <a:pt x="3315" y="5196"/>
                  <a:pt x="3310" y="5125"/>
                  <a:pt x="3304" y="5056"/>
                </a:cubicBezTo>
                <a:cubicBezTo>
                  <a:pt x="3294" y="4957"/>
                  <a:pt x="3279" y="4855"/>
                  <a:pt x="3267" y="4762"/>
                </a:cubicBezTo>
                <a:cubicBezTo>
                  <a:pt x="3243" y="4603"/>
                  <a:pt x="3212" y="4430"/>
                  <a:pt x="3171" y="4233"/>
                </a:cubicBezTo>
                <a:cubicBezTo>
                  <a:pt x="3099" y="3892"/>
                  <a:pt x="3009" y="3536"/>
                  <a:pt x="2899" y="3173"/>
                </a:cubicBezTo>
                <a:cubicBezTo>
                  <a:pt x="2680" y="2444"/>
                  <a:pt x="2407" y="1756"/>
                  <a:pt x="2087" y="1124"/>
                </a:cubicBezTo>
                <a:cubicBezTo>
                  <a:pt x="1898" y="751"/>
                  <a:pt x="1688" y="393"/>
                  <a:pt x="1460" y="60"/>
                </a:cubicBezTo>
                <a:cubicBezTo>
                  <a:pt x="1439" y="30"/>
                  <a:pt x="1416" y="13"/>
                  <a:pt x="1387" y="4"/>
                </a:cubicBezTo>
                <a:cubicBezTo>
                  <a:pt x="1378" y="2"/>
                  <a:pt x="1367" y="0"/>
                  <a:pt x="135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3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91" name="Google Shape;91;p3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58142" y="3161354"/>
            <a:ext cx="12523646" cy="1237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58142" y="1625801"/>
            <a:ext cx="12523646" cy="28860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90238" y="4120005"/>
            <a:ext cx="12001733" cy="1815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5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247" name="Google Shape;247;p5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20" name="Google Shape;320;p5"/>
          <p:cNvSpPr txBox="1">
            <a:spLocks noGrp="1"/>
          </p:cNvSpPr>
          <p:nvPr>
            <p:ph type="title"/>
          </p:nvPr>
        </p:nvSpPr>
        <p:spPr>
          <a:xfrm>
            <a:off x="862278" y="792955"/>
            <a:ext cx="11715510" cy="841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body" idx="1"/>
          </p:nvPr>
        </p:nvSpPr>
        <p:spPr>
          <a:xfrm>
            <a:off x="1050846" y="2601612"/>
            <a:ext cx="5669391" cy="4172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body" idx="2"/>
          </p:nvPr>
        </p:nvSpPr>
        <p:spPr>
          <a:xfrm>
            <a:off x="6720078" y="2601612"/>
            <a:ext cx="5669391" cy="4172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6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325" name="Google Shape;325;p6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98" name="Google Shape;398;p6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7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402" name="Google Shape;402;p7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75" name="Google Shape;475;p7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477" name="Google Shape;477;p7"/>
          <p:cNvSpPr txBox="1">
            <a:spLocks noGrp="1"/>
          </p:cNvSpPr>
          <p:nvPr>
            <p:ph type="body" idx="1"/>
          </p:nvPr>
        </p:nvSpPr>
        <p:spPr>
          <a:xfrm>
            <a:off x="643686" y="1713850"/>
            <a:ext cx="6725284" cy="2723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8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480" name="Google Shape;480;p8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048311" y="792966"/>
            <a:ext cx="9205502" cy="5980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0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634" name="Google Shape;634;p10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7" name="Google Shape;647;p10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5" name="Google Shape;665;p10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6" name="Google Shape;666;p10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7" name="Google Shape;667;p10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8" name="Google Shape;668;p10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9" name="Google Shape;669;p10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0" name="Google Shape;670;p10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1" name="Google Shape;671;p10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2" name="Google Shape;672;p10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3" name="Google Shape;673;p10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8" name="Google Shape;678;p10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0" name="Google Shape;680;p10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1" name="Google Shape;681;p10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10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5" name="Google Shape;685;p10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6" name="Google Shape;686;p10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7" name="Google Shape;687;p10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8" name="Google Shape;688;p10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9" name="Google Shape;689;p10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5" name="Google Shape;695;p10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6" name="Google Shape;696;p10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7" name="Google Shape;697;p10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8" name="Google Shape;698;p10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9" name="Google Shape;699;p10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0" name="Google Shape;700;p10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1" name="Google Shape;701;p10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2" name="Google Shape;702;p10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3" name="Google Shape;703;p10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4" name="Google Shape;704;p10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5" name="Google Shape;705;p10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6" name="Google Shape;706;p10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07" name="Google Shape;707;p10"/>
          <p:cNvSpPr txBox="1">
            <a:spLocks noGrp="1"/>
          </p:cNvSpPr>
          <p:nvPr>
            <p:ph type="body" idx="1"/>
          </p:nvPr>
        </p:nvSpPr>
        <p:spPr>
          <a:xfrm>
            <a:off x="1048312" y="5884373"/>
            <a:ext cx="8817461" cy="889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11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710" name="Google Shape;710;p11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83" name="Google Shape;783;p11"/>
          <p:cNvSpPr txBox="1">
            <a:spLocks noGrp="1"/>
          </p:cNvSpPr>
          <p:nvPr>
            <p:ph type="title" hasCustomPrompt="1"/>
          </p:nvPr>
        </p:nvSpPr>
        <p:spPr>
          <a:xfrm>
            <a:off x="458142" y="1625801"/>
            <a:ext cx="12523646" cy="28860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784" name="Google Shape;784;p11"/>
          <p:cNvSpPr txBox="1">
            <a:spLocks noGrp="1"/>
          </p:cNvSpPr>
          <p:nvPr>
            <p:ph type="subTitle" idx="1"/>
          </p:nvPr>
        </p:nvSpPr>
        <p:spPr>
          <a:xfrm>
            <a:off x="390238" y="4120005"/>
            <a:ext cx="12001733" cy="1815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2278" y="792955"/>
            <a:ext cx="1171551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2278" y="2438699"/>
            <a:ext cx="11715510" cy="43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Char char="●"/>
              <a:defRPr sz="22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●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●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06" userDrawn="1">
          <p15:clr>
            <a:srgbClr val="EA4335"/>
          </p15:clr>
        </p15:guide>
        <p15:guide id="2" pos="8080" userDrawn="1">
          <p15:clr>
            <a:srgbClr val="EA4335"/>
          </p15:clr>
        </p15:guide>
        <p15:guide id="3" orient="horz" pos="432" userDrawn="1">
          <p15:clr>
            <a:srgbClr val="EA4335"/>
          </p15:clr>
        </p15:guide>
        <p15:guide id="4" orient="horz" pos="4332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DE3C3-A350-27DA-0F04-5ACD02F7C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BA3ED2-121E-DD33-DAAF-4582B66E75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CB5506-F705-EED6-27D5-2929FA880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0"/>
            <a:ext cx="1343942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9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>
          <a:extLst>
            <a:ext uri="{FF2B5EF4-FFF2-40B4-BE49-F238E27FC236}">
              <a16:creationId xmlns:a16="http://schemas.microsoft.com/office/drawing/2014/main" id="{BFC8E460-3E2A-99DD-0E6A-6313B0CF5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35">
            <a:extLst>
              <a:ext uri="{FF2B5EF4-FFF2-40B4-BE49-F238E27FC236}">
                <a16:creationId xmlns:a16="http://schemas.microsoft.com/office/drawing/2014/main" id="{8FCCFA68-0210-6BF6-0268-6D594DD852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336" y="138746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3 verdades sobre maturidade</a:t>
            </a:r>
            <a:endParaRPr dirty="0"/>
          </a:p>
        </p:txBody>
      </p:sp>
      <p:sp>
        <p:nvSpPr>
          <p:cNvPr id="1951" name="Google Shape;1951;p35">
            <a:extLst>
              <a:ext uri="{FF2B5EF4-FFF2-40B4-BE49-F238E27FC236}">
                <a16:creationId xmlns:a16="http://schemas.microsoft.com/office/drawing/2014/main" id="{E309042F-E88B-4FAB-E4E1-E289567BE2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31862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Desejar</a:t>
            </a:r>
            <a:endParaRPr sz="4400" b="1" dirty="0"/>
          </a:p>
        </p:txBody>
      </p:sp>
      <p:sp>
        <p:nvSpPr>
          <p:cNvPr id="1953" name="Google Shape;1953;p35">
            <a:extLst>
              <a:ext uri="{FF2B5EF4-FFF2-40B4-BE49-F238E27FC236}">
                <a16:creationId xmlns:a16="http://schemas.microsoft.com/office/drawing/2014/main" id="{8D7A8F1A-1877-FD4F-4D72-0D712B9ABE1B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627990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Crescer</a:t>
            </a:r>
            <a:endParaRPr sz="4400" b="1" dirty="0"/>
          </a:p>
        </p:txBody>
      </p:sp>
      <p:sp>
        <p:nvSpPr>
          <p:cNvPr id="1955" name="Google Shape;1955;p35">
            <a:extLst>
              <a:ext uri="{FF2B5EF4-FFF2-40B4-BE49-F238E27FC236}">
                <a16:creationId xmlns:a16="http://schemas.microsoft.com/office/drawing/2014/main" id="{A8B5D9BB-179E-FA5D-3133-DCCD5CCBB47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8447206" y="2995361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Experimentar</a:t>
            </a:r>
            <a:endParaRPr sz="4400" b="1" dirty="0"/>
          </a:p>
        </p:txBody>
      </p:sp>
      <p:sp>
        <p:nvSpPr>
          <p:cNvPr id="1957" name="Google Shape;1957;p35">
            <a:extLst>
              <a:ext uri="{FF2B5EF4-FFF2-40B4-BE49-F238E27FC236}">
                <a16:creationId xmlns:a16="http://schemas.microsoft.com/office/drawing/2014/main" id="{789E0896-2DA5-6E0B-9E99-7A72BBEB9384}"/>
              </a:ext>
            </a:extLst>
          </p:cNvPr>
          <p:cNvSpPr/>
          <p:nvPr/>
        </p:nvSpPr>
        <p:spPr>
          <a:xfrm rot="-150249">
            <a:off x="4603670" y="2755296"/>
            <a:ext cx="3954319" cy="1671226"/>
          </a:xfrm>
          <a:custGeom>
            <a:avLst/>
            <a:gdLst/>
            <a:ahLst/>
            <a:cxnLst/>
            <a:rect l="l" t="t" r="r" b="b"/>
            <a:pathLst>
              <a:path w="21071" h="8924" extrusionOk="0">
                <a:moveTo>
                  <a:pt x="8015" y="303"/>
                </a:moveTo>
                <a:cubicBezTo>
                  <a:pt x="8031" y="303"/>
                  <a:pt x="8043" y="315"/>
                  <a:pt x="8046" y="339"/>
                </a:cubicBezTo>
                <a:cubicBezTo>
                  <a:pt x="8047" y="362"/>
                  <a:pt x="8053" y="385"/>
                  <a:pt x="8053" y="408"/>
                </a:cubicBezTo>
                <a:cubicBezTo>
                  <a:pt x="8052" y="595"/>
                  <a:pt x="8055" y="780"/>
                  <a:pt x="8066" y="966"/>
                </a:cubicBezTo>
                <a:cubicBezTo>
                  <a:pt x="8070" y="1034"/>
                  <a:pt x="8076" y="1101"/>
                  <a:pt x="8086" y="1168"/>
                </a:cubicBezTo>
                <a:cubicBezTo>
                  <a:pt x="8092" y="1214"/>
                  <a:pt x="8084" y="1240"/>
                  <a:pt x="8031" y="1240"/>
                </a:cubicBezTo>
                <a:cubicBezTo>
                  <a:pt x="8023" y="1240"/>
                  <a:pt x="8016" y="1240"/>
                  <a:pt x="8009" y="1240"/>
                </a:cubicBezTo>
                <a:cubicBezTo>
                  <a:pt x="7799" y="1240"/>
                  <a:pt x="7593" y="1268"/>
                  <a:pt x="7387" y="1306"/>
                </a:cubicBezTo>
                <a:cubicBezTo>
                  <a:pt x="7379" y="1308"/>
                  <a:pt x="7372" y="1309"/>
                  <a:pt x="7366" y="1309"/>
                </a:cubicBezTo>
                <a:cubicBezTo>
                  <a:pt x="7347" y="1309"/>
                  <a:pt x="7333" y="1300"/>
                  <a:pt x="7326" y="1272"/>
                </a:cubicBezTo>
                <a:cubicBezTo>
                  <a:pt x="7260" y="1009"/>
                  <a:pt x="7174" y="751"/>
                  <a:pt x="7113" y="487"/>
                </a:cubicBezTo>
                <a:cubicBezTo>
                  <a:pt x="7103" y="443"/>
                  <a:pt x="7115" y="432"/>
                  <a:pt x="7154" y="425"/>
                </a:cubicBezTo>
                <a:cubicBezTo>
                  <a:pt x="7336" y="392"/>
                  <a:pt x="7519" y="359"/>
                  <a:pt x="7704" y="339"/>
                </a:cubicBezTo>
                <a:cubicBezTo>
                  <a:pt x="7803" y="326"/>
                  <a:pt x="7902" y="315"/>
                  <a:pt x="8009" y="304"/>
                </a:cubicBezTo>
                <a:cubicBezTo>
                  <a:pt x="8011" y="303"/>
                  <a:pt x="8013" y="303"/>
                  <a:pt x="8015" y="303"/>
                </a:cubicBezTo>
                <a:close/>
                <a:moveTo>
                  <a:pt x="8731" y="266"/>
                </a:moveTo>
                <a:cubicBezTo>
                  <a:pt x="8742" y="266"/>
                  <a:pt x="8754" y="266"/>
                  <a:pt x="8765" y="266"/>
                </a:cubicBezTo>
                <a:cubicBezTo>
                  <a:pt x="8957" y="275"/>
                  <a:pt x="9148" y="284"/>
                  <a:pt x="9340" y="292"/>
                </a:cubicBezTo>
                <a:cubicBezTo>
                  <a:pt x="9387" y="294"/>
                  <a:pt x="9407" y="315"/>
                  <a:pt x="9404" y="366"/>
                </a:cubicBezTo>
                <a:cubicBezTo>
                  <a:pt x="9397" y="557"/>
                  <a:pt x="9383" y="748"/>
                  <a:pt x="9361" y="937"/>
                </a:cubicBezTo>
                <a:cubicBezTo>
                  <a:pt x="9346" y="1049"/>
                  <a:pt x="9332" y="1160"/>
                  <a:pt x="9324" y="1272"/>
                </a:cubicBezTo>
                <a:cubicBezTo>
                  <a:pt x="9321" y="1310"/>
                  <a:pt x="9308" y="1322"/>
                  <a:pt x="9285" y="1322"/>
                </a:cubicBezTo>
                <a:cubicBezTo>
                  <a:pt x="9278" y="1322"/>
                  <a:pt x="9271" y="1321"/>
                  <a:pt x="9262" y="1319"/>
                </a:cubicBezTo>
                <a:cubicBezTo>
                  <a:pt x="9150" y="1298"/>
                  <a:pt x="9036" y="1284"/>
                  <a:pt x="8925" y="1272"/>
                </a:cubicBezTo>
                <a:cubicBezTo>
                  <a:pt x="8781" y="1255"/>
                  <a:pt x="8636" y="1239"/>
                  <a:pt x="8492" y="1239"/>
                </a:cubicBezTo>
                <a:cubicBezTo>
                  <a:pt x="8472" y="1239"/>
                  <a:pt x="8452" y="1239"/>
                  <a:pt x="8433" y="1240"/>
                </a:cubicBezTo>
                <a:cubicBezTo>
                  <a:pt x="8431" y="1240"/>
                  <a:pt x="8430" y="1240"/>
                  <a:pt x="8429" y="1240"/>
                </a:cubicBezTo>
                <a:cubicBezTo>
                  <a:pt x="8376" y="1240"/>
                  <a:pt x="8356" y="1220"/>
                  <a:pt x="8351" y="1168"/>
                </a:cubicBezTo>
                <a:cubicBezTo>
                  <a:pt x="8322" y="895"/>
                  <a:pt x="8325" y="619"/>
                  <a:pt x="8316" y="345"/>
                </a:cubicBezTo>
                <a:cubicBezTo>
                  <a:pt x="8315" y="296"/>
                  <a:pt x="8329" y="279"/>
                  <a:pt x="8374" y="279"/>
                </a:cubicBezTo>
                <a:cubicBezTo>
                  <a:pt x="8376" y="279"/>
                  <a:pt x="8379" y="279"/>
                  <a:pt x="8382" y="279"/>
                </a:cubicBezTo>
                <a:cubicBezTo>
                  <a:pt x="8401" y="280"/>
                  <a:pt x="8420" y="281"/>
                  <a:pt x="8439" y="281"/>
                </a:cubicBezTo>
                <a:cubicBezTo>
                  <a:pt x="8537" y="281"/>
                  <a:pt x="8633" y="266"/>
                  <a:pt x="8731" y="266"/>
                </a:cubicBezTo>
                <a:close/>
                <a:moveTo>
                  <a:pt x="9732" y="339"/>
                </a:moveTo>
                <a:cubicBezTo>
                  <a:pt x="9755" y="339"/>
                  <a:pt x="9788" y="343"/>
                  <a:pt x="9832" y="349"/>
                </a:cubicBezTo>
                <a:cubicBezTo>
                  <a:pt x="10127" y="387"/>
                  <a:pt x="10418" y="448"/>
                  <a:pt x="10704" y="533"/>
                </a:cubicBezTo>
                <a:cubicBezTo>
                  <a:pt x="10739" y="544"/>
                  <a:pt x="10763" y="556"/>
                  <a:pt x="10758" y="582"/>
                </a:cubicBezTo>
                <a:cubicBezTo>
                  <a:pt x="10724" y="797"/>
                  <a:pt x="10707" y="998"/>
                  <a:pt x="10670" y="1198"/>
                </a:cubicBezTo>
                <a:cubicBezTo>
                  <a:pt x="10641" y="1352"/>
                  <a:pt x="10611" y="1506"/>
                  <a:pt x="10584" y="1660"/>
                </a:cubicBezTo>
                <a:cubicBezTo>
                  <a:pt x="10580" y="1683"/>
                  <a:pt x="10575" y="1692"/>
                  <a:pt x="10562" y="1692"/>
                </a:cubicBezTo>
                <a:cubicBezTo>
                  <a:pt x="10557" y="1692"/>
                  <a:pt x="10549" y="1690"/>
                  <a:pt x="10540" y="1686"/>
                </a:cubicBezTo>
                <a:cubicBezTo>
                  <a:pt x="10242" y="1568"/>
                  <a:pt x="9939" y="1470"/>
                  <a:pt x="9629" y="1393"/>
                </a:cubicBezTo>
                <a:cubicBezTo>
                  <a:pt x="9589" y="1383"/>
                  <a:pt x="9584" y="1361"/>
                  <a:pt x="9588" y="1330"/>
                </a:cubicBezTo>
                <a:cubicBezTo>
                  <a:pt x="9604" y="1188"/>
                  <a:pt x="9620" y="1046"/>
                  <a:pt x="9637" y="904"/>
                </a:cubicBezTo>
                <a:cubicBezTo>
                  <a:pt x="9653" y="769"/>
                  <a:pt x="9667" y="631"/>
                  <a:pt x="9668" y="494"/>
                </a:cubicBezTo>
                <a:cubicBezTo>
                  <a:pt x="9668" y="372"/>
                  <a:pt x="9668" y="339"/>
                  <a:pt x="9732" y="339"/>
                </a:cubicBezTo>
                <a:close/>
                <a:moveTo>
                  <a:pt x="6816" y="497"/>
                </a:moveTo>
                <a:cubicBezTo>
                  <a:pt x="6832" y="497"/>
                  <a:pt x="6844" y="504"/>
                  <a:pt x="6850" y="530"/>
                </a:cubicBezTo>
                <a:cubicBezTo>
                  <a:pt x="6908" y="797"/>
                  <a:pt x="6996" y="1055"/>
                  <a:pt x="7063" y="1319"/>
                </a:cubicBezTo>
                <a:cubicBezTo>
                  <a:pt x="7064" y="1329"/>
                  <a:pt x="7067" y="1339"/>
                  <a:pt x="7071" y="1354"/>
                </a:cubicBezTo>
                <a:cubicBezTo>
                  <a:pt x="7076" y="1385"/>
                  <a:pt x="7043" y="1382"/>
                  <a:pt x="7024" y="1388"/>
                </a:cubicBezTo>
                <a:cubicBezTo>
                  <a:pt x="6867" y="1433"/>
                  <a:pt x="6714" y="1484"/>
                  <a:pt x="6563" y="1547"/>
                </a:cubicBezTo>
                <a:cubicBezTo>
                  <a:pt x="6401" y="1616"/>
                  <a:pt x="6242" y="1691"/>
                  <a:pt x="6089" y="1780"/>
                </a:cubicBezTo>
                <a:cubicBezTo>
                  <a:pt x="6075" y="1789"/>
                  <a:pt x="6065" y="1793"/>
                  <a:pt x="6057" y="1793"/>
                </a:cubicBezTo>
                <a:cubicBezTo>
                  <a:pt x="6044" y="1793"/>
                  <a:pt x="6037" y="1781"/>
                  <a:pt x="6028" y="1754"/>
                </a:cubicBezTo>
                <a:cubicBezTo>
                  <a:pt x="5933" y="1466"/>
                  <a:pt x="5846" y="1175"/>
                  <a:pt x="5736" y="891"/>
                </a:cubicBezTo>
                <a:cubicBezTo>
                  <a:pt x="5721" y="853"/>
                  <a:pt x="5727" y="838"/>
                  <a:pt x="5766" y="822"/>
                </a:cubicBezTo>
                <a:cubicBezTo>
                  <a:pt x="6098" y="687"/>
                  <a:pt x="6440" y="582"/>
                  <a:pt x="6789" y="501"/>
                </a:cubicBezTo>
                <a:cubicBezTo>
                  <a:pt x="6799" y="499"/>
                  <a:pt x="6808" y="497"/>
                  <a:pt x="6816" y="497"/>
                </a:cubicBezTo>
                <a:close/>
                <a:moveTo>
                  <a:pt x="11038" y="649"/>
                </a:moveTo>
                <a:cubicBezTo>
                  <a:pt x="11050" y="649"/>
                  <a:pt x="11066" y="654"/>
                  <a:pt x="11090" y="663"/>
                </a:cubicBezTo>
                <a:cubicBezTo>
                  <a:pt x="11277" y="732"/>
                  <a:pt x="11459" y="812"/>
                  <a:pt x="11630" y="919"/>
                </a:cubicBezTo>
                <a:cubicBezTo>
                  <a:pt x="11664" y="939"/>
                  <a:pt x="11675" y="958"/>
                  <a:pt x="11669" y="1003"/>
                </a:cubicBezTo>
                <a:cubicBezTo>
                  <a:pt x="11644" y="1183"/>
                  <a:pt x="11625" y="1364"/>
                  <a:pt x="11605" y="1543"/>
                </a:cubicBezTo>
                <a:cubicBezTo>
                  <a:pt x="11582" y="1749"/>
                  <a:pt x="11557" y="1954"/>
                  <a:pt x="11532" y="2159"/>
                </a:cubicBezTo>
                <a:cubicBezTo>
                  <a:pt x="11530" y="2184"/>
                  <a:pt x="11526" y="2200"/>
                  <a:pt x="11511" y="2200"/>
                </a:cubicBezTo>
                <a:cubicBezTo>
                  <a:pt x="11503" y="2200"/>
                  <a:pt x="11492" y="2195"/>
                  <a:pt x="11477" y="2184"/>
                </a:cubicBezTo>
                <a:cubicBezTo>
                  <a:pt x="11289" y="2050"/>
                  <a:pt x="11089" y="1935"/>
                  <a:pt x="10880" y="1835"/>
                </a:cubicBezTo>
                <a:cubicBezTo>
                  <a:pt x="10856" y="1823"/>
                  <a:pt x="10827" y="1816"/>
                  <a:pt x="10833" y="1778"/>
                </a:cubicBezTo>
                <a:cubicBezTo>
                  <a:pt x="10866" y="1605"/>
                  <a:pt x="10898" y="1432"/>
                  <a:pt x="10929" y="1258"/>
                </a:cubicBezTo>
                <a:cubicBezTo>
                  <a:pt x="10963" y="1080"/>
                  <a:pt x="10984" y="899"/>
                  <a:pt x="11007" y="719"/>
                </a:cubicBezTo>
                <a:cubicBezTo>
                  <a:pt x="11014" y="668"/>
                  <a:pt x="11017" y="649"/>
                  <a:pt x="11038" y="649"/>
                </a:cubicBezTo>
                <a:close/>
                <a:moveTo>
                  <a:pt x="5465" y="962"/>
                </a:moveTo>
                <a:cubicBezTo>
                  <a:pt x="5489" y="962"/>
                  <a:pt x="5493" y="992"/>
                  <a:pt x="5499" y="1010"/>
                </a:cubicBezTo>
                <a:cubicBezTo>
                  <a:pt x="5556" y="1169"/>
                  <a:pt x="5611" y="1329"/>
                  <a:pt x="5663" y="1488"/>
                </a:cubicBezTo>
                <a:cubicBezTo>
                  <a:pt x="5709" y="1624"/>
                  <a:pt x="5750" y="1761"/>
                  <a:pt x="5797" y="1895"/>
                </a:cubicBezTo>
                <a:cubicBezTo>
                  <a:pt x="5809" y="1935"/>
                  <a:pt x="5804" y="1954"/>
                  <a:pt x="5769" y="1976"/>
                </a:cubicBezTo>
                <a:cubicBezTo>
                  <a:pt x="5545" y="2122"/>
                  <a:pt x="5333" y="2284"/>
                  <a:pt x="5146" y="2477"/>
                </a:cubicBezTo>
                <a:cubicBezTo>
                  <a:pt x="5131" y="2492"/>
                  <a:pt x="5121" y="2498"/>
                  <a:pt x="5113" y="2498"/>
                </a:cubicBezTo>
                <a:cubicBezTo>
                  <a:pt x="5101" y="2498"/>
                  <a:pt x="5094" y="2484"/>
                  <a:pt x="5086" y="2460"/>
                </a:cubicBezTo>
                <a:cubicBezTo>
                  <a:pt x="5013" y="2239"/>
                  <a:pt x="4955" y="2014"/>
                  <a:pt x="4903" y="1789"/>
                </a:cubicBezTo>
                <a:cubicBezTo>
                  <a:pt x="4876" y="1667"/>
                  <a:pt x="4846" y="1547"/>
                  <a:pt x="4817" y="1427"/>
                </a:cubicBezTo>
                <a:cubicBezTo>
                  <a:pt x="4814" y="1412"/>
                  <a:pt x="4810" y="1397"/>
                  <a:pt x="4806" y="1382"/>
                </a:cubicBezTo>
                <a:cubicBezTo>
                  <a:pt x="4801" y="1362"/>
                  <a:pt x="4815" y="1355"/>
                  <a:pt x="4829" y="1344"/>
                </a:cubicBezTo>
                <a:cubicBezTo>
                  <a:pt x="5017" y="1193"/>
                  <a:pt x="5228" y="1079"/>
                  <a:pt x="5442" y="968"/>
                </a:cubicBezTo>
                <a:cubicBezTo>
                  <a:pt x="5451" y="964"/>
                  <a:pt x="5459" y="962"/>
                  <a:pt x="5465" y="962"/>
                </a:cubicBezTo>
                <a:close/>
                <a:moveTo>
                  <a:pt x="15019" y="1410"/>
                </a:moveTo>
                <a:cubicBezTo>
                  <a:pt x="15082" y="1410"/>
                  <a:pt x="15146" y="1410"/>
                  <a:pt x="15210" y="1412"/>
                </a:cubicBezTo>
                <a:cubicBezTo>
                  <a:pt x="15326" y="1414"/>
                  <a:pt x="15332" y="1417"/>
                  <a:pt x="15322" y="1531"/>
                </a:cubicBezTo>
                <a:cubicBezTo>
                  <a:pt x="15295" y="1827"/>
                  <a:pt x="15330" y="2123"/>
                  <a:pt x="15325" y="2420"/>
                </a:cubicBezTo>
                <a:cubicBezTo>
                  <a:pt x="15323" y="2471"/>
                  <a:pt x="15308" y="2486"/>
                  <a:pt x="15269" y="2486"/>
                </a:cubicBezTo>
                <a:cubicBezTo>
                  <a:pt x="15264" y="2486"/>
                  <a:pt x="15259" y="2486"/>
                  <a:pt x="15253" y="2486"/>
                </a:cubicBezTo>
                <a:cubicBezTo>
                  <a:pt x="15184" y="2480"/>
                  <a:pt x="15116" y="2477"/>
                  <a:pt x="15048" y="2477"/>
                </a:cubicBezTo>
                <a:cubicBezTo>
                  <a:pt x="14810" y="2477"/>
                  <a:pt x="14575" y="2510"/>
                  <a:pt x="14341" y="2550"/>
                </a:cubicBezTo>
                <a:cubicBezTo>
                  <a:pt x="14332" y="2551"/>
                  <a:pt x="14324" y="2552"/>
                  <a:pt x="14318" y="2552"/>
                </a:cubicBezTo>
                <a:cubicBezTo>
                  <a:pt x="14288" y="2552"/>
                  <a:pt x="14281" y="2538"/>
                  <a:pt x="14282" y="2501"/>
                </a:cubicBezTo>
                <a:cubicBezTo>
                  <a:pt x="14284" y="2416"/>
                  <a:pt x="14282" y="2330"/>
                  <a:pt x="14282" y="2211"/>
                </a:cubicBezTo>
                <a:cubicBezTo>
                  <a:pt x="14289" y="2071"/>
                  <a:pt x="14269" y="1899"/>
                  <a:pt x="14270" y="1728"/>
                </a:cubicBezTo>
                <a:cubicBezTo>
                  <a:pt x="14270" y="1646"/>
                  <a:pt x="14277" y="1566"/>
                  <a:pt x="14282" y="1484"/>
                </a:cubicBezTo>
                <a:cubicBezTo>
                  <a:pt x="14285" y="1449"/>
                  <a:pt x="14300" y="1438"/>
                  <a:pt x="14333" y="1434"/>
                </a:cubicBezTo>
                <a:cubicBezTo>
                  <a:pt x="14561" y="1418"/>
                  <a:pt x="14790" y="1410"/>
                  <a:pt x="15019" y="1410"/>
                </a:cubicBezTo>
                <a:close/>
                <a:moveTo>
                  <a:pt x="15628" y="1447"/>
                </a:moveTo>
                <a:cubicBezTo>
                  <a:pt x="15630" y="1447"/>
                  <a:pt x="15634" y="1447"/>
                  <a:pt x="15637" y="1448"/>
                </a:cubicBezTo>
                <a:cubicBezTo>
                  <a:pt x="16020" y="1504"/>
                  <a:pt x="16398" y="1576"/>
                  <a:pt x="16761" y="1709"/>
                </a:cubicBezTo>
                <a:cubicBezTo>
                  <a:pt x="16792" y="1721"/>
                  <a:pt x="16810" y="1729"/>
                  <a:pt x="16807" y="1773"/>
                </a:cubicBezTo>
                <a:cubicBezTo>
                  <a:pt x="16778" y="2068"/>
                  <a:pt x="16719" y="2358"/>
                  <a:pt x="16636" y="2643"/>
                </a:cubicBezTo>
                <a:cubicBezTo>
                  <a:pt x="16614" y="2715"/>
                  <a:pt x="16606" y="2742"/>
                  <a:pt x="16575" y="2742"/>
                </a:cubicBezTo>
                <a:cubicBezTo>
                  <a:pt x="16556" y="2742"/>
                  <a:pt x="16530" y="2733"/>
                  <a:pt x="16488" y="2718"/>
                </a:cubicBezTo>
                <a:cubicBezTo>
                  <a:pt x="16218" y="2624"/>
                  <a:pt x="15944" y="2552"/>
                  <a:pt x="15661" y="2519"/>
                </a:cubicBezTo>
                <a:cubicBezTo>
                  <a:pt x="15604" y="2510"/>
                  <a:pt x="15580" y="2489"/>
                  <a:pt x="15586" y="2429"/>
                </a:cubicBezTo>
                <a:cubicBezTo>
                  <a:pt x="15591" y="2358"/>
                  <a:pt x="15587" y="2286"/>
                  <a:pt x="15587" y="2214"/>
                </a:cubicBezTo>
                <a:cubicBezTo>
                  <a:pt x="15585" y="2110"/>
                  <a:pt x="15585" y="2006"/>
                  <a:pt x="15578" y="1899"/>
                </a:cubicBezTo>
                <a:cubicBezTo>
                  <a:pt x="15569" y="1760"/>
                  <a:pt x="15585" y="1620"/>
                  <a:pt x="15599" y="1481"/>
                </a:cubicBezTo>
                <a:cubicBezTo>
                  <a:pt x="15601" y="1460"/>
                  <a:pt x="15606" y="1447"/>
                  <a:pt x="15628" y="1447"/>
                </a:cubicBezTo>
                <a:close/>
                <a:moveTo>
                  <a:pt x="17084" y="1848"/>
                </a:moveTo>
                <a:cubicBezTo>
                  <a:pt x="17095" y="1848"/>
                  <a:pt x="17112" y="1855"/>
                  <a:pt x="17139" y="1868"/>
                </a:cubicBezTo>
                <a:cubicBezTo>
                  <a:pt x="17371" y="1980"/>
                  <a:pt x="17583" y="2121"/>
                  <a:pt x="17784" y="2282"/>
                </a:cubicBezTo>
                <a:cubicBezTo>
                  <a:pt x="17802" y="2296"/>
                  <a:pt x="17823" y="2309"/>
                  <a:pt x="17826" y="2335"/>
                </a:cubicBezTo>
                <a:cubicBezTo>
                  <a:pt x="17823" y="2345"/>
                  <a:pt x="17818" y="2354"/>
                  <a:pt x="17812" y="2362"/>
                </a:cubicBezTo>
                <a:cubicBezTo>
                  <a:pt x="17694" y="2644"/>
                  <a:pt x="17560" y="2917"/>
                  <a:pt x="17425" y="3189"/>
                </a:cubicBezTo>
                <a:cubicBezTo>
                  <a:pt x="17415" y="3209"/>
                  <a:pt x="17406" y="3218"/>
                  <a:pt x="17395" y="3218"/>
                </a:cubicBezTo>
                <a:cubicBezTo>
                  <a:pt x="17387" y="3218"/>
                  <a:pt x="17377" y="3213"/>
                  <a:pt x="17366" y="3202"/>
                </a:cubicBezTo>
                <a:cubicBezTo>
                  <a:pt x="17220" y="3070"/>
                  <a:pt x="17056" y="2964"/>
                  <a:pt x="16876" y="2882"/>
                </a:cubicBezTo>
                <a:cubicBezTo>
                  <a:pt x="16839" y="2864"/>
                  <a:pt x="16853" y="2840"/>
                  <a:pt x="16859" y="2815"/>
                </a:cubicBezTo>
                <a:cubicBezTo>
                  <a:pt x="16909" y="2631"/>
                  <a:pt x="16967" y="2449"/>
                  <a:pt x="17000" y="2263"/>
                </a:cubicBezTo>
                <a:cubicBezTo>
                  <a:pt x="17021" y="2147"/>
                  <a:pt x="17039" y="2030"/>
                  <a:pt x="17055" y="1914"/>
                </a:cubicBezTo>
                <a:cubicBezTo>
                  <a:pt x="17062" y="1867"/>
                  <a:pt x="17066" y="1848"/>
                  <a:pt x="17084" y="1848"/>
                </a:cubicBezTo>
                <a:close/>
                <a:moveTo>
                  <a:pt x="11941" y="1144"/>
                </a:moveTo>
                <a:cubicBezTo>
                  <a:pt x="11947" y="1144"/>
                  <a:pt x="11956" y="1149"/>
                  <a:pt x="11969" y="1159"/>
                </a:cubicBezTo>
                <a:cubicBezTo>
                  <a:pt x="12062" y="1238"/>
                  <a:pt x="12152" y="1319"/>
                  <a:pt x="12238" y="1406"/>
                </a:cubicBezTo>
                <a:cubicBezTo>
                  <a:pt x="12308" y="1479"/>
                  <a:pt x="12375" y="1554"/>
                  <a:pt x="12457" y="1615"/>
                </a:cubicBezTo>
                <a:cubicBezTo>
                  <a:pt x="12513" y="1656"/>
                  <a:pt x="12570" y="1691"/>
                  <a:pt x="12635" y="1711"/>
                </a:cubicBezTo>
                <a:cubicBezTo>
                  <a:pt x="12665" y="1718"/>
                  <a:pt x="12677" y="1732"/>
                  <a:pt x="12679" y="1763"/>
                </a:cubicBezTo>
                <a:cubicBezTo>
                  <a:pt x="12682" y="1931"/>
                  <a:pt x="12666" y="2099"/>
                  <a:pt x="12648" y="2266"/>
                </a:cubicBezTo>
                <a:cubicBezTo>
                  <a:pt x="12629" y="2422"/>
                  <a:pt x="12614" y="2582"/>
                  <a:pt x="12596" y="2738"/>
                </a:cubicBezTo>
                <a:cubicBezTo>
                  <a:pt x="12575" y="2902"/>
                  <a:pt x="12561" y="3065"/>
                  <a:pt x="12546" y="3240"/>
                </a:cubicBezTo>
                <a:cubicBezTo>
                  <a:pt x="12458" y="3138"/>
                  <a:pt x="12379" y="3049"/>
                  <a:pt x="12302" y="2959"/>
                </a:cubicBezTo>
                <a:cubicBezTo>
                  <a:pt x="12148" y="2778"/>
                  <a:pt x="11978" y="2613"/>
                  <a:pt x="11809" y="2448"/>
                </a:cubicBezTo>
                <a:cubicBezTo>
                  <a:pt x="11786" y="2427"/>
                  <a:pt x="11774" y="2408"/>
                  <a:pt x="11778" y="2379"/>
                </a:cubicBezTo>
                <a:cubicBezTo>
                  <a:pt x="11804" y="2167"/>
                  <a:pt x="11829" y="1954"/>
                  <a:pt x="11855" y="1740"/>
                </a:cubicBezTo>
                <a:cubicBezTo>
                  <a:pt x="11876" y="1564"/>
                  <a:pt x="11897" y="1387"/>
                  <a:pt x="11917" y="1211"/>
                </a:cubicBezTo>
                <a:cubicBezTo>
                  <a:pt x="11918" y="1199"/>
                  <a:pt x="11920" y="1188"/>
                  <a:pt x="11923" y="1176"/>
                </a:cubicBezTo>
                <a:cubicBezTo>
                  <a:pt x="11926" y="1156"/>
                  <a:pt x="11930" y="1144"/>
                  <a:pt x="11941" y="1144"/>
                </a:cubicBezTo>
                <a:close/>
                <a:moveTo>
                  <a:pt x="13969" y="1483"/>
                </a:moveTo>
                <a:cubicBezTo>
                  <a:pt x="13998" y="1483"/>
                  <a:pt x="14006" y="1496"/>
                  <a:pt x="14006" y="1535"/>
                </a:cubicBezTo>
                <a:cubicBezTo>
                  <a:pt x="14005" y="1882"/>
                  <a:pt x="14006" y="2230"/>
                  <a:pt x="14006" y="2577"/>
                </a:cubicBezTo>
                <a:cubicBezTo>
                  <a:pt x="14006" y="2605"/>
                  <a:pt x="14006" y="2627"/>
                  <a:pt x="13970" y="2639"/>
                </a:cubicBezTo>
                <a:cubicBezTo>
                  <a:pt x="13564" y="2772"/>
                  <a:pt x="13193" y="2975"/>
                  <a:pt x="12852" y="3233"/>
                </a:cubicBezTo>
                <a:cubicBezTo>
                  <a:pt x="12844" y="3238"/>
                  <a:pt x="12835" y="3244"/>
                  <a:pt x="12815" y="3255"/>
                </a:cubicBezTo>
                <a:cubicBezTo>
                  <a:pt x="12819" y="3177"/>
                  <a:pt x="12819" y="3109"/>
                  <a:pt x="12828" y="3042"/>
                </a:cubicBezTo>
                <a:cubicBezTo>
                  <a:pt x="12861" y="2768"/>
                  <a:pt x="12897" y="2496"/>
                  <a:pt x="12922" y="2224"/>
                </a:cubicBezTo>
                <a:cubicBezTo>
                  <a:pt x="12934" y="2071"/>
                  <a:pt x="12946" y="1919"/>
                  <a:pt x="12954" y="1766"/>
                </a:cubicBezTo>
                <a:cubicBezTo>
                  <a:pt x="12955" y="1743"/>
                  <a:pt x="12960" y="1729"/>
                  <a:pt x="12987" y="1722"/>
                </a:cubicBezTo>
                <a:cubicBezTo>
                  <a:pt x="13308" y="1651"/>
                  <a:pt x="13618" y="1537"/>
                  <a:pt x="13944" y="1485"/>
                </a:cubicBezTo>
                <a:cubicBezTo>
                  <a:pt x="13954" y="1484"/>
                  <a:pt x="13962" y="1483"/>
                  <a:pt x="13969" y="1483"/>
                </a:cubicBezTo>
                <a:close/>
                <a:moveTo>
                  <a:pt x="3200" y="2230"/>
                </a:moveTo>
                <a:cubicBezTo>
                  <a:pt x="3227" y="2230"/>
                  <a:pt x="3254" y="2230"/>
                  <a:pt x="3282" y="2232"/>
                </a:cubicBezTo>
                <a:cubicBezTo>
                  <a:pt x="3333" y="2235"/>
                  <a:pt x="3344" y="2262"/>
                  <a:pt x="3344" y="2303"/>
                </a:cubicBezTo>
                <a:lnTo>
                  <a:pt x="3344" y="2705"/>
                </a:lnTo>
                <a:cubicBezTo>
                  <a:pt x="3341" y="2887"/>
                  <a:pt x="3349" y="3070"/>
                  <a:pt x="3356" y="3251"/>
                </a:cubicBezTo>
                <a:cubicBezTo>
                  <a:pt x="3358" y="3283"/>
                  <a:pt x="3354" y="3298"/>
                  <a:pt x="3339" y="3298"/>
                </a:cubicBezTo>
                <a:cubicBezTo>
                  <a:pt x="3331" y="3298"/>
                  <a:pt x="3319" y="3294"/>
                  <a:pt x="3303" y="3286"/>
                </a:cubicBezTo>
                <a:cubicBezTo>
                  <a:pt x="3092" y="3183"/>
                  <a:pt x="2868" y="3127"/>
                  <a:pt x="2632" y="3127"/>
                </a:cubicBezTo>
                <a:cubicBezTo>
                  <a:pt x="2630" y="3127"/>
                  <a:pt x="2628" y="3127"/>
                  <a:pt x="2626" y="3127"/>
                </a:cubicBezTo>
                <a:cubicBezTo>
                  <a:pt x="2581" y="3127"/>
                  <a:pt x="2567" y="3110"/>
                  <a:pt x="2572" y="3069"/>
                </a:cubicBezTo>
                <a:cubicBezTo>
                  <a:pt x="2590" y="2921"/>
                  <a:pt x="2607" y="2773"/>
                  <a:pt x="2625" y="2625"/>
                </a:cubicBezTo>
                <a:cubicBezTo>
                  <a:pt x="2635" y="2543"/>
                  <a:pt x="2645" y="2460"/>
                  <a:pt x="2665" y="2380"/>
                </a:cubicBezTo>
                <a:cubicBezTo>
                  <a:pt x="2670" y="2358"/>
                  <a:pt x="2677" y="2338"/>
                  <a:pt x="2703" y="2327"/>
                </a:cubicBezTo>
                <a:cubicBezTo>
                  <a:pt x="2864" y="2261"/>
                  <a:pt x="3028" y="2230"/>
                  <a:pt x="3200" y="2230"/>
                </a:cubicBezTo>
                <a:close/>
                <a:moveTo>
                  <a:pt x="2372" y="2495"/>
                </a:moveTo>
                <a:lnTo>
                  <a:pt x="2372" y="2495"/>
                </a:lnTo>
                <a:cubicBezTo>
                  <a:pt x="2361" y="2598"/>
                  <a:pt x="2350" y="2693"/>
                  <a:pt x="2340" y="2789"/>
                </a:cubicBezTo>
                <a:cubicBezTo>
                  <a:pt x="2330" y="2889"/>
                  <a:pt x="2310" y="2992"/>
                  <a:pt x="2310" y="3095"/>
                </a:cubicBezTo>
                <a:cubicBezTo>
                  <a:pt x="2310" y="3133"/>
                  <a:pt x="2299" y="3148"/>
                  <a:pt x="2258" y="3154"/>
                </a:cubicBezTo>
                <a:cubicBezTo>
                  <a:pt x="1982" y="3194"/>
                  <a:pt x="1719" y="3280"/>
                  <a:pt x="1471" y="3409"/>
                </a:cubicBezTo>
                <a:cubicBezTo>
                  <a:pt x="1386" y="3453"/>
                  <a:pt x="1305" y="3504"/>
                  <a:pt x="1222" y="3551"/>
                </a:cubicBezTo>
                <a:cubicBezTo>
                  <a:pt x="1528" y="3120"/>
                  <a:pt x="1890" y="2748"/>
                  <a:pt x="2372" y="2495"/>
                </a:cubicBezTo>
                <a:close/>
                <a:moveTo>
                  <a:pt x="4579" y="1568"/>
                </a:moveTo>
                <a:cubicBezTo>
                  <a:pt x="4602" y="1660"/>
                  <a:pt x="4624" y="1745"/>
                  <a:pt x="4643" y="1832"/>
                </a:cubicBezTo>
                <a:cubicBezTo>
                  <a:pt x="4705" y="2115"/>
                  <a:pt x="4785" y="2391"/>
                  <a:pt x="4877" y="2665"/>
                </a:cubicBezTo>
                <a:cubicBezTo>
                  <a:pt x="4895" y="2718"/>
                  <a:pt x="4890" y="2754"/>
                  <a:pt x="4853" y="2799"/>
                </a:cubicBezTo>
                <a:cubicBezTo>
                  <a:pt x="4659" y="3028"/>
                  <a:pt x="4499" y="3281"/>
                  <a:pt x="4374" y="3552"/>
                </a:cubicBezTo>
                <a:cubicBezTo>
                  <a:pt x="4371" y="3557"/>
                  <a:pt x="4368" y="3562"/>
                  <a:pt x="4358" y="3577"/>
                </a:cubicBezTo>
                <a:cubicBezTo>
                  <a:pt x="4339" y="3473"/>
                  <a:pt x="4322" y="3379"/>
                  <a:pt x="4311" y="3285"/>
                </a:cubicBezTo>
                <a:cubicBezTo>
                  <a:pt x="4261" y="2931"/>
                  <a:pt x="4215" y="2577"/>
                  <a:pt x="4137" y="2227"/>
                </a:cubicBezTo>
                <a:cubicBezTo>
                  <a:pt x="4124" y="2172"/>
                  <a:pt x="4135" y="2118"/>
                  <a:pt x="4167" y="2073"/>
                </a:cubicBezTo>
                <a:cubicBezTo>
                  <a:pt x="4284" y="1905"/>
                  <a:pt x="4413" y="1744"/>
                  <a:pt x="4552" y="1593"/>
                </a:cubicBezTo>
                <a:cubicBezTo>
                  <a:pt x="4558" y="1587"/>
                  <a:pt x="4566" y="1579"/>
                  <a:pt x="4579" y="1568"/>
                </a:cubicBezTo>
                <a:close/>
                <a:moveTo>
                  <a:pt x="18046" y="2526"/>
                </a:moveTo>
                <a:cubicBezTo>
                  <a:pt x="18054" y="2526"/>
                  <a:pt x="18063" y="2533"/>
                  <a:pt x="18075" y="2545"/>
                </a:cubicBezTo>
                <a:cubicBezTo>
                  <a:pt x="18235" y="2701"/>
                  <a:pt x="18371" y="2876"/>
                  <a:pt x="18497" y="3060"/>
                </a:cubicBezTo>
                <a:cubicBezTo>
                  <a:pt x="18515" y="3088"/>
                  <a:pt x="18517" y="3110"/>
                  <a:pt x="18500" y="3136"/>
                </a:cubicBezTo>
                <a:cubicBezTo>
                  <a:pt x="18370" y="3321"/>
                  <a:pt x="18283" y="3529"/>
                  <a:pt x="18167" y="3721"/>
                </a:cubicBezTo>
                <a:cubicBezTo>
                  <a:pt x="18112" y="3809"/>
                  <a:pt x="18062" y="3899"/>
                  <a:pt x="18005" y="3998"/>
                </a:cubicBezTo>
                <a:cubicBezTo>
                  <a:pt x="17950" y="3894"/>
                  <a:pt x="17895" y="3801"/>
                  <a:pt x="17837" y="3712"/>
                </a:cubicBezTo>
                <a:cubicBezTo>
                  <a:pt x="17776" y="3622"/>
                  <a:pt x="17707" y="3539"/>
                  <a:pt x="17635" y="3457"/>
                </a:cubicBezTo>
                <a:cubicBezTo>
                  <a:pt x="17615" y="3436"/>
                  <a:pt x="17609" y="3421"/>
                  <a:pt x="17624" y="3392"/>
                </a:cubicBezTo>
                <a:cubicBezTo>
                  <a:pt x="17760" y="3115"/>
                  <a:pt x="17903" y="2840"/>
                  <a:pt x="18023" y="2553"/>
                </a:cubicBezTo>
                <a:cubicBezTo>
                  <a:pt x="18031" y="2534"/>
                  <a:pt x="18038" y="2526"/>
                  <a:pt x="18046" y="2526"/>
                </a:cubicBezTo>
                <a:close/>
                <a:moveTo>
                  <a:pt x="3631" y="2287"/>
                </a:moveTo>
                <a:cubicBezTo>
                  <a:pt x="3643" y="2287"/>
                  <a:pt x="3662" y="2293"/>
                  <a:pt x="3691" y="2302"/>
                </a:cubicBezTo>
                <a:cubicBezTo>
                  <a:pt x="3743" y="2320"/>
                  <a:pt x="3796" y="2343"/>
                  <a:pt x="3853" y="2344"/>
                </a:cubicBezTo>
                <a:cubicBezTo>
                  <a:pt x="3881" y="2345"/>
                  <a:pt x="3889" y="2361"/>
                  <a:pt x="3894" y="2385"/>
                </a:cubicBezTo>
                <a:cubicBezTo>
                  <a:pt x="3939" y="2624"/>
                  <a:pt x="3981" y="2864"/>
                  <a:pt x="4012" y="3106"/>
                </a:cubicBezTo>
                <a:cubicBezTo>
                  <a:pt x="4040" y="3338"/>
                  <a:pt x="4080" y="3568"/>
                  <a:pt x="4120" y="3799"/>
                </a:cubicBezTo>
                <a:cubicBezTo>
                  <a:pt x="4133" y="3875"/>
                  <a:pt x="4143" y="3954"/>
                  <a:pt x="4158" y="4046"/>
                </a:cubicBezTo>
                <a:cubicBezTo>
                  <a:pt x="4037" y="3875"/>
                  <a:pt x="3902" y="3737"/>
                  <a:pt x="3762" y="3602"/>
                </a:cubicBezTo>
                <a:cubicBezTo>
                  <a:pt x="3750" y="3591"/>
                  <a:pt x="3741" y="3576"/>
                  <a:pt x="3728" y="3570"/>
                </a:cubicBezTo>
                <a:cubicBezTo>
                  <a:pt x="3628" y="3516"/>
                  <a:pt x="3620" y="3428"/>
                  <a:pt x="3618" y="3324"/>
                </a:cubicBezTo>
                <a:cubicBezTo>
                  <a:pt x="3610" y="3005"/>
                  <a:pt x="3612" y="2684"/>
                  <a:pt x="3609" y="2364"/>
                </a:cubicBezTo>
                <a:cubicBezTo>
                  <a:pt x="3609" y="2307"/>
                  <a:pt x="3609" y="2287"/>
                  <a:pt x="3631" y="2287"/>
                </a:cubicBezTo>
                <a:close/>
                <a:moveTo>
                  <a:pt x="18671" y="3356"/>
                </a:moveTo>
                <a:cubicBezTo>
                  <a:pt x="18744" y="3508"/>
                  <a:pt x="18800" y="3653"/>
                  <a:pt x="18852" y="3800"/>
                </a:cubicBezTo>
                <a:cubicBezTo>
                  <a:pt x="18884" y="3889"/>
                  <a:pt x="18912" y="3980"/>
                  <a:pt x="18950" y="4067"/>
                </a:cubicBezTo>
                <a:cubicBezTo>
                  <a:pt x="18967" y="4105"/>
                  <a:pt x="18964" y="4134"/>
                  <a:pt x="18940" y="4166"/>
                </a:cubicBezTo>
                <a:cubicBezTo>
                  <a:pt x="18810" y="4333"/>
                  <a:pt x="18682" y="4500"/>
                  <a:pt x="18554" y="4669"/>
                </a:cubicBezTo>
                <a:cubicBezTo>
                  <a:pt x="18484" y="4761"/>
                  <a:pt x="18414" y="4854"/>
                  <a:pt x="18342" y="4945"/>
                </a:cubicBezTo>
                <a:cubicBezTo>
                  <a:pt x="18336" y="4954"/>
                  <a:pt x="18331" y="4969"/>
                  <a:pt x="18319" y="4969"/>
                </a:cubicBezTo>
                <a:cubicBezTo>
                  <a:pt x="18317" y="4969"/>
                  <a:pt x="18315" y="4969"/>
                  <a:pt x="18313" y="4968"/>
                </a:cubicBezTo>
                <a:cubicBezTo>
                  <a:pt x="18300" y="4964"/>
                  <a:pt x="18303" y="4948"/>
                  <a:pt x="18300" y="4938"/>
                </a:cubicBezTo>
                <a:cubicBezTo>
                  <a:pt x="18245" y="4737"/>
                  <a:pt x="18207" y="4534"/>
                  <a:pt x="18139" y="4337"/>
                </a:cubicBezTo>
                <a:cubicBezTo>
                  <a:pt x="18132" y="4313"/>
                  <a:pt x="18143" y="4297"/>
                  <a:pt x="18153" y="4277"/>
                </a:cubicBezTo>
                <a:cubicBezTo>
                  <a:pt x="18283" y="4048"/>
                  <a:pt x="18414" y="3819"/>
                  <a:pt x="18543" y="3591"/>
                </a:cubicBezTo>
                <a:cubicBezTo>
                  <a:pt x="18585" y="3516"/>
                  <a:pt x="18624" y="3441"/>
                  <a:pt x="18671" y="3356"/>
                </a:cubicBezTo>
                <a:close/>
                <a:moveTo>
                  <a:pt x="19168" y="4325"/>
                </a:moveTo>
                <a:cubicBezTo>
                  <a:pt x="19174" y="4325"/>
                  <a:pt x="19180" y="4326"/>
                  <a:pt x="19188" y="4330"/>
                </a:cubicBezTo>
                <a:cubicBezTo>
                  <a:pt x="19369" y="4424"/>
                  <a:pt x="19566" y="4481"/>
                  <a:pt x="19741" y="4587"/>
                </a:cubicBezTo>
                <a:cubicBezTo>
                  <a:pt x="19883" y="4674"/>
                  <a:pt x="19886" y="4670"/>
                  <a:pt x="19783" y="4803"/>
                </a:cubicBezTo>
                <a:cubicBezTo>
                  <a:pt x="19609" y="5024"/>
                  <a:pt x="19436" y="5246"/>
                  <a:pt x="19265" y="5468"/>
                </a:cubicBezTo>
                <a:cubicBezTo>
                  <a:pt x="19248" y="5490"/>
                  <a:pt x="19233" y="5500"/>
                  <a:pt x="19214" y="5500"/>
                </a:cubicBezTo>
                <a:cubicBezTo>
                  <a:pt x="19203" y="5500"/>
                  <a:pt x="19189" y="5496"/>
                  <a:pt x="19173" y="5488"/>
                </a:cubicBezTo>
                <a:cubicBezTo>
                  <a:pt x="18998" y="5397"/>
                  <a:pt x="18809" y="5345"/>
                  <a:pt x="18621" y="5291"/>
                </a:cubicBezTo>
                <a:cubicBezTo>
                  <a:pt x="18579" y="5280"/>
                  <a:pt x="18537" y="5263"/>
                  <a:pt x="18496" y="5246"/>
                </a:cubicBezTo>
                <a:cubicBezTo>
                  <a:pt x="18485" y="5242"/>
                  <a:pt x="18478" y="5233"/>
                  <a:pt x="18468" y="5225"/>
                </a:cubicBezTo>
                <a:cubicBezTo>
                  <a:pt x="18478" y="5209"/>
                  <a:pt x="18485" y="5196"/>
                  <a:pt x="18496" y="5182"/>
                </a:cubicBezTo>
                <a:cubicBezTo>
                  <a:pt x="18708" y="4905"/>
                  <a:pt x="18919" y="4628"/>
                  <a:pt x="19132" y="4351"/>
                </a:cubicBezTo>
                <a:cubicBezTo>
                  <a:pt x="19142" y="4337"/>
                  <a:pt x="19152" y="4325"/>
                  <a:pt x="19168" y="4325"/>
                </a:cubicBezTo>
                <a:close/>
                <a:moveTo>
                  <a:pt x="20081" y="4867"/>
                </a:moveTo>
                <a:cubicBezTo>
                  <a:pt x="20090" y="4867"/>
                  <a:pt x="20099" y="4873"/>
                  <a:pt x="20111" y="4886"/>
                </a:cubicBezTo>
                <a:cubicBezTo>
                  <a:pt x="20316" y="5114"/>
                  <a:pt x="20485" y="5365"/>
                  <a:pt x="20609" y="5646"/>
                </a:cubicBezTo>
                <a:cubicBezTo>
                  <a:pt x="20617" y="5660"/>
                  <a:pt x="20620" y="5675"/>
                  <a:pt x="20624" y="5685"/>
                </a:cubicBezTo>
                <a:cubicBezTo>
                  <a:pt x="20629" y="5706"/>
                  <a:pt x="20618" y="5715"/>
                  <a:pt x="20608" y="5725"/>
                </a:cubicBezTo>
                <a:cubicBezTo>
                  <a:pt x="20510" y="5834"/>
                  <a:pt x="20412" y="5944"/>
                  <a:pt x="20313" y="6053"/>
                </a:cubicBezTo>
                <a:cubicBezTo>
                  <a:pt x="20241" y="6135"/>
                  <a:pt x="20168" y="6216"/>
                  <a:pt x="20100" y="6300"/>
                </a:cubicBezTo>
                <a:cubicBezTo>
                  <a:pt x="20086" y="6317"/>
                  <a:pt x="20076" y="6325"/>
                  <a:pt x="20067" y="6325"/>
                </a:cubicBezTo>
                <a:cubicBezTo>
                  <a:pt x="20057" y="6325"/>
                  <a:pt x="20048" y="6314"/>
                  <a:pt x="20037" y="6295"/>
                </a:cubicBezTo>
                <a:cubicBezTo>
                  <a:pt x="19893" y="6068"/>
                  <a:pt x="19719" y="5865"/>
                  <a:pt x="19504" y="5700"/>
                </a:cubicBezTo>
                <a:cubicBezTo>
                  <a:pt x="19463" y="5668"/>
                  <a:pt x="19455" y="5647"/>
                  <a:pt x="19493" y="5601"/>
                </a:cubicBezTo>
                <a:cubicBezTo>
                  <a:pt x="19680" y="5367"/>
                  <a:pt x="19866" y="5128"/>
                  <a:pt x="20049" y="4891"/>
                </a:cubicBezTo>
                <a:cubicBezTo>
                  <a:pt x="20061" y="4876"/>
                  <a:pt x="20071" y="4867"/>
                  <a:pt x="20081" y="4867"/>
                </a:cubicBezTo>
                <a:close/>
                <a:moveTo>
                  <a:pt x="20725" y="5988"/>
                </a:moveTo>
                <a:cubicBezTo>
                  <a:pt x="20775" y="6165"/>
                  <a:pt x="20805" y="6333"/>
                  <a:pt x="20795" y="6504"/>
                </a:cubicBezTo>
                <a:cubicBezTo>
                  <a:pt x="20765" y="7029"/>
                  <a:pt x="20567" y="7486"/>
                  <a:pt x="20221" y="7879"/>
                </a:cubicBezTo>
                <a:cubicBezTo>
                  <a:pt x="20275" y="7684"/>
                  <a:pt x="20308" y="7490"/>
                  <a:pt x="20311" y="7289"/>
                </a:cubicBezTo>
                <a:cubicBezTo>
                  <a:pt x="20314" y="7072"/>
                  <a:pt x="20290" y="6860"/>
                  <a:pt x="20211" y="6657"/>
                </a:cubicBezTo>
                <a:cubicBezTo>
                  <a:pt x="20194" y="6616"/>
                  <a:pt x="20199" y="6589"/>
                  <a:pt x="20230" y="6555"/>
                </a:cubicBezTo>
                <a:cubicBezTo>
                  <a:pt x="20380" y="6387"/>
                  <a:pt x="20525" y="6216"/>
                  <a:pt x="20674" y="6046"/>
                </a:cubicBezTo>
                <a:cubicBezTo>
                  <a:pt x="20687" y="6030"/>
                  <a:pt x="20702" y="6015"/>
                  <a:pt x="20725" y="5988"/>
                </a:cubicBezTo>
                <a:close/>
                <a:moveTo>
                  <a:pt x="8226" y="1502"/>
                </a:moveTo>
                <a:cubicBezTo>
                  <a:pt x="8270" y="1502"/>
                  <a:pt x="8314" y="1503"/>
                  <a:pt x="8358" y="1505"/>
                </a:cubicBezTo>
                <a:cubicBezTo>
                  <a:pt x="8833" y="1521"/>
                  <a:pt x="9304" y="1579"/>
                  <a:pt x="9761" y="1712"/>
                </a:cubicBezTo>
                <a:cubicBezTo>
                  <a:pt x="10336" y="1878"/>
                  <a:pt x="10889" y="2091"/>
                  <a:pt x="11376" y="2451"/>
                </a:cubicBezTo>
                <a:cubicBezTo>
                  <a:pt x="11631" y="2639"/>
                  <a:pt x="11851" y="2863"/>
                  <a:pt x="12059" y="3099"/>
                </a:cubicBezTo>
                <a:cubicBezTo>
                  <a:pt x="12182" y="3235"/>
                  <a:pt x="12293" y="3381"/>
                  <a:pt x="12428" y="3509"/>
                </a:cubicBezTo>
                <a:cubicBezTo>
                  <a:pt x="12505" y="3581"/>
                  <a:pt x="12581" y="3617"/>
                  <a:pt x="12663" y="3617"/>
                </a:cubicBezTo>
                <a:cubicBezTo>
                  <a:pt x="12721" y="3617"/>
                  <a:pt x="12781" y="3599"/>
                  <a:pt x="12846" y="3563"/>
                </a:cubicBezTo>
                <a:cubicBezTo>
                  <a:pt x="12971" y="3494"/>
                  <a:pt x="13077" y="3400"/>
                  <a:pt x="13194" y="3321"/>
                </a:cubicBezTo>
                <a:cubicBezTo>
                  <a:pt x="13603" y="3049"/>
                  <a:pt x="14044" y="2857"/>
                  <a:pt x="14534" y="2793"/>
                </a:cubicBezTo>
                <a:cubicBezTo>
                  <a:pt x="14721" y="2768"/>
                  <a:pt x="14908" y="2747"/>
                  <a:pt x="15097" y="2747"/>
                </a:cubicBezTo>
                <a:cubicBezTo>
                  <a:pt x="15133" y="2747"/>
                  <a:pt x="15170" y="2748"/>
                  <a:pt x="15207" y="2750"/>
                </a:cubicBezTo>
                <a:cubicBezTo>
                  <a:pt x="15800" y="2778"/>
                  <a:pt x="16367" y="2912"/>
                  <a:pt x="16893" y="3198"/>
                </a:cubicBezTo>
                <a:cubicBezTo>
                  <a:pt x="17112" y="3317"/>
                  <a:pt x="17290" y="3487"/>
                  <a:pt x="17456" y="3671"/>
                </a:cubicBezTo>
                <a:cubicBezTo>
                  <a:pt x="17754" y="4005"/>
                  <a:pt x="17895" y="4410"/>
                  <a:pt x="17988" y="4836"/>
                </a:cubicBezTo>
                <a:cubicBezTo>
                  <a:pt x="18005" y="4914"/>
                  <a:pt x="18029" y="4990"/>
                  <a:pt x="18046" y="5067"/>
                </a:cubicBezTo>
                <a:cubicBezTo>
                  <a:pt x="18109" y="5338"/>
                  <a:pt x="18285" y="5489"/>
                  <a:pt x="18550" y="5556"/>
                </a:cubicBezTo>
                <a:cubicBezTo>
                  <a:pt x="18810" y="5622"/>
                  <a:pt x="19065" y="5706"/>
                  <a:pt x="19282" y="5872"/>
                </a:cubicBezTo>
                <a:cubicBezTo>
                  <a:pt x="19644" y="6151"/>
                  <a:pt x="19912" y="6497"/>
                  <a:pt x="20008" y="6953"/>
                </a:cubicBezTo>
                <a:cubicBezTo>
                  <a:pt x="20063" y="7212"/>
                  <a:pt x="20034" y="7469"/>
                  <a:pt x="19970" y="7724"/>
                </a:cubicBezTo>
                <a:cubicBezTo>
                  <a:pt x="19893" y="8040"/>
                  <a:pt x="19697" y="8261"/>
                  <a:pt x="19432" y="8430"/>
                </a:cubicBezTo>
                <a:cubicBezTo>
                  <a:pt x="19382" y="8462"/>
                  <a:pt x="19327" y="8475"/>
                  <a:pt x="19271" y="8475"/>
                </a:cubicBezTo>
                <a:cubicBezTo>
                  <a:pt x="19240" y="8475"/>
                  <a:pt x="19210" y="8472"/>
                  <a:pt x="19179" y="8465"/>
                </a:cubicBezTo>
                <a:cubicBezTo>
                  <a:pt x="19157" y="8461"/>
                  <a:pt x="19138" y="8459"/>
                  <a:pt x="19120" y="8459"/>
                </a:cubicBezTo>
                <a:cubicBezTo>
                  <a:pt x="19050" y="8459"/>
                  <a:pt x="19012" y="8495"/>
                  <a:pt x="18990" y="8579"/>
                </a:cubicBezTo>
                <a:cubicBezTo>
                  <a:pt x="18983" y="8601"/>
                  <a:pt x="18974" y="8609"/>
                  <a:pt x="18951" y="8613"/>
                </a:cubicBezTo>
                <a:cubicBezTo>
                  <a:pt x="18837" y="8633"/>
                  <a:pt x="18721" y="8639"/>
                  <a:pt x="18605" y="8639"/>
                </a:cubicBezTo>
                <a:cubicBezTo>
                  <a:pt x="18496" y="8639"/>
                  <a:pt x="18388" y="8633"/>
                  <a:pt x="18279" y="8627"/>
                </a:cubicBezTo>
                <a:cubicBezTo>
                  <a:pt x="18136" y="8618"/>
                  <a:pt x="17992" y="8624"/>
                  <a:pt x="17848" y="8615"/>
                </a:cubicBezTo>
                <a:cubicBezTo>
                  <a:pt x="17630" y="8604"/>
                  <a:pt x="17409" y="8608"/>
                  <a:pt x="17191" y="8600"/>
                </a:cubicBezTo>
                <a:cubicBezTo>
                  <a:pt x="16774" y="8584"/>
                  <a:pt x="16357" y="8574"/>
                  <a:pt x="15941" y="8564"/>
                </a:cubicBezTo>
                <a:cubicBezTo>
                  <a:pt x="15683" y="8557"/>
                  <a:pt x="15425" y="8547"/>
                  <a:pt x="15167" y="8541"/>
                </a:cubicBezTo>
                <a:cubicBezTo>
                  <a:pt x="14882" y="8533"/>
                  <a:pt x="14598" y="8523"/>
                  <a:pt x="14313" y="8516"/>
                </a:cubicBezTo>
                <a:cubicBezTo>
                  <a:pt x="14057" y="8510"/>
                  <a:pt x="13802" y="8501"/>
                  <a:pt x="13545" y="8494"/>
                </a:cubicBezTo>
                <a:cubicBezTo>
                  <a:pt x="13139" y="8481"/>
                  <a:pt x="12732" y="8469"/>
                  <a:pt x="12324" y="8459"/>
                </a:cubicBezTo>
                <a:cubicBezTo>
                  <a:pt x="12068" y="8453"/>
                  <a:pt x="11810" y="8443"/>
                  <a:pt x="11552" y="8435"/>
                </a:cubicBezTo>
                <a:cubicBezTo>
                  <a:pt x="11272" y="8428"/>
                  <a:pt x="10994" y="8420"/>
                  <a:pt x="10714" y="8412"/>
                </a:cubicBezTo>
                <a:cubicBezTo>
                  <a:pt x="10464" y="8406"/>
                  <a:pt x="10215" y="8398"/>
                  <a:pt x="9965" y="8391"/>
                </a:cubicBezTo>
                <a:cubicBezTo>
                  <a:pt x="9541" y="8377"/>
                  <a:pt x="9116" y="8365"/>
                  <a:pt x="8692" y="8354"/>
                </a:cubicBezTo>
                <a:cubicBezTo>
                  <a:pt x="8445" y="8347"/>
                  <a:pt x="8200" y="8338"/>
                  <a:pt x="7953" y="8331"/>
                </a:cubicBezTo>
                <a:cubicBezTo>
                  <a:pt x="7529" y="8317"/>
                  <a:pt x="7104" y="8305"/>
                  <a:pt x="6679" y="8294"/>
                </a:cubicBezTo>
                <a:cubicBezTo>
                  <a:pt x="6427" y="8288"/>
                  <a:pt x="6176" y="8280"/>
                  <a:pt x="5923" y="8273"/>
                </a:cubicBezTo>
                <a:cubicBezTo>
                  <a:pt x="5507" y="8259"/>
                  <a:pt x="5090" y="8247"/>
                  <a:pt x="4673" y="8236"/>
                </a:cubicBezTo>
                <a:cubicBezTo>
                  <a:pt x="4417" y="8229"/>
                  <a:pt x="4162" y="8222"/>
                  <a:pt x="3905" y="8214"/>
                </a:cubicBezTo>
                <a:cubicBezTo>
                  <a:pt x="3489" y="8202"/>
                  <a:pt x="3071" y="8188"/>
                  <a:pt x="2655" y="8179"/>
                </a:cubicBezTo>
                <a:cubicBezTo>
                  <a:pt x="2392" y="8174"/>
                  <a:pt x="2131" y="8163"/>
                  <a:pt x="1869" y="8158"/>
                </a:cubicBezTo>
                <a:cubicBezTo>
                  <a:pt x="1547" y="8150"/>
                  <a:pt x="1226" y="8137"/>
                  <a:pt x="903" y="8127"/>
                </a:cubicBezTo>
                <a:cubicBezTo>
                  <a:pt x="855" y="8125"/>
                  <a:pt x="831" y="8096"/>
                  <a:pt x="808" y="8060"/>
                </a:cubicBezTo>
                <a:cubicBezTo>
                  <a:pt x="754" y="7972"/>
                  <a:pt x="730" y="7871"/>
                  <a:pt x="695" y="7774"/>
                </a:cubicBezTo>
                <a:cubicBezTo>
                  <a:pt x="580" y="7451"/>
                  <a:pt x="450" y="7133"/>
                  <a:pt x="377" y="6797"/>
                </a:cubicBezTo>
                <a:cubicBezTo>
                  <a:pt x="331" y="6592"/>
                  <a:pt x="299" y="6387"/>
                  <a:pt x="285" y="6177"/>
                </a:cubicBezTo>
                <a:cubicBezTo>
                  <a:pt x="258" y="5720"/>
                  <a:pt x="331" y="5281"/>
                  <a:pt x="502" y="4857"/>
                </a:cubicBezTo>
                <a:cubicBezTo>
                  <a:pt x="631" y="4535"/>
                  <a:pt x="831" y="4256"/>
                  <a:pt x="1083" y="4017"/>
                </a:cubicBezTo>
                <a:cubicBezTo>
                  <a:pt x="1417" y="3699"/>
                  <a:pt x="1815" y="3506"/>
                  <a:pt x="2268" y="3428"/>
                </a:cubicBezTo>
                <a:cubicBezTo>
                  <a:pt x="2362" y="3413"/>
                  <a:pt x="2457" y="3399"/>
                  <a:pt x="2524" y="3399"/>
                </a:cubicBezTo>
                <a:cubicBezTo>
                  <a:pt x="2534" y="3399"/>
                  <a:pt x="2544" y="3399"/>
                  <a:pt x="2552" y="3400"/>
                </a:cubicBezTo>
                <a:cubicBezTo>
                  <a:pt x="2554" y="3400"/>
                  <a:pt x="2555" y="3400"/>
                  <a:pt x="2557" y="3400"/>
                </a:cubicBezTo>
                <a:cubicBezTo>
                  <a:pt x="2991" y="3400"/>
                  <a:pt x="3315" y="3553"/>
                  <a:pt x="3591" y="3815"/>
                </a:cubicBezTo>
                <a:cubicBezTo>
                  <a:pt x="3746" y="3961"/>
                  <a:pt x="3874" y="4129"/>
                  <a:pt x="4006" y="4295"/>
                </a:cubicBezTo>
                <a:cubicBezTo>
                  <a:pt x="4031" y="4327"/>
                  <a:pt x="4059" y="4357"/>
                  <a:pt x="4089" y="4384"/>
                </a:cubicBezTo>
                <a:cubicBezTo>
                  <a:pt x="4118" y="4410"/>
                  <a:pt x="4156" y="4424"/>
                  <a:pt x="4194" y="4424"/>
                </a:cubicBezTo>
                <a:cubicBezTo>
                  <a:pt x="4197" y="4424"/>
                  <a:pt x="4200" y="4424"/>
                  <a:pt x="4202" y="4424"/>
                </a:cubicBezTo>
                <a:cubicBezTo>
                  <a:pt x="4307" y="4417"/>
                  <a:pt x="4427" y="4311"/>
                  <a:pt x="4457" y="4209"/>
                </a:cubicBezTo>
                <a:cubicBezTo>
                  <a:pt x="4529" y="3961"/>
                  <a:pt x="4575" y="3708"/>
                  <a:pt x="4710" y="3482"/>
                </a:cubicBezTo>
                <a:cubicBezTo>
                  <a:pt x="4847" y="3249"/>
                  <a:pt x="5003" y="3031"/>
                  <a:pt x="5183" y="2829"/>
                </a:cubicBezTo>
                <a:cubicBezTo>
                  <a:pt x="5574" y="2390"/>
                  <a:pt x="6056" y="2079"/>
                  <a:pt x="6586" y="1835"/>
                </a:cubicBezTo>
                <a:cubicBezTo>
                  <a:pt x="6908" y="1687"/>
                  <a:pt x="7249" y="1597"/>
                  <a:pt x="7600" y="1548"/>
                </a:cubicBezTo>
                <a:cubicBezTo>
                  <a:pt x="7807" y="1520"/>
                  <a:pt x="8016" y="1502"/>
                  <a:pt x="8226" y="1502"/>
                </a:cubicBezTo>
                <a:close/>
                <a:moveTo>
                  <a:pt x="8687" y="0"/>
                </a:moveTo>
                <a:cubicBezTo>
                  <a:pt x="8557" y="0"/>
                  <a:pt x="8427" y="2"/>
                  <a:pt x="8296" y="9"/>
                </a:cubicBezTo>
                <a:cubicBezTo>
                  <a:pt x="8124" y="20"/>
                  <a:pt x="7952" y="29"/>
                  <a:pt x="7781" y="51"/>
                </a:cubicBezTo>
                <a:cubicBezTo>
                  <a:pt x="7446" y="95"/>
                  <a:pt x="7113" y="141"/>
                  <a:pt x="6783" y="219"/>
                </a:cubicBezTo>
                <a:cubicBezTo>
                  <a:pt x="6225" y="350"/>
                  <a:pt x="5686" y="527"/>
                  <a:pt x="5179" y="797"/>
                </a:cubicBezTo>
                <a:cubicBezTo>
                  <a:pt x="4806" y="994"/>
                  <a:pt x="4478" y="1244"/>
                  <a:pt x="4205" y="1569"/>
                </a:cubicBezTo>
                <a:cubicBezTo>
                  <a:pt x="4094" y="1703"/>
                  <a:pt x="4012" y="1859"/>
                  <a:pt x="3874" y="1972"/>
                </a:cubicBezTo>
                <a:cubicBezTo>
                  <a:pt x="3861" y="1982"/>
                  <a:pt x="3853" y="2000"/>
                  <a:pt x="3850" y="2018"/>
                </a:cubicBezTo>
                <a:cubicBezTo>
                  <a:pt x="3844" y="2043"/>
                  <a:pt x="3833" y="2051"/>
                  <a:pt x="3816" y="2051"/>
                </a:cubicBezTo>
                <a:cubicBezTo>
                  <a:pt x="3807" y="2051"/>
                  <a:pt x="3797" y="2048"/>
                  <a:pt x="3785" y="2045"/>
                </a:cubicBezTo>
                <a:cubicBezTo>
                  <a:pt x="3656" y="2014"/>
                  <a:pt x="3534" y="1964"/>
                  <a:pt x="3396" y="1962"/>
                </a:cubicBezTo>
                <a:cubicBezTo>
                  <a:pt x="3345" y="1960"/>
                  <a:pt x="3293" y="1959"/>
                  <a:pt x="3242" y="1959"/>
                </a:cubicBezTo>
                <a:cubicBezTo>
                  <a:pt x="3123" y="1959"/>
                  <a:pt x="3004" y="1965"/>
                  <a:pt x="2887" y="1987"/>
                </a:cubicBezTo>
                <a:cubicBezTo>
                  <a:pt x="2687" y="2026"/>
                  <a:pt x="2504" y="2111"/>
                  <a:pt x="2326" y="2207"/>
                </a:cubicBezTo>
                <a:cubicBezTo>
                  <a:pt x="2056" y="2355"/>
                  <a:pt x="1800" y="2520"/>
                  <a:pt x="1575" y="2733"/>
                </a:cubicBezTo>
                <a:cubicBezTo>
                  <a:pt x="1417" y="2883"/>
                  <a:pt x="1268" y="3041"/>
                  <a:pt x="1134" y="3212"/>
                </a:cubicBezTo>
                <a:cubicBezTo>
                  <a:pt x="905" y="3500"/>
                  <a:pt x="710" y="3810"/>
                  <a:pt x="573" y="4153"/>
                </a:cubicBezTo>
                <a:cubicBezTo>
                  <a:pt x="558" y="4192"/>
                  <a:pt x="539" y="4226"/>
                  <a:pt x="516" y="4261"/>
                </a:cubicBezTo>
                <a:cubicBezTo>
                  <a:pt x="415" y="4406"/>
                  <a:pt x="329" y="4560"/>
                  <a:pt x="262" y="4723"/>
                </a:cubicBezTo>
                <a:cubicBezTo>
                  <a:pt x="144" y="5005"/>
                  <a:pt x="68" y="5298"/>
                  <a:pt x="34" y="5603"/>
                </a:cubicBezTo>
                <a:cubicBezTo>
                  <a:pt x="5" y="5855"/>
                  <a:pt x="1" y="6106"/>
                  <a:pt x="27" y="6358"/>
                </a:cubicBezTo>
                <a:cubicBezTo>
                  <a:pt x="60" y="6679"/>
                  <a:pt x="126" y="6995"/>
                  <a:pt x="239" y="7296"/>
                </a:cubicBezTo>
                <a:cubicBezTo>
                  <a:pt x="359" y="7618"/>
                  <a:pt x="440" y="7957"/>
                  <a:pt x="615" y="8259"/>
                </a:cubicBezTo>
                <a:cubicBezTo>
                  <a:pt x="658" y="8336"/>
                  <a:pt x="700" y="8384"/>
                  <a:pt x="788" y="8387"/>
                </a:cubicBezTo>
                <a:cubicBezTo>
                  <a:pt x="1022" y="8390"/>
                  <a:pt x="1257" y="8400"/>
                  <a:pt x="1491" y="8408"/>
                </a:cubicBezTo>
                <a:cubicBezTo>
                  <a:pt x="1742" y="8418"/>
                  <a:pt x="1992" y="8424"/>
                  <a:pt x="2242" y="8431"/>
                </a:cubicBezTo>
                <a:cubicBezTo>
                  <a:pt x="2517" y="8440"/>
                  <a:pt x="2792" y="8447"/>
                  <a:pt x="3067" y="8456"/>
                </a:cubicBezTo>
                <a:cubicBezTo>
                  <a:pt x="3328" y="8465"/>
                  <a:pt x="3587" y="8470"/>
                  <a:pt x="3847" y="8480"/>
                </a:cubicBezTo>
                <a:cubicBezTo>
                  <a:pt x="4109" y="8489"/>
                  <a:pt x="4370" y="8495"/>
                  <a:pt x="4631" y="8503"/>
                </a:cubicBezTo>
                <a:cubicBezTo>
                  <a:pt x="4892" y="8511"/>
                  <a:pt x="5151" y="8518"/>
                  <a:pt x="5411" y="8526"/>
                </a:cubicBezTo>
                <a:cubicBezTo>
                  <a:pt x="5686" y="8534"/>
                  <a:pt x="5961" y="8542"/>
                  <a:pt x="6236" y="8549"/>
                </a:cubicBezTo>
                <a:cubicBezTo>
                  <a:pt x="6484" y="8557"/>
                  <a:pt x="6730" y="8564"/>
                  <a:pt x="6976" y="8572"/>
                </a:cubicBezTo>
                <a:cubicBezTo>
                  <a:pt x="7254" y="8580"/>
                  <a:pt x="7531" y="8587"/>
                  <a:pt x="7808" y="8596"/>
                </a:cubicBezTo>
                <a:cubicBezTo>
                  <a:pt x="8068" y="8605"/>
                  <a:pt x="8327" y="8611"/>
                  <a:pt x="8588" y="8620"/>
                </a:cubicBezTo>
                <a:cubicBezTo>
                  <a:pt x="8989" y="8631"/>
                  <a:pt x="9391" y="8641"/>
                  <a:pt x="9791" y="8655"/>
                </a:cubicBezTo>
                <a:cubicBezTo>
                  <a:pt x="10051" y="8662"/>
                  <a:pt x="10310" y="8668"/>
                  <a:pt x="10571" y="8676"/>
                </a:cubicBezTo>
                <a:cubicBezTo>
                  <a:pt x="10841" y="8684"/>
                  <a:pt x="11111" y="8693"/>
                  <a:pt x="11380" y="8701"/>
                </a:cubicBezTo>
                <a:cubicBezTo>
                  <a:pt x="11636" y="8709"/>
                  <a:pt x="11892" y="8715"/>
                  <a:pt x="12147" y="8723"/>
                </a:cubicBezTo>
                <a:cubicBezTo>
                  <a:pt x="12427" y="8732"/>
                  <a:pt x="12706" y="8739"/>
                  <a:pt x="12985" y="8748"/>
                </a:cubicBezTo>
                <a:cubicBezTo>
                  <a:pt x="13238" y="8755"/>
                  <a:pt x="13488" y="8761"/>
                  <a:pt x="13741" y="8770"/>
                </a:cubicBezTo>
                <a:cubicBezTo>
                  <a:pt x="14025" y="8779"/>
                  <a:pt x="14307" y="8785"/>
                  <a:pt x="14590" y="8795"/>
                </a:cubicBezTo>
                <a:cubicBezTo>
                  <a:pt x="14835" y="8802"/>
                  <a:pt x="15078" y="8809"/>
                  <a:pt x="15323" y="8816"/>
                </a:cubicBezTo>
                <a:cubicBezTo>
                  <a:pt x="15600" y="8824"/>
                  <a:pt x="15877" y="8832"/>
                  <a:pt x="16154" y="8840"/>
                </a:cubicBezTo>
                <a:cubicBezTo>
                  <a:pt x="16409" y="8849"/>
                  <a:pt x="16663" y="8857"/>
                  <a:pt x="16916" y="8864"/>
                </a:cubicBezTo>
                <a:cubicBezTo>
                  <a:pt x="17197" y="8873"/>
                  <a:pt x="17479" y="8878"/>
                  <a:pt x="17759" y="8889"/>
                </a:cubicBezTo>
                <a:cubicBezTo>
                  <a:pt x="17976" y="8896"/>
                  <a:pt x="18193" y="8898"/>
                  <a:pt x="18411" y="8901"/>
                </a:cubicBezTo>
                <a:cubicBezTo>
                  <a:pt x="18427" y="8903"/>
                  <a:pt x="18445" y="8905"/>
                  <a:pt x="18463" y="8906"/>
                </a:cubicBezTo>
                <a:cubicBezTo>
                  <a:pt x="18549" y="8911"/>
                  <a:pt x="18636" y="8923"/>
                  <a:pt x="18722" y="8923"/>
                </a:cubicBezTo>
                <a:cubicBezTo>
                  <a:pt x="18742" y="8923"/>
                  <a:pt x="18761" y="8922"/>
                  <a:pt x="18780" y="8921"/>
                </a:cubicBezTo>
                <a:cubicBezTo>
                  <a:pt x="18897" y="8912"/>
                  <a:pt x="19012" y="8881"/>
                  <a:pt x="19127" y="8858"/>
                </a:cubicBezTo>
                <a:cubicBezTo>
                  <a:pt x="19304" y="8823"/>
                  <a:pt x="19460" y="8730"/>
                  <a:pt x="19623" y="8661"/>
                </a:cubicBezTo>
                <a:cubicBezTo>
                  <a:pt x="19951" y="8521"/>
                  <a:pt x="20221" y="8300"/>
                  <a:pt x="20457" y="8033"/>
                </a:cubicBezTo>
                <a:cubicBezTo>
                  <a:pt x="20743" y="7712"/>
                  <a:pt x="20908" y="7331"/>
                  <a:pt x="21016" y="6922"/>
                </a:cubicBezTo>
                <a:cubicBezTo>
                  <a:pt x="21049" y="6798"/>
                  <a:pt x="21059" y="6672"/>
                  <a:pt x="21070" y="6544"/>
                </a:cubicBezTo>
                <a:lnTo>
                  <a:pt x="21070" y="6400"/>
                </a:lnTo>
                <a:cubicBezTo>
                  <a:pt x="21058" y="6278"/>
                  <a:pt x="21047" y="6155"/>
                  <a:pt x="21022" y="6033"/>
                </a:cubicBezTo>
                <a:cubicBezTo>
                  <a:pt x="20941" y="5653"/>
                  <a:pt x="20778" y="5308"/>
                  <a:pt x="20551" y="4992"/>
                </a:cubicBezTo>
                <a:cubicBezTo>
                  <a:pt x="20361" y="4727"/>
                  <a:pt x="20137" y="4497"/>
                  <a:pt x="19850" y="4332"/>
                </a:cubicBezTo>
                <a:cubicBezTo>
                  <a:pt x="19697" y="4245"/>
                  <a:pt x="19532" y="4186"/>
                  <a:pt x="19374" y="4115"/>
                </a:cubicBezTo>
                <a:cubicBezTo>
                  <a:pt x="19310" y="4086"/>
                  <a:pt x="19244" y="4047"/>
                  <a:pt x="19220" y="3981"/>
                </a:cubicBezTo>
                <a:cubicBezTo>
                  <a:pt x="19195" y="3917"/>
                  <a:pt x="19163" y="3856"/>
                  <a:pt x="19141" y="3789"/>
                </a:cubicBezTo>
                <a:cubicBezTo>
                  <a:pt x="19069" y="3578"/>
                  <a:pt x="18993" y="3368"/>
                  <a:pt x="18885" y="3172"/>
                </a:cubicBezTo>
                <a:cubicBezTo>
                  <a:pt x="18675" y="2788"/>
                  <a:pt x="18403" y="2451"/>
                  <a:pt x="18071" y="2164"/>
                </a:cubicBezTo>
                <a:cubicBezTo>
                  <a:pt x="17831" y="1956"/>
                  <a:pt x="17574" y="1773"/>
                  <a:pt x="17288" y="1634"/>
                </a:cubicBezTo>
                <a:cubicBezTo>
                  <a:pt x="16589" y="1295"/>
                  <a:pt x="15843" y="1159"/>
                  <a:pt x="15073" y="1132"/>
                </a:cubicBezTo>
                <a:cubicBezTo>
                  <a:pt x="15032" y="1130"/>
                  <a:pt x="14991" y="1130"/>
                  <a:pt x="14950" y="1130"/>
                </a:cubicBezTo>
                <a:cubicBezTo>
                  <a:pt x="14780" y="1130"/>
                  <a:pt x="14610" y="1142"/>
                  <a:pt x="14440" y="1153"/>
                </a:cubicBezTo>
                <a:cubicBezTo>
                  <a:pt x="14249" y="1164"/>
                  <a:pt x="14059" y="1189"/>
                  <a:pt x="13871" y="1221"/>
                </a:cubicBezTo>
                <a:cubicBezTo>
                  <a:pt x="13624" y="1264"/>
                  <a:pt x="13385" y="1333"/>
                  <a:pt x="13145" y="1401"/>
                </a:cubicBezTo>
                <a:cubicBezTo>
                  <a:pt x="13072" y="1421"/>
                  <a:pt x="13000" y="1453"/>
                  <a:pt x="12925" y="1453"/>
                </a:cubicBezTo>
                <a:cubicBezTo>
                  <a:pt x="12895" y="1453"/>
                  <a:pt x="12866" y="1449"/>
                  <a:pt x="12835" y="1437"/>
                </a:cubicBezTo>
                <a:cubicBezTo>
                  <a:pt x="12830" y="1434"/>
                  <a:pt x="12823" y="1433"/>
                  <a:pt x="12817" y="1433"/>
                </a:cubicBezTo>
                <a:cubicBezTo>
                  <a:pt x="12809" y="1433"/>
                  <a:pt x="12801" y="1435"/>
                  <a:pt x="12795" y="1438"/>
                </a:cubicBezTo>
                <a:cubicBezTo>
                  <a:pt x="12777" y="1446"/>
                  <a:pt x="12761" y="1450"/>
                  <a:pt x="12746" y="1450"/>
                </a:cubicBezTo>
                <a:cubicBezTo>
                  <a:pt x="12705" y="1450"/>
                  <a:pt x="12671" y="1424"/>
                  <a:pt x="12635" y="1400"/>
                </a:cubicBezTo>
                <a:cubicBezTo>
                  <a:pt x="12578" y="1361"/>
                  <a:pt x="12532" y="1312"/>
                  <a:pt x="12485" y="1263"/>
                </a:cubicBezTo>
                <a:cubicBezTo>
                  <a:pt x="12311" y="1079"/>
                  <a:pt x="12116" y="915"/>
                  <a:pt x="11907" y="770"/>
                </a:cubicBezTo>
                <a:cubicBezTo>
                  <a:pt x="11606" y="561"/>
                  <a:pt x="11272" y="429"/>
                  <a:pt x="10929" y="315"/>
                </a:cubicBezTo>
                <a:cubicBezTo>
                  <a:pt x="10541" y="187"/>
                  <a:pt x="10141" y="106"/>
                  <a:pt x="9734" y="57"/>
                </a:cubicBezTo>
                <a:cubicBezTo>
                  <a:pt x="9481" y="28"/>
                  <a:pt x="9226" y="3"/>
                  <a:pt x="8971" y="2"/>
                </a:cubicBezTo>
                <a:cubicBezTo>
                  <a:pt x="8876" y="1"/>
                  <a:pt x="8782" y="0"/>
                  <a:pt x="8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8" name="Google Shape;1958;p35">
            <a:extLst>
              <a:ext uri="{FF2B5EF4-FFF2-40B4-BE49-F238E27FC236}">
                <a16:creationId xmlns:a16="http://schemas.microsoft.com/office/drawing/2014/main" id="{C8C10A66-3F5A-BAB6-F36C-233FBB9623B3}"/>
              </a:ext>
            </a:extLst>
          </p:cNvPr>
          <p:cNvSpPr/>
          <p:nvPr/>
        </p:nvSpPr>
        <p:spPr>
          <a:xfrm>
            <a:off x="1331863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9" name="Google Shape;1959;p35">
            <a:extLst>
              <a:ext uri="{FF2B5EF4-FFF2-40B4-BE49-F238E27FC236}">
                <a16:creationId xmlns:a16="http://schemas.microsoft.com/office/drawing/2014/main" id="{E2910647-42E0-7270-009E-B03F4294E6C9}"/>
              </a:ext>
            </a:extLst>
          </p:cNvPr>
          <p:cNvSpPr/>
          <p:nvPr/>
        </p:nvSpPr>
        <p:spPr>
          <a:xfrm>
            <a:off x="7847568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0" name="Google Shape;1960;p35">
            <a:extLst>
              <a:ext uri="{FF2B5EF4-FFF2-40B4-BE49-F238E27FC236}">
                <a16:creationId xmlns:a16="http://schemas.microsoft.com/office/drawing/2014/main" id="{00568BC3-8E2C-7CC6-CA0F-9439DC2F38B6}"/>
              </a:ext>
            </a:extLst>
          </p:cNvPr>
          <p:cNvSpPr/>
          <p:nvPr/>
        </p:nvSpPr>
        <p:spPr>
          <a:xfrm>
            <a:off x="1949384" y="5890396"/>
            <a:ext cx="841748" cy="1204786"/>
          </a:xfrm>
          <a:custGeom>
            <a:avLst/>
            <a:gdLst/>
            <a:ahLst/>
            <a:cxnLst/>
            <a:rect l="l" t="t" r="r" b="b"/>
            <a:pathLst>
              <a:path w="9099" h="13030" extrusionOk="0">
                <a:moveTo>
                  <a:pt x="5508" y="3015"/>
                </a:moveTo>
                <a:cubicBezTo>
                  <a:pt x="5507" y="3016"/>
                  <a:pt x="5553" y="3046"/>
                  <a:pt x="5569" y="3064"/>
                </a:cubicBezTo>
                <a:cubicBezTo>
                  <a:pt x="5659" y="3166"/>
                  <a:pt x="5652" y="3339"/>
                  <a:pt x="5624" y="3460"/>
                </a:cubicBezTo>
                <a:cubicBezTo>
                  <a:pt x="5566" y="3728"/>
                  <a:pt x="5410" y="3955"/>
                  <a:pt x="5204" y="4117"/>
                </a:cubicBezTo>
                <a:cubicBezTo>
                  <a:pt x="5208" y="3916"/>
                  <a:pt x="5217" y="3715"/>
                  <a:pt x="5244" y="3517"/>
                </a:cubicBezTo>
                <a:cubicBezTo>
                  <a:pt x="5261" y="3378"/>
                  <a:pt x="5290" y="3249"/>
                  <a:pt x="5344" y="3158"/>
                </a:cubicBezTo>
                <a:cubicBezTo>
                  <a:pt x="5348" y="3153"/>
                  <a:pt x="5351" y="3149"/>
                  <a:pt x="5352" y="3147"/>
                </a:cubicBezTo>
                <a:cubicBezTo>
                  <a:pt x="5353" y="3145"/>
                  <a:pt x="5357" y="3143"/>
                  <a:pt x="5363" y="3138"/>
                </a:cubicBezTo>
                <a:cubicBezTo>
                  <a:pt x="5375" y="3124"/>
                  <a:pt x="5390" y="3112"/>
                  <a:pt x="5403" y="3098"/>
                </a:cubicBezTo>
                <a:cubicBezTo>
                  <a:pt x="5426" y="3078"/>
                  <a:pt x="5451" y="3057"/>
                  <a:pt x="5477" y="3039"/>
                </a:cubicBezTo>
                <a:cubicBezTo>
                  <a:pt x="5494" y="3025"/>
                  <a:pt x="5491" y="3018"/>
                  <a:pt x="5508" y="3015"/>
                </a:cubicBezTo>
                <a:close/>
                <a:moveTo>
                  <a:pt x="3512" y="2978"/>
                </a:moveTo>
                <a:cubicBezTo>
                  <a:pt x="3542" y="2978"/>
                  <a:pt x="3575" y="3005"/>
                  <a:pt x="3607" y="3076"/>
                </a:cubicBezTo>
                <a:cubicBezTo>
                  <a:pt x="3694" y="3261"/>
                  <a:pt x="3689" y="3453"/>
                  <a:pt x="3701" y="3666"/>
                </a:cubicBezTo>
                <a:cubicBezTo>
                  <a:pt x="3711" y="3818"/>
                  <a:pt x="3715" y="3972"/>
                  <a:pt x="3718" y="4126"/>
                </a:cubicBezTo>
                <a:cubicBezTo>
                  <a:pt x="3494" y="3927"/>
                  <a:pt x="3345" y="3636"/>
                  <a:pt x="3348" y="3339"/>
                </a:cubicBezTo>
                <a:cubicBezTo>
                  <a:pt x="3349" y="3235"/>
                  <a:pt x="3420" y="2978"/>
                  <a:pt x="3512" y="2978"/>
                </a:cubicBezTo>
                <a:close/>
                <a:moveTo>
                  <a:pt x="4928" y="4583"/>
                </a:moveTo>
                <a:lnTo>
                  <a:pt x="4928" y="4616"/>
                </a:lnTo>
                <a:cubicBezTo>
                  <a:pt x="4934" y="5258"/>
                  <a:pt x="4958" y="5899"/>
                  <a:pt x="4960" y="6541"/>
                </a:cubicBezTo>
                <a:cubicBezTo>
                  <a:pt x="4964" y="7405"/>
                  <a:pt x="4953" y="8271"/>
                  <a:pt x="4923" y="9135"/>
                </a:cubicBezTo>
                <a:lnTo>
                  <a:pt x="3946" y="9135"/>
                </a:lnTo>
                <a:cubicBezTo>
                  <a:pt x="3953" y="8177"/>
                  <a:pt x="3992" y="7219"/>
                  <a:pt x="4002" y="6262"/>
                </a:cubicBezTo>
                <a:cubicBezTo>
                  <a:pt x="4007" y="5707"/>
                  <a:pt x="4011" y="5151"/>
                  <a:pt x="4005" y="4595"/>
                </a:cubicBezTo>
                <a:lnTo>
                  <a:pt x="4005" y="4595"/>
                </a:lnTo>
                <a:cubicBezTo>
                  <a:pt x="4146" y="4639"/>
                  <a:pt x="4295" y="4661"/>
                  <a:pt x="4444" y="4661"/>
                </a:cubicBezTo>
                <a:cubicBezTo>
                  <a:pt x="4607" y="4661"/>
                  <a:pt x="4771" y="4635"/>
                  <a:pt x="4928" y="4583"/>
                </a:cubicBezTo>
                <a:close/>
                <a:moveTo>
                  <a:pt x="4201" y="278"/>
                </a:moveTo>
                <a:cubicBezTo>
                  <a:pt x="4612" y="278"/>
                  <a:pt x="5025" y="332"/>
                  <a:pt x="5424" y="431"/>
                </a:cubicBezTo>
                <a:cubicBezTo>
                  <a:pt x="6145" y="610"/>
                  <a:pt x="6838" y="927"/>
                  <a:pt x="7430" y="1377"/>
                </a:cubicBezTo>
                <a:cubicBezTo>
                  <a:pt x="7936" y="1762"/>
                  <a:pt x="8397" y="2273"/>
                  <a:pt x="8599" y="2888"/>
                </a:cubicBezTo>
                <a:cubicBezTo>
                  <a:pt x="8748" y="3341"/>
                  <a:pt x="8758" y="3851"/>
                  <a:pt x="8745" y="4325"/>
                </a:cubicBezTo>
                <a:cubicBezTo>
                  <a:pt x="8731" y="4851"/>
                  <a:pt x="8646" y="5375"/>
                  <a:pt x="8450" y="5865"/>
                </a:cubicBezTo>
                <a:cubicBezTo>
                  <a:pt x="8137" y="6650"/>
                  <a:pt x="7519" y="7275"/>
                  <a:pt x="6736" y="7596"/>
                </a:cubicBezTo>
                <a:cubicBezTo>
                  <a:pt x="6551" y="7673"/>
                  <a:pt x="6361" y="7731"/>
                  <a:pt x="6166" y="7776"/>
                </a:cubicBezTo>
                <a:cubicBezTo>
                  <a:pt x="6108" y="7790"/>
                  <a:pt x="6065" y="7850"/>
                  <a:pt x="6065" y="7909"/>
                </a:cubicBezTo>
                <a:lnTo>
                  <a:pt x="6065" y="9136"/>
                </a:lnTo>
                <a:lnTo>
                  <a:pt x="5197" y="9136"/>
                </a:lnTo>
                <a:cubicBezTo>
                  <a:pt x="5214" y="8673"/>
                  <a:pt x="5223" y="8209"/>
                  <a:pt x="5229" y="7746"/>
                </a:cubicBezTo>
                <a:cubicBezTo>
                  <a:pt x="5244" y="6669"/>
                  <a:pt x="5207" y="5594"/>
                  <a:pt x="5202" y="4519"/>
                </a:cubicBezTo>
                <a:lnTo>
                  <a:pt x="5202" y="4460"/>
                </a:lnTo>
                <a:cubicBezTo>
                  <a:pt x="5316" y="4395"/>
                  <a:pt x="5422" y="4315"/>
                  <a:pt x="5515" y="4220"/>
                </a:cubicBezTo>
                <a:cubicBezTo>
                  <a:pt x="5791" y="3936"/>
                  <a:pt x="6020" y="3455"/>
                  <a:pt x="5875" y="3057"/>
                </a:cubicBezTo>
                <a:cubicBezTo>
                  <a:pt x="5812" y="2883"/>
                  <a:pt x="5664" y="2749"/>
                  <a:pt x="5504" y="2749"/>
                </a:cubicBezTo>
                <a:cubicBezTo>
                  <a:pt x="5434" y="2749"/>
                  <a:pt x="5362" y="2774"/>
                  <a:pt x="5293" y="2832"/>
                </a:cubicBezTo>
                <a:cubicBezTo>
                  <a:pt x="5227" y="2888"/>
                  <a:pt x="5159" y="2940"/>
                  <a:pt x="5111" y="3013"/>
                </a:cubicBezTo>
                <a:cubicBezTo>
                  <a:pt x="5018" y="3154"/>
                  <a:pt x="4991" y="3333"/>
                  <a:pt x="4970" y="3496"/>
                </a:cubicBezTo>
                <a:cubicBezTo>
                  <a:pt x="4937" y="3758"/>
                  <a:pt x="4928" y="4022"/>
                  <a:pt x="4928" y="4286"/>
                </a:cubicBezTo>
                <a:cubicBezTo>
                  <a:pt x="4773" y="4354"/>
                  <a:pt x="4604" y="4392"/>
                  <a:pt x="4436" y="4392"/>
                </a:cubicBezTo>
                <a:cubicBezTo>
                  <a:pt x="4289" y="4392"/>
                  <a:pt x="4141" y="4363"/>
                  <a:pt x="4001" y="4303"/>
                </a:cubicBezTo>
                <a:cubicBezTo>
                  <a:pt x="3999" y="4263"/>
                  <a:pt x="3999" y="4225"/>
                  <a:pt x="3999" y="4186"/>
                </a:cubicBezTo>
                <a:cubicBezTo>
                  <a:pt x="3994" y="3948"/>
                  <a:pt x="3987" y="3708"/>
                  <a:pt x="3967" y="3471"/>
                </a:cubicBezTo>
                <a:cubicBezTo>
                  <a:pt x="3946" y="3222"/>
                  <a:pt x="3918" y="2880"/>
                  <a:pt x="3677" y="2739"/>
                </a:cubicBezTo>
                <a:cubicBezTo>
                  <a:pt x="3621" y="2706"/>
                  <a:pt x="3568" y="2692"/>
                  <a:pt x="3517" y="2692"/>
                </a:cubicBezTo>
                <a:cubicBezTo>
                  <a:pt x="3310" y="2692"/>
                  <a:pt x="3146" y="2926"/>
                  <a:pt x="3100" y="3123"/>
                </a:cubicBezTo>
                <a:cubicBezTo>
                  <a:pt x="3005" y="3531"/>
                  <a:pt x="3185" y="3983"/>
                  <a:pt x="3471" y="4274"/>
                </a:cubicBezTo>
                <a:cubicBezTo>
                  <a:pt x="3548" y="4353"/>
                  <a:pt x="3635" y="4418"/>
                  <a:pt x="3726" y="4473"/>
                </a:cubicBezTo>
                <a:cubicBezTo>
                  <a:pt x="3735" y="5064"/>
                  <a:pt x="3733" y="5654"/>
                  <a:pt x="3726" y="6246"/>
                </a:cubicBezTo>
                <a:cubicBezTo>
                  <a:pt x="3716" y="7209"/>
                  <a:pt x="3693" y="8172"/>
                  <a:pt x="3672" y="9136"/>
                </a:cubicBezTo>
                <a:lnTo>
                  <a:pt x="2903" y="9136"/>
                </a:lnTo>
                <a:cubicBezTo>
                  <a:pt x="2915" y="8727"/>
                  <a:pt x="2928" y="8318"/>
                  <a:pt x="2939" y="7909"/>
                </a:cubicBezTo>
                <a:cubicBezTo>
                  <a:pt x="2939" y="7907"/>
                  <a:pt x="2938" y="7906"/>
                  <a:pt x="2938" y="7903"/>
                </a:cubicBezTo>
                <a:cubicBezTo>
                  <a:pt x="2938" y="7891"/>
                  <a:pt x="2935" y="7878"/>
                  <a:pt x="2931" y="7865"/>
                </a:cubicBezTo>
                <a:cubicBezTo>
                  <a:pt x="2925" y="7845"/>
                  <a:pt x="2916" y="7826"/>
                  <a:pt x="2902" y="7812"/>
                </a:cubicBezTo>
                <a:cubicBezTo>
                  <a:pt x="2845" y="7743"/>
                  <a:pt x="2737" y="7706"/>
                  <a:pt x="2662" y="7671"/>
                </a:cubicBezTo>
                <a:cubicBezTo>
                  <a:pt x="2499" y="7593"/>
                  <a:pt x="2338" y="7515"/>
                  <a:pt x="2179" y="7429"/>
                </a:cubicBezTo>
                <a:cubicBezTo>
                  <a:pt x="1712" y="7171"/>
                  <a:pt x="1276" y="6839"/>
                  <a:pt x="956" y="6407"/>
                </a:cubicBezTo>
                <a:cubicBezTo>
                  <a:pt x="507" y="5803"/>
                  <a:pt x="331" y="5068"/>
                  <a:pt x="367" y="4322"/>
                </a:cubicBezTo>
                <a:cubicBezTo>
                  <a:pt x="394" y="3780"/>
                  <a:pt x="526" y="3245"/>
                  <a:pt x="705" y="2734"/>
                </a:cubicBezTo>
                <a:cubicBezTo>
                  <a:pt x="853" y="2314"/>
                  <a:pt x="1049" y="1912"/>
                  <a:pt x="1324" y="1560"/>
                </a:cubicBezTo>
                <a:cubicBezTo>
                  <a:pt x="2033" y="658"/>
                  <a:pt x="3106" y="278"/>
                  <a:pt x="4201" y="278"/>
                </a:cubicBezTo>
                <a:close/>
                <a:moveTo>
                  <a:pt x="2749" y="9410"/>
                </a:moveTo>
                <a:cubicBezTo>
                  <a:pt x="2752" y="9410"/>
                  <a:pt x="2756" y="9410"/>
                  <a:pt x="2759" y="9410"/>
                </a:cubicBezTo>
                <a:lnTo>
                  <a:pt x="6204" y="9410"/>
                </a:lnTo>
                <a:cubicBezTo>
                  <a:pt x="6437" y="9415"/>
                  <a:pt x="6625" y="9506"/>
                  <a:pt x="6685" y="9742"/>
                </a:cubicBezTo>
                <a:cubicBezTo>
                  <a:pt x="6731" y="9918"/>
                  <a:pt x="6709" y="10113"/>
                  <a:pt x="6657" y="10284"/>
                </a:cubicBezTo>
                <a:cubicBezTo>
                  <a:pt x="6639" y="10345"/>
                  <a:pt x="6623" y="10378"/>
                  <a:pt x="6617" y="10382"/>
                </a:cubicBezTo>
                <a:cubicBezTo>
                  <a:pt x="6573" y="10413"/>
                  <a:pt x="6518" y="10428"/>
                  <a:pt x="6466" y="10441"/>
                </a:cubicBezTo>
                <a:cubicBezTo>
                  <a:pt x="6464" y="10441"/>
                  <a:pt x="6461" y="10441"/>
                  <a:pt x="6459" y="10441"/>
                </a:cubicBezTo>
                <a:cubicBezTo>
                  <a:pt x="6439" y="10441"/>
                  <a:pt x="6419" y="10445"/>
                  <a:pt x="6404" y="10455"/>
                </a:cubicBezTo>
                <a:cubicBezTo>
                  <a:pt x="6144" y="10513"/>
                  <a:pt x="5871" y="10526"/>
                  <a:pt x="5606" y="10537"/>
                </a:cubicBezTo>
                <a:cubicBezTo>
                  <a:pt x="5214" y="10555"/>
                  <a:pt x="4821" y="10558"/>
                  <a:pt x="4428" y="10560"/>
                </a:cubicBezTo>
                <a:cubicBezTo>
                  <a:pt x="4238" y="10561"/>
                  <a:pt x="4048" y="10565"/>
                  <a:pt x="3858" y="10565"/>
                </a:cubicBezTo>
                <a:cubicBezTo>
                  <a:pt x="3640" y="10565"/>
                  <a:pt x="3422" y="10560"/>
                  <a:pt x="3205" y="10539"/>
                </a:cubicBezTo>
                <a:cubicBezTo>
                  <a:pt x="3074" y="10528"/>
                  <a:pt x="2902" y="10510"/>
                  <a:pt x="2734" y="10467"/>
                </a:cubicBezTo>
                <a:cubicBezTo>
                  <a:pt x="2715" y="10453"/>
                  <a:pt x="2691" y="10445"/>
                  <a:pt x="2665" y="10445"/>
                </a:cubicBezTo>
                <a:cubicBezTo>
                  <a:pt x="2663" y="10445"/>
                  <a:pt x="2660" y="10445"/>
                  <a:pt x="2657" y="10445"/>
                </a:cubicBezTo>
                <a:cubicBezTo>
                  <a:pt x="2441" y="10379"/>
                  <a:pt x="2247" y="10263"/>
                  <a:pt x="2195" y="10050"/>
                </a:cubicBezTo>
                <a:cubicBezTo>
                  <a:pt x="2159" y="9900"/>
                  <a:pt x="2184" y="9689"/>
                  <a:pt x="2301" y="9570"/>
                </a:cubicBezTo>
                <a:cubicBezTo>
                  <a:pt x="2413" y="9457"/>
                  <a:pt x="2592" y="9410"/>
                  <a:pt x="2749" y="9410"/>
                </a:cubicBezTo>
                <a:close/>
                <a:moveTo>
                  <a:pt x="6431" y="10731"/>
                </a:moveTo>
                <a:cubicBezTo>
                  <a:pt x="6620" y="10864"/>
                  <a:pt x="6912" y="11102"/>
                  <a:pt x="6794" y="11350"/>
                </a:cubicBezTo>
                <a:cubicBezTo>
                  <a:pt x="6710" y="11526"/>
                  <a:pt x="6485" y="11625"/>
                  <a:pt x="6307" y="11673"/>
                </a:cubicBezTo>
                <a:cubicBezTo>
                  <a:pt x="6020" y="11754"/>
                  <a:pt x="5662" y="11753"/>
                  <a:pt x="5336" y="11765"/>
                </a:cubicBezTo>
                <a:cubicBezTo>
                  <a:pt x="5078" y="11776"/>
                  <a:pt x="4819" y="11782"/>
                  <a:pt x="4561" y="11782"/>
                </a:cubicBezTo>
                <a:cubicBezTo>
                  <a:pt x="4320" y="11782"/>
                  <a:pt x="4080" y="11777"/>
                  <a:pt x="3839" y="11765"/>
                </a:cubicBezTo>
                <a:cubicBezTo>
                  <a:pt x="3480" y="11749"/>
                  <a:pt x="3102" y="11729"/>
                  <a:pt x="2750" y="11640"/>
                </a:cubicBezTo>
                <a:cubicBezTo>
                  <a:pt x="2733" y="11630"/>
                  <a:pt x="2714" y="11626"/>
                  <a:pt x="2695" y="11626"/>
                </a:cubicBezTo>
                <a:cubicBezTo>
                  <a:pt x="2649" y="11612"/>
                  <a:pt x="2605" y="11600"/>
                  <a:pt x="2561" y="11585"/>
                </a:cubicBezTo>
                <a:cubicBezTo>
                  <a:pt x="2376" y="11525"/>
                  <a:pt x="2253" y="11438"/>
                  <a:pt x="2232" y="11233"/>
                </a:cubicBezTo>
                <a:cubicBezTo>
                  <a:pt x="2206" y="10992"/>
                  <a:pt x="2496" y="10842"/>
                  <a:pt x="2688" y="10734"/>
                </a:cubicBezTo>
                <a:cubicBezTo>
                  <a:pt x="2707" y="10739"/>
                  <a:pt x="2727" y="10744"/>
                  <a:pt x="2748" y="10748"/>
                </a:cubicBezTo>
                <a:cubicBezTo>
                  <a:pt x="3102" y="10829"/>
                  <a:pt x="3468" y="10838"/>
                  <a:pt x="3832" y="10838"/>
                </a:cubicBezTo>
                <a:cubicBezTo>
                  <a:pt x="3916" y="10838"/>
                  <a:pt x="4001" y="10838"/>
                  <a:pt x="4085" y="10837"/>
                </a:cubicBezTo>
                <a:cubicBezTo>
                  <a:pt x="4570" y="10837"/>
                  <a:pt x="5056" y="10835"/>
                  <a:pt x="5541" y="10817"/>
                </a:cubicBezTo>
                <a:cubicBezTo>
                  <a:pt x="5836" y="10805"/>
                  <a:pt x="6140" y="10792"/>
                  <a:pt x="6431" y="10731"/>
                </a:cubicBezTo>
                <a:close/>
                <a:moveTo>
                  <a:pt x="6314" y="11957"/>
                </a:moveTo>
                <a:lnTo>
                  <a:pt x="6314" y="11957"/>
                </a:lnTo>
                <a:cubicBezTo>
                  <a:pt x="6172" y="12542"/>
                  <a:pt x="5401" y="12709"/>
                  <a:pt x="4860" y="12743"/>
                </a:cubicBezTo>
                <a:cubicBezTo>
                  <a:pt x="4792" y="12748"/>
                  <a:pt x="4722" y="12750"/>
                  <a:pt x="4650" y="12750"/>
                </a:cubicBezTo>
                <a:cubicBezTo>
                  <a:pt x="4054" y="12750"/>
                  <a:pt x="3376" y="12584"/>
                  <a:pt x="2996" y="12116"/>
                </a:cubicBezTo>
                <a:cubicBezTo>
                  <a:pt x="2954" y="12065"/>
                  <a:pt x="2919" y="12014"/>
                  <a:pt x="2889" y="11961"/>
                </a:cubicBezTo>
                <a:lnTo>
                  <a:pt x="2889" y="11961"/>
                </a:lnTo>
                <a:cubicBezTo>
                  <a:pt x="3096" y="11993"/>
                  <a:pt x="3306" y="12007"/>
                  <a:pt x="3488" y="12020"/>
                </a:cubicBezTo>
                <a:cubicBezTo>
                  <a:pt x="3838" y="12048"/>
                  <a:pt x="4190" y="12059"/>
                  <a:pt x="4541" y="12059"/>
                </a:cubicBezTo>
                <a:cubicBezTo>
                  <a:pt x="4780" y="12059"/>
                  <a:pt x="5020" y="12054"/>
                  <a:pt x="5259" y="12045"/>
                </a:cubicBezTo>
                <a:cubicBezTo>
                  <a:pt x="5597" y="12034"/>
                  <a:pt x="5976" y="12041"/>
                  <a:pt x="6314" y="11957"/>
                </a:cubicBezTo>
                <a:close/>
                <a:moveTo>
                  <a:pt x="4181" y="0"/>
                </a:moveTo>
                <a:cubicBezTo>
                  <a:pt x="3272" y="0"/>
                  <a:pt x="2375" y="248"/>
                  <a:pt x="1651" y="836"/>
                </a:cubicBezTo>
                <a:cubicBezTo>
                  <a:pt x="896" y="1449"/>
                  <a:pt x="486" y="2351"/>
                  <a:pt x="252" y="3276"/>
                </a:cubicBezTo>
                <a:cubicBezTo>
                  <a:pt x="29" y="4159"/>
                  <a:pt x="0" y="5105"/>
                  <a:pt x="371" y="5954"/>
                </a:cubicBezTo>
                <a:cubicBezTo>
                  <a:pt x="630" y="6545"/>
                  <a:pt x="1074" y="7027"/>
                  <a:pt x="1598" y="7396"/>
                </a:cubicBezTo>
                <a:cubicBezTo>
                  <a:pt x="1929" y="7628"/>
                  <a:pt x="2289" y="7783"/>
                  <a:pt x="2644" y="7971"/>
                </a:cubicBezTo>
                <a:cubicBezTo>
                  <a:pt x="2649" y="7974"/>
                  <a:pt x="2655" y="7976"/>
                  <a:pt x="2660" y="7980"/>
                </a:cubicBezTo>
                <a:lnTo>
                  <a:pt x="2625" y="9145"/>
                </a:lnTo>
                <a:cubicBezTo>
                  <a:pt x="2479" y="9162"/>
                  <a:pt x="2330" y="9211"/>
                  <a:pt x="2214" y="9290"/>
                </a:cubicBezTo>
                <a:cubicBezTo>
                  <a:pt x="1998" y="9436"/>
                  <a:pt x="1904" y="9682"/>
                  <a:pt x="1905" y="9936"/>
                </a:cubicBezTo>
                <a:cubicBezTo>
                  <a:pt x="1906" y="10264"/>
                  <a:pt x="2102" y="10480"/>
                  <a:pt x="2360" y="10615"/>
                </a:cubicBezTo>
                <a:cubicBezTo>
                  <a:pt x="2209" y="10714"/>
                  <a:pt x="2069" y="10830"/>
                  <a:pt x="1998" y="11001"/>
                </a:cubicBezTo>
                <a:cubicBezTo>
                  <a:pt x="1894" y="11248"/>
                  <a:pt x="1997" y="11566"/>
                  <a:pt x="2210" y="11724"/>
                </a:cubicBezTo>
                <a:cubicBezTo>
                  <a:pt x="2310" y="11797"/>
                  <a:pt x="2428" y="11849"/>
                  <a:pt x="2553" y="11890"/>
                </a:cubicBezTo>
                <a:cubicBezTo>
                  <a:pt x="2683" y="12396"/>
                  <a:pt x="3251" y="12738"/>
                  <a:pt x="3706" y="12881"/>
                </a:cubicBezTo>
                <a:cubicBezTo>
                  <a:pt x="4019" y="12978"/>
                  <a:pt x="4360" y="13029"/>
                  <a:pt x="4701" y="13029"/>
                </a:cubicBezTo>
                <a:cubicBezTo>
                  <a:pt x="5101" y="13029"/>
                  <a:pt x="5501" y="12959"/>
                  <a:pt x="5857" y="12806"/>
                </a:cubicBezTo>
                <a:cubicBezTo>
                  <a:pt x="6271" y="12629"/>
                  <a:pt x="6575" y="12304"/>
                  <a:pt x="6612" y="11853"/>
                </a:cubicBezTo>
                <a:cubicBezTo>
                  <a:pt x="6823" y="11754"/>
                  <a:pt x="7022" y="11598"/>
                  <a:pt x="7081" y="11366"/>
                </a:cubicBezTo>
                <a:cubicBezTo>
                  <a:pt x="7154" y="11067"/>
                  <a:pt x="6962" y="10817"/>
                  <a:pt x="6740" y="10627"/>
                </a:cubicBezTo>
                <a:cubicBezTo>
                  <a:pt x="6818" y="10578"/>
                  <a:pt x="6877" y="10506"/>
                  <a:pt x="6913" y="10398"/>
                </a:cubicBezTo>
                <a:cubicBezTo>
                  <a:pt x="6995" y="10158"/>
                  <a:pt x="7020" y="9865"/>
                  <a:pt x="6938" y="9622"/>
                </a:cubicBezTo>
                <a:cubicBezTo>
                  <a:pt x="6844" y="9340"/>
                  <a:pt x="6616" y="9191"/>
                  <a:pt x="6342" y="9149"/>
                </a:cubicBezTo>
                <a:lnTo>
                  <a:pt x="6342" y="8014"/>
                </a:lnTo>
                <a:cubicBezTo>
                  <a:pt x="7148" y="7800"/>
                  <a:pt x="7868" y="7339"/>
                  <a:pt x="8345" y="6647"/>
                </a:cubicBezTo>
                <a:cubicBezTo>
                  <a:pt x="8978" y="5728"/>
                  <a:pt x="9098" y="4553"/>
                  <a:pt x="8988" y="3470"/>
                </a:cubicBezTo>
                <a:cubicBezTo>
                  <a:pt x="8951" y="3102"/>
                  <a:pt x="8873" y="2762"/>
                  <a:pt x="8705" y="2430"/>
                </a:cubicBezTo>
                <a:cubicBezTo>
                  <a:pt x="8551" y="2128"/>
                  <a:pt x="8341" y="1852"/>
                  <a:pt x="8106" y="1609"/>
                </a:cubicBezTo>
                <a:cubicBezTo>
                  <a:pt x="7571" y="1057"/>
                  <a:pt x="6891" y="652"/>
                  <a:pt x="6177" y="379"/>
                </a:cubicBezTo>
                <a:cubicBezTo>
                  <a:pt x="5549" y="139"/>
                  <a:pt x="4861" y="0"/>
                  <a:pt x="41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1" name="Google Shape;1961;p35">
            <a:extLst>
              <a:ext uri="{FF2B5EF4-FFF2-40B4-BE49-F238E27FC236}">
                <a16:creationId xmlns:a16="http://schemas.microsoft.com/office/drawing/2014/main" id="{E6175304-E86D-80FA-3499-892278B290EA}"/>
              </a:ext>
            </a:extLst>
          </p:cNvPr>
          <p:cNvSpPr/>
          <p:nvPr/>
        </p:nvSpPr>
        <p:spPr>
          <a:xfrm>
            <a:off x="1705896" y="6112492"/>
            <a:ext cx="153289" cy="79240"/>
          </a:xfrm>
          <a:custGeom>
            <a:avLst/>
            <a:gdLst/>
            <a:ahLst/>
            <a:cxnLst/>
            <a:rect l="l" t="t" r="r" b="b"/>
            <a:pathLst>
              <a:path w="1657" h="857" extrusionOk="0">
                <a:moveTo>
                  <a:pt x="150" y="1"/>
                </a:moveTo>
                <a:cubicBezTo>
                  <a:pt x="104" y="1"/>
                  <a:pt x="61" y="21"/>
                  <a:pt x="35" y="67"/>
                </a:cubicBezTo>
                <a:cubicBezTo>
                  <a:pt x="1" y="125"/>
                  <a:pt x="15" y="225"/>
                  <a:pt x="84" y="255"/>
                </a:cubicBezTo>
                <a:cubicBezTo>
                  <a:pt x="478" y="426"/>
                  <a:pt x="872" y="597"/>
                  <a:pt x="1267" y="768"/>
                </a:cubicBezTo>
                <a:cubicBezTo>
                  <a:pt x="1322" y="793"/>
                  <a:pt x="1378" y="815"/>
                  <a:pt x="1434" y="840"/>
                </a:cubicBezTo>
                <a:cubicBezTo>
                  <a:pt x="1458" y="851"/>
                  <a:pt x="1483" y="856"/>
                  <a:pt x="1508" y="856"/>
                </a:cubicBezTo>
                <a:cubicBezTo>
                  <a:pt x="1554" y="856"/>
                  <a:pt x="1597" y="837"/>
                  <a:pt x="1623" y="792"/>
                </a:cubicBezTo>
                <a:cubicBezTo>
                  <a:pt x="1657" y="733"/>
                  <a:pt x="1642" y="632"/>
                  <a:pt x="1574" y="602"/>
                </a:cubicBezTo>
                <a:cubicBezTo>
                  <a:pt x="1179" y="431"/>
                  <a:pt x="786" y="260"/>
                  <a:pt x="390" y="89"/>
                </a:cubicBezTo>
                <a:cubicBezTo>
                  <a:pt x="335" y="67"/>
                  <a:pt x="279" y="42"/>
                  <a:pt x="224" y="17"/>
                </a:cubicBezTo>
                <a:cubicBezTo>
                  <a:pt x="200" y="7"/>
                  <a:pt x="174" y="1"/>
                  <a:pt x="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2" name="Google Shape;1962;p35">
            <a:extLst>
              <a:ext uri="{FF2B5EF4-FFF2-40B4-BE49-F238E27FC236}">
                <a16:creationId xmlns:a16="http://schemas.microsoft.com/office/drawing/2014/main" id="{DE2E76CE-53A4-CA34-6E11-33287EBCFEFD}"/>
              </a:ext>
            </a:extLst>
          </p:cNvPr>
          <p:cNvSpPr/>
          <p:nvPr/>
        </p:nvSpPr>
        <p:spPr>
          <a:xfrm>
            <a:off x="1676474" y="6369635"/>
            <a:ext cx="154862" cy="43735"/>
          </a:xfrm>
          <a:custGeom>
            <a:avLst/>
            <a:gdLst/>
            <a:ahLst/>
            <a:cxnLst/>
            <a:rect l="l" t="t" r="r" b="b"/>
            <a:pathLst>
              <a:path w="1674" h="473" extrusionOk="0">
                <a:moveTo>
                  <a:pt x="1515" y="0"/>
                </a:moveTo>
                <a:cubicBezTo>
                  <a:pt x="1506" y="0"/>
                  <a:pt x="1497" y="1"/>
                  <a:pt x="1487" y="2"/>
                </a:cubicBezTo>
                <a:cubicBezTo>
                  <a:pt x="1086" y="60"/>
                  <a:pt x="685" y="120"/>
                  <a:pt x="286" y="178"/>
                </a:cubicBezTo>
                <a:cubicBezTo>
                  <a:pt x="229" y="186"/>
                  <a:pt x="172" y="196"/>
                  <a:pt x="115" y="203"/>
                </a:cubicBezTo>
                <a:cubicBezTo>
                  <a:pt x="40" y="213"/>
                  <a:pt x="1" y="308"/>
                  <a:pt x="17" y="373"/>
                </a:cubicBezTo>
                <a:cubicBezTo>
                  <a:pt x="35" y="442"/>
                  <a:pt x="93" y="473"/>
                  <a:pt x="156" y="473"/>
                </a:cubicBezTo>
                <a:cubicBezTo>
                  <a:pt x="167" y="473"/>
                  <a:pt x="177" y="472"/>
                  <a:pt x="187" y="470"/>
                </a:cubicBezTo>
                <a:cubicBezTo>
                  <a:pt x="587" y="411"/>
                  <a:pt x="988" y="352"/>
                  <a:pt x="1389" y="293"/>
                </a:cubicBezTo>
                <a:cubicBezTo>
                  <a:pt x="1446" y="286"/>
                  <a:pt x="1503" y="277"/>
                  <a:pt x="1560" y="269"/>
                </a:cubicBezTo>
                <a:cubicBezTo>
                  <a:pt x="1633" y="259"/>
                  <a:pt x="1673" y="164"/>
                  <a:pt x="1656" y="99"/>
                </a:cubicBezTo>
                <a:cubicBezTo>
                  <a:pt x="1637" y="31"/>
                  <a:pt x="1579" y="0"/>
                  <a:pt x="15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3" name="Google Shape;1963;p35">
            <a:extLst>
              <a:ext uri="{FF2B5EF4-FFF2-40B4-BE49-F238E27FC236}">
                <a16:creationId xmlns:a16="http://schemas.microsoft.com/office/drawing/2014/main" id="{6BBAD543-2C11-7E8E-24C1-B903FC291AA6}"/>
              </a:ext>
            </a:extLst>
          </p:cNvPr>
          <p:cNvSpPr/>
          <p:nvPr/>
        </p:nvSpPr>
        <p:spPr>
          <a:xfrm>
            <a:off x="1712646" y="6514709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1330" y="1"/>
                </a:moveTo>
                <a:cubicBezTo>
                  <a:pt x="1308" y="1"/>
                  <a:pt x="1285" y="7"/>
                  <a:pt x="1262" y="20"/>
                </a:cubicBezTo>
                <a:cubicBezTo>
                  <a:pt x="932" y="202"/>
                  <a:pt x="604" y="383"/>
                  <a:pt x="274" y="565"/>
                </a:cubicBezTo>
                <a:cubicBezTo>
                  <a:pt x="227" y="591"/>
                  <a:pt x="180" y="617"/>
                  <a:pt x="133" y="643"/>
                </a:cubicBezTo>
                <a:cubicBezTo>
                  <a:pt x="1" y="716"/>
                  <a:pt x="81" y="900"/>
                  <a:pt x="204" y="900"/>
                </a:cubicBezTo>
                <a:cubicBezTo>
                  <a:pt x="226" y="900"/>
                  <a:pt x="249" y="894"/>
                  <a:pt x="273" y="881"/>
                </a:cubicBezTo>
                <a:cubicBezTo>
                  <a:pt x="601" y="699"/>
                  <a:pt x="930" y="518"/>
                  <a:pt x="1260" y="336"/>
                </a:cubicBezTo>
                <a:cubicBezTo>
                  <a:pt x="1306" y="310"/>
                  <a:pt x="1355" y="284"/>
                  <a:pt x="1402" y="258"/>
                </a:cubicBezTo>
                <a:cubicBezTo>
                  <a:pt x="1534" y="184"/>
                  <a:pt x="1453" y="1"/>
                  <a:pt x="13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4" name="Google Shape;1964;p35">
            <a:extLst>
              <a:ext uri="{FF2B5EF4-FFF2-40B4-BE49-F238E27FC236}">
                <a16:creationId xmlns:a16="http://schemas.microsoft.com/office/drawing/2014/main" id="{19EAC406-A593-C7A5-A90A-E2AE6D1ECD9B}"/>
              </a:ext>
            </a:extLst>
          </p:cNvPr>
          <p:cNvSpPr/>
          <p:nvPr/>
        </p:nvSpPr>
        <p:spPr>
          <a:xfrm>
            <a:off x="1821443" y="6663664"/>
            <a:ext cx="108699" cy="118722"/>
          </a:xfrm>
          <a:custGeom>
            <a:avLst/>
            <a:gdLst/>
            <a:ahLst/>
            <a:cxnLst/>
            <a:rect l="l" t="t" r="r" b="b"/>
            <a:pathLst>
              <a:path w="1175" h="1284" extrusionOk="0">
                <a:moveTo>
                  <a:pt x="1017" y="1"/>
                </a:moveTo>
                <a:cubicBezTo>
                  <a:pt x="982" y="1"/>
                  <a:pt x="946" y="13"/>
                  <a:pt x="922" y="41"/>
                </a:cubicBezTo>
                <a:cubicBezTo>
                  <a:pt x="671" y="335"/>
                  <a:pt x="418" y="627"/>
                  <a:pt x="165" y="921"/>
                </a:cubicBezTo>
                <a:cubicBezTo>
                  <a:pt x="129" y="964"/>
                  <a:pt x="93" y="1005"/>
                  <a:pt x="57" y="1047"/>
                </a:cubicBezTo>
                <a:cubicBezTo>
                  <a:pt x="8" y="1104"/>
                  <a:pt x="1" y="1187"/>
                  <a:pt x="57" y="1243"/>
                </a:cubicBezTo>
                <a:cubicBezTo>
                  <a:pt x="82" y="1269"/>
                  <a:pt x="121" y="1283"/>
                  <a:pt x="158" y="1283"/>
                </a:cubicBezTo>
                <a:cubicBezTo>
                  <a:pt x="194" y="1283"/>
                  <a:pt x="228" y="1271"/>
                  <a:pt x="252" y="1243"/>
                </a:cubicBezTo>
                <a:cubicBezTo>
                  <a:pt x="505" y="949"/>
                  <a:pt x="757" y="657"/>
                  <a:pt x="1009" y="363"/>
                </a:cubicBezTo>
                <a:cubicBezTo>
                  <a:pt x="1046" y="320"/>
                  <a:pt x="1082" y="279"/>
                  <a:pt x="1118" y="237"/>
                </a:cubicBezTo>
                <a:cubicBezTo>
                  <a:pt x="1168" y="180"/>
                  <a:pt x="1174" y="97"/>
                  <a:pt x="1118" y="41"/>
                </a:cubicBezTo>
                <a:cubicBezTo>
                  <a:pt x="1093" y="15"/>
                  <a:pt x="1055" y="1"/>
                  <a:pt x="10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5" name="Google Shape;1965;p35">
            <a:extLst>
              <a:ext uri="{FF2B5EF4-FFF2-40B4-BE49-F238E27FC236}">
                <a16:creationId xmlns:a16="http://schemas.microsoft.com/office/drawing/2014/main" id="{FFD73EE1-06AC-D825-8AD0-BF8409918FB7}"/>
              </a:ext>
            </a:extLst>
          </p:cNvPr>
          <p:cNvSpPr/>
          <p:nvPr/>
        </p:nvSpPr>
        <p:spPr>
          <a:xfrm>
            <a:off x="2924185" y="6065983"/>
            <a:ext cx="153567" cy="79240"/>
          </a:xfrm>
          <a:custGeom>
            <a:avLst/>
            <a:gdLst/>
            <a:ahLst/>
            <a:cxnLst/>
            <a:rect l="l" t="t" r="r" b="b"/>
            <a:pathLst>
              <a:path w="1660" h="857" extrusionOk="0">
                <a:moveTo>
                  <a:pt x="1509" y="0"/>
                </a:moveTo>
                <a:cubicBezTo>
                  <a:pt x="1485" y="0"/>
                  <a:pt x="1459" y="6"/>
                  <a:pt x="1435" y="17"/>
                </a:cubicBezTo>
                <a:cubicBezTo>
                  <a:pt x="1040" y="188"/>
                  <a:pt x="647" y="358"/>
                  <a:pt x="252" y="529"/>
                </a:cubicBezTo>
                <a:cubicBezTo>
                  <a:pt x="196" y="554"/>
                  <a:pt x="140" y="577"/>
                  <a:pt x="86" y="602"/>
                </a:cubicBezTo>
                <a:cubicBezTo>
                  <a:pt x="16" y="632"/>
                  <a:pt x="1" y="732"/>
                  <a:pt x="36" y="790"/>
                </a:cubicBezTo>
                <a:cubicBezTo>
                  <a:pt x="63" y="837"/>
                  <a:pt x="105" y="856"/>
                  <a:pt x="151" y="856"/>
                </a:cubicBezTo>
                <a:cubicBezTo>
                  <a:pt x="175" y="856"/>
                  <a:pt x="201" y="851"/>
                  <a:pt x="225" y="840"/>
                </a:cubicBezTo>
                <a:cubicBezTo>
                  <a:pt x="620" y="669"/>
                  <a:pt x="1013" y="498"/>
                  <a:pt x="1408" y="327"/>
                </a:cubicBezTo>
                <a:cubicBezTo>
                  <a:pt x="1464" y="302"/>
                  <a:pt x="1520" y="280"/>
                  <a:pt x="1575" y="255"/>
                </a:cubicBezTo>
                <a:cubicBezTo>
                  <a:pt x="1644" y="225"/>
                  <a:pt x="1660" y="124"/>
                  <a:pt x="1625" y="65"/>
                </a:cubicBezTo>
                <a:cubicBezTo>
                  <a:pt x="1598" y="20"/>
                  <a:pt x="1555" y="0"/>
                  <a:pt x="15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6" name="Google Shape;1966;p35">
            <a:extLst>
              <a:ext uri="{FF2B5EF4-FFF2-40B4-BE49-F238E27FC236}">
                <a16:creationId xmlns:a16="http://schemas.microsoft.com/office/drawing/2014/main" id="{56029E24-F541-8392-D26B-19B31501F663}"/>
              </a:ext>
            </a:extLst>
          </p:cNvPr>
          <p:cNvSpPr/>
          <p:nvPr/>
        </p:nvSpPr>
        <p:spPr>
          <a:xfrm>
            <a:off x="2952213" y="6323030"/>
            <a:ext cx="154954" cy="43642"/>
          </a:xfrm>
          <a:custGeom>
            <a:avLst/>
            <a:gdLst/>
            <a:ahLst/>
            <a:cxnLst/>
            <a:rect l="l" t="t" r="r" b="b"/>
            <a:pathLst>
              <a:path w="1675" h="472" extrusionOk="0">
                <a:moveTo>
                  <a:pt x="158" y="1"/>
                </a:moveTo>
                <a:cubicBezTo>
                  <a:pt x="95" y="1"/>
                  <a:pt x="36" y="31"/>
                  <a:pt x="18" y="100"/>
                </a:cubicBezTo>
                <a:cubicBezTo>
                  <a:pt x="0" y="164"/>
                  <a:pt x="39" y="260"/>
                  <a:pt x="115" y="270"/>
                </a:cubicBezTo>
                <a:cubicBezTo>
                  <a:pt x="515" y="328"/>
                  <a:pt x="916" y="387"/>
                  <a:pt x="1316" y="446"/>
                </a:cubicBezTo>
                <a:cubicBezTo>
                  <a:pt x="1373" y="453"/>
                  <a:pt x="1430" y="463"/>
                  <a:pt x="1487" y="470"/>
                </a:cubicBezTo>
                <a:cubicBezTo>
                  <a:pt x="1497" y="471"/>
                  <a:pt x="1507" y="472"/>
                  <a:pt x="1516" y="472"/>
                </a:cubicBezTo>
                <a:cubicBezTo>
                  <a:pt x="1580" y="472"/>
                  <a:pt x="1639" y="442"/>
                  <a:pt x="1657" y="374"/>
                </a:cubicBezTo>
                <a:cubicBezTo>
                  <a:pt x="1675" y="308"/>
                  <a:pt x="1634" y="214"/>
                  <a:pt x="1560" y="204"/>
                </a:cubicBezTo>
                <a:cubicBezTo>
                  <a:pt x="1160" y="146"/>
                  <a:pt x="758" y="86"/>
                  <a:pt x="358" y="28"/>
                </a:cubicBezTo>
                <a:cubicBezTo>
                  <a:pt x="301" y="19"/>
                  <a:pt x="244" y="10"/>
                  <a:pt x="188" y="3"/>
                </a:cubicBezTo>
                <a:cubicBezTo>
                  <a:pt x="178" y="1"/>
                  <a:pt x="168" y="1"/>
                  <a:pt x="1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7" name="Google Shape;1967;p35">
            <a:extLst>
              <a:ext uri="{FF2B5EF4-FFF2-40B4-BE49-F238E27FC236}">
                <a16:creationId xmlns:a16="http://schemas.microsoft.com/office/drawing/2014/main" id="{DE240428-ACAA-8AEC-DA37-4734F51CA28D}"/>
              </a:ext>
            </a:extLst>
          </p:cNvPr>
          <p:cNvSpPr/>
          <p:nvPr/>
        </p:nvSpPr>
        <p:spPr>
          <a:xfrm>
            <a:off x="2928993" y="6468108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206" y="1"/>
                </a:moveTo>
                <a:cubicBezTo>
                  <a:pt x="82" y="1"/>
                  <a:pt x="1" y="185"/>
                  <a:pt x="133" y="258"/>
                </a:cubicBezTo>
                <a:cubicBezTo>
                  <a:pt x="461" y="441"/>
                  <a:pt x="791" y="622"/>
                  <a:pt x="1121" y="804"/>
                </a:cubicBezTo>
                <a:cubicBezTo>
                  <a:pt x="1168" y="830"/>
                  <a:pt x="1215" y="856"/>
                  <a:pt x="1262" y="882"/>
                </a:cubicBezTo>
                <a:cubicBezTo>
                  <a:pt x="1285" y="895"/>
                  <a:pt x="1308" y="900"/>
                  <a:pt x="1329" y="900"/>
                </a:cubicBezTo>
                <a:cubicBezTo>
                  <a:pt x="1452" y="900"/>
                  <a:pt x="1534" y="716"/>
                  <a:pt x="1402" y="644"/>
                </a:cubicBezTo>
                <a:cubicBezTo>
                  <a:pt x="1072" y="462"/>
                  <a:pt x="744" y="278"/>
                  <a:pt x="414" y="97"/>
                </a:cubicBezTo>
                <a:cubicBezTo>
                  <a:pt x="367" y="71"/>
                  <a:pt x="319" y="45"/>
                  <a:pt x="273" y="19"/>
                </a:cubicBezTo>
                <a:cubicBezTo>
                  <a:pt x="250" y="7"/>
                  <a:pt x="227" y="1"/>
                  <a:pt x="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8" name="Google Shape;1968;p35">
            <a:extLst>
              <a:ext uri="{FF2B5EF4-FFF2-40B4-BE49-F238E27FC236}">
                <a16:creationId xmlns:a16="http://schemas.microsoft.com/office/drawing/2014/main" id="{1448B822-9F87-CBEB-436F-B56CDB1DCED9}"/>
              </a:ext>
            </a:extLst>
          </p:cNvPr>
          <p:cNvSpPr/>
          <p:nvPr/>
        </p:nvSpPr>
        <p:spPr>
          <a:xfrm>
            <a:off x="2853503" y="6617063"/>
            <a:ext cx="108514" cy="118722"/>
          </a:xfrm>
          <a:custGeom>
            <a:avLst/>
            <a:gdLst/>
            <a:ahLst/>
            <a:cxnLst/>
            <a:rect l="l" t="t" r="r" b="b"/>
            <a:pathLst>
              <a:path w="1173" h="1284" extrusionOk="0">
                <a:moveTo>
                  <a:pt x="157" y="1"/>
                </a:moveTo>
                <a:cubicBezTo>
                  <a:pt x="120" y="1"/>
                  <a:pt x="81" y="15"/>
                  <a:pt x="55" y="40"/>
                </a:cubicBezTo>
                <a:cubicBezTo>
                  <a:pt x="0" y="96"/>
                  <a:pt x="7" y="179"/>
                  <a:pt x="55" y="236"/>
                </a:cubicBezTo>
                <a:cubicBezTo>
                  <a:pt x="308" y="530"/>
                  <a:pt x="561" y="823"/>
                  <a:pt x="813" y="1116"/>
                </a:cubicBezTo>
                <a:cubicBezTo>
                  <a:pt x="850" y="1158"/>
                  <a:pt x="886" y="1201"/>
                  <a:pt x="922" y="1244"/>
                </a:cubicBezTo>
                <a:cubicBezTo>
                  <a:pt x="946" y="1271"/>
                  <a:pt x="980" y="1284"/>
                  <a:pt x="1015" y="1284"/>
                </a:cubicBezTo>
                <a:cubicBezTo>
                  <a:pt x="1053" y="1284"/>
                  <a:pt x="1091" y="1270"/>
                  <a:pt x="1117" y="1244"/>
                </a:cubicBezTo>
                <a:cubicBezTo>
                  <a:pt x="1173" y="1188"/>
                  <a:pt x="1166" y="1105"/>
                  <a:pt x="1117" y="1048"/>
                </a:cubicBezTo>
                <a:cubicBezTo>
                  <a:pt x="865" y="754"/>
                  <a:pt x="612" y="462"/>
                  <a:pt x="360" y="168"/>
                </a:cubicBezTo>
                <a:cubicBezTo>
                  <a:pt x="323" y="125"/>
                  <a:pt x="287" y="84"/>
                  <a:pt x="251" y="40"/>
                </a:cubicBezTo>
                <a:cubicBezTo>
                  <a:pt x="227" y="13"/>
                  <a:pt x="193" y="1"/>
                  <a:pt x="1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9" name="Google Shape;1969;p35">
            <a:extLst>
              <a:ext uri="{FF2B5EF4-FFF2-40B4-BE49-F238E27FC236}">
                <a16:creationId xmlns:a16="http://schemas.microsoft.com/office/drawing/2014/main" id="{0044B4E0-8A4B-049A-5083-B37C2E534B2A}"/>
              </a:ext>
            </a:extLst>
          </p:cNvPr>
          <p:cNvSpPr/>
          <p:nvPr/>
        </p:nvSpPr>
        <p:spPr>
          <a:xfrm>
            <a:off x="1813577" y="5875420"/>
            <a:ext cx="111660" cy="137307"/>
          </a:xfrm>
          <a:custGeom>
            <a:avLst/>
            <a:gdLst/>
            <a:ahLst/>
            <a:cxnLst/>
            <a:rect l="l" t="t" r="r" b="b"/>
            <a:pathLst>
              <a:path w="1207" h="1485" extrusionOk="0">
                <a:moveTo>
                  <a:pt x="610" y="338"/>
                </a:moveTo>
                <a:cubicBezTo>
                  <a:pt x="675" y="365"/>
                  <a:pt x="743" y="399"/>
                  <a:pt x="797" y="440"/>
                </a:cubicBezTo>
                <a:cubicBezTo>
                  <a:pt x="938" y="551"/>
                  <a:pt x="933" y="762"/>
                  <a:pt x="916" y="934"/>
                </a:cubicBezTo>
                <a:cubicBezTo>
                  <a:pt x="909" y="1004"/>
                  <a:pt x="893" y="1086"/>
                  <a:pt x="846" y="1147"/>
                </a:cubicBezTo>
                <a:cubicBezTo>
                  <a:pt x="847" y="1145"/>
                  <a:pt x="847" y="1145"/>
                  <a:pt x="847" y="1145"/>
                </a:cubicBezTo>
                <a:lnTo>
                  <a:pt x="847" y="1145"/>
                </a:lnTo>
                <a:cubicBezTo>
                  <a:pt x="846" y="1145"/>
                  <a:pt x="822" y="1172"/>
                  <a:pt x="818" y="1174"/>
                </a:cubicBezTo>
                <a:cubicBezTo>
                  <a:pt x="819" y="1173"/>
                  <a:pt x="819" y="1173"/>
                  <a:pt x="819" y="1173"/>
                </a:cubicBezTo>
                <a:lnTo>
                  <a:pt x="819" y="1173"/>
                </a:lnTo>
                <a:cubicBezTo>
                  <a:pt x="818" y="1173"/>
                  <a:pt x="787" y="1194"/>
                  <a:pt x="781" y="1196"/>
                </a:cubicBezTo>
                <a:cubicBezTo>
                  <a:pt x="762" y="1205"/>
                  <a:pt x="737" y="1208"/>
                  <a:pt x="712" y="1208"/>
                </a:cubicBezTo>
                <a:cubicBezTo>
                  <a:pt x="705" y="1208"/>
                  <a:pt x="698" y="1208"/>
                  <a:pt x="692" y="1208"/>
                </a:cubicBezTo>
                <a:cubicBezTo>
                  <a:pt x="511" y="1189"/>
                  <a:pt x="410" y="999"/>
                  <a:pt x="354" y="837"/>
                </a:cubicBezTo>
                <a:cubicBezTo>
                  <a:pt x="317" y="731"/>
                  <a:pt x="270" y="608"/>
                  <a:pt x="302" y="495"/>
                </a:cubicBezTo>
                <a:cubicBezTo>
                  <a:pt x="309" y="468"/>
                  <a:pt x="328" y="443"/>
                  <a:pt x="353" y="427"/>
                </a:cubicBezTo>
                <a:cubicBezTo>
                  <a:pt x="378" y="411"/>
                  <a:pt x="376" y="411"/>
                  <a:pt x="404" y="407"/>
                </a:cubicBezTo>
                <a:lnTo>
                  <a:pt x="404" y="407"/>
                </a:lnTo>
                <a:cubicBezTo>
                  <a:pt x="398" y="409"/>
                  <a:pt x="411" y="413"/>
                  <a:pt x="413" y="413"/>
                </a:cubicBezTo>
                <a:cubicBezTo>
                  <a:pt x="413" y="413"/>
                  <a:pt x="413" y="413"/>
                  <a:pt x="412" y="413"/>
                </a:cubicBezTo>
                <a:lnTo>
                  <a:pt x="412" y="413"/>
                </a:lnTo>
                <a:cubicBezTo>
                  <a:pt x="434" y="424"/>
                  <a:pt x="458" y="429"/>
                  <a:pt x="482" y="429"/>
                </a:cubicBezTo>
                <a:cubicBezTo>
                  <a:pt x="529" y="429"/>
                  <a:pt x="575" y="407"/>
                  <a:pt x="602" y="364"/>
                </a:cubicBezTo>
                <a:cubicBezTo>
                  <a:pt x="607" y="355"/>
                  <a:pt x="607" y="346"/>
                  <a:pt x="610" y="338"/>
                </a:cubicBezTo>
                <a:close/>
                <a:moveTo>
                  <a:pt x="415" y="0"/>
                </a:moveTo>
                <a:cubicBezTo>
                  <a:pt x="350" y="0"/>
                  <a:pt x="286" y="17"/>
                  <a:pt x="231" y="59"/>
                </a:cubicBezTo>
                <a:cubicBezTo>
                  <a:pt x="163" y="110"/>
                  <a:pt x="127" y="182"/>
                  <a:pt x="126" y="262"/>
                </a:cubicBezTo>
                <a:lnTo>
                  <a:pt x="124" y="265"/>
                </a:lnTo>
                <a:cubicBezTo>
                  <a:pt x="7" y="395"/>
                  <a:pt x="1" y="573"/>
                  <a:pt x="37" y="738"/>
                </a:cubicBezTo>
                <a:cubicBezTo>
                  <a:pt x="100" y="1031"/>
                  <a:pt x="251" y="1357"/>
                  <a:pt x="556" y="1458"/>
                </a:cubicBezTo>
                <a:cubicBezTo>
                  <a:pt x="607" y="1475"/>
                  <a:pt x="660" y="1484"/>
                  <a:pt x="714" y="1484"/>
                </a:cubicBezTo>
                <a:cubicBezTo>
                  <a:pt x="807" y="1484"/>
                  <a:pt x="900" y="1457"/>
                  <a:pt x="975" y="1401"/>
                </a:cubicBezTo>
                <a:cubicBezTo>
                  <a:pt x="1088" y="1318"/>
                  <a:pt x="1152" y="1189"/>
                  <a:pt x="1177" y="1053"/>
                </a:cubicBezTo>
                <a:cubicBezTo>
                  <a:pt x="1203" y="912"/>
                  <a:pt x="1206" y="759"/>
                  <a:pt x="1187" y="616"/>
                </a:cubicBezTo>
                <a:cubicBezTo>
                  <a:pt x="1165" y="448"/>
                  <a:pt x="1087" y="314"/>
                  <a:pt x="951" y="213"/>
                </a:cubicBezTo>
                <a:cubicBezTo>
                  <a:pt x="891" y="167"/>
                  <a:pt x="826" y="133"/>
                  <a:pt x="758" y="104"/>
                </a:cubicBezTo>
                <a:cubicBezTo>
                  <a:pt x="680" y="69"/>
                  <a:pt x="597" y="31"/>
                  <a:pt x="514" y="12"/>
                </a:cubicBezTo>
                <a:cubicBezTo>
                  <a:pt x="481" y="4"/>
                  <a:pt x="448" y="0"/>
                  <a:pt x="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0" name="Google Shape;1970;p35">
            <a:extLst>
              <a:ext uri="{FF2B5EF4-FFF2-40B4-BE49-F238E27FC236}">
                <a16:creationId xmlns:a16="http://schemas.microsoft.com/office/drawing/2014/main" id="{D94ECAF6-F22A-FFE4-C970-143A8C741ADB}"/>
              </a:ext>
            </a:extLst>
          </p:cNvPr>
          <p:cNvSpPr/>
          <p:nvPr/>
        </p:nvSpPr>
        <p:spPr>
          <a:xfrm>
            <a:off x="2012758" y="5858961"/>
            <a:ext cx="463" cy="1387"/>
          </a:xfrm>
          <a:custGeom>
            <a:avLst/>
            <a:gdLst/>
            <a:ahLst/>
            <a:cxnLst/>
            <a:rect l="l" t="t" r="r" b="b"/>
            <a:pathLst>
              <a:path w="5" h="15" extrusionOk="0">
                <a:moveTo>
                  <a:pt x="4" y="0"/>
                </a:moveTo>
                <a:cubicBezTo>
                  <a:pt x="1" y="7"/>
                  <a:pt x="1" y="13"/>
                  <a:pt x="2" y="15"/>
                </a:cubicBezTo>
                <a:cubicBezTo>
                  <a:pt x="3" y="10"/>
                  <a:pt x="3" y="5"/>
                  <a:pt x="4" y="2"/>
                </a:cubicBezTo>
                <a:lnTo>
                  <a:pt x="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1" name="Google Shape;1971;p35">
            <a:extLst>
              <a:ext uri="{FF2B5EF4-FFF2-40B4-BE49-F238E27FC236}">
                <a16:creationId xmlns:a16="http://schemas.microsoft.com/office/drawing/2014/main" id="{44562213-3C2C-A443-4F2A-F632BCC7DF1E}"/>
              </a:ext>
            </a:extLst>
          </p:cNvPr>
          <p:cNvSpPr/>
          <p:nvPr/>
        </p:nvSpPr>
        <p:spPr>
          <a:xfrm>
            <a:off x="2147178" y="5800244"/>
            <a:ext cx="925" cy="1110"/>
          </a:xfrm>
          <a:custGeom>
            <a:avLst/>
            <a:gdLst/>
            <a:ahLst/>
            <a:cxnLst/>
            <a:rect l="l" t="t" r="r" b="b"/>
            <a:pathLst>
              <a:path w="10" h="12" extrusionOk="0">
                <a:moveTo>
                  <a:pt x="1" y="0"/>
                </a:moveTo>
                <a:cubicBezTo>
                  <a:pt x="1" y="1"/>
                  <a:pt x="1" y="1"/>
                  <a:pt x="2" y="1"/>
                </a:cubicBezTo>
                <a:lnTo>
                  <a:pt x="2" y="1"/>
                </a:lnTo>
                <a:cubicBezTo>
                  <a:pt x="2" y="1"/>
                  <a:pt x="1" y="1"/>
                  <a:pt x="1" y="0"/>
                </a:cubicBezTo>
                <a:close/>
                <a:moveTo>
                  <a:pt x="2" y="1"/>
                </a:moveTo>
                <a:lnTo>
                  <a:pt x="2" y="1"/>
                </a:lnTo>
                <a:cubicBezTo>
                  <a:pt x="3" y="2"/>
                  <a:pt x="3" y="3"/>
                  <a:pt x="4" y="4"/>
                </a:cubicBezTo>
                <a:lnTo>
                  <a:pt x="4" y="4"/>
                </a:lnTo>
                <a:cubicBezTo>
                  <a:pt x="4" y="4"/>
                  <a:pt x="4" y="4"/>
                  <a:pt x="4" y="3"/>
                </a:cubicBezTo>
                <a:cubicBezTo>
                  <a:pt x="3" y="2"/>
                  <a:pt x="3" y="2"/>
                  <a:pt x="2" y="1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5" y="7"/>
                  <a:pt x="6" y="9"/>
                  <a:pt x="9" y="12"/>
                </a:cubicBezTo>
                <a:cubicBezTo>
                  <a:pt x="8" y="9"/>
                  <a:pt x="7" y="7"/>
                  <a:pt x="4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2" name="Google Shape;1972;p35">
            <a:extLst>
              <a:ext uri="{FF2B5EF4-FFF2-40B4-BE49-F238E27FC236}">
                <a16:creationId xmlns:a16="http://schemas.microsoft.com/office/drawing/2014/main" id="{177B84BF-C293-1344-AAB6-02E63833FC11}"/>
              </a:ext>
            </a:extLst>
          </p:cNvPr>
          <p:cNvSpPr/>
          <p:nvPr/>
        </p:nvSpPr>
        <p:spPr>
          <a:xfrm>
            <a:off x="1926537" y="6929773"/>
            <a:ext cx="111845" cy="110400"/>
          </a:xfrm>
          <a:custGeom>
            <a:avLst/>
            <a:gdLst/>
            <a:ahLst/>
            <a:cxnLst/>
            <a:rect l="l" t="t" r="r" b="b"/>
            <a:pathLst>
              <a:path w="1209" h="1194" extrusionOk="0">
                <a:moveTo>
                  <a:pt x="827" y="389"/>
                </a:moveTo>
                <a:lnTo>
                  <a:pt x="827" y="389"/>
                </a:lnTo>
                <a:cubicBezTo>
                  <a:pt x="829" y="391"/>
                  <a:pt x="832" y="394"/>
                  <a:pt x="832" y="394"/>
                </a:cubicBezTo>
                <a:cubicBezTo>
                  <a:pt x="832" y="394"/>
                  <a:pt x="831" y="393"/>
                  <a:pt x="827" y="389"/>
                </a:cubicBezTo>
                <a:close/>
                <a:moveTo>
                  <a:pt x="556" y="274"/>
                </a:moveTo>
                <a:cubicBezTo>
                  <a:pt x="559" y="274"/>
                  <a:pt x="562" y="274"/>
                  <a:pt x="566" y="275"/>
                </a:cubicBezTo>
                <a:cubicBezTo>
                  <a:pt x="616" y="282"/>
                  <a:pt x="662" y="291"/>
                  <a:pt x="708" y="291"/>
                </a:cubicBezTo>
                <a:cubicBezTo>
                  <a:pt x="725" y="301"/>
                  <a:pt x="742" y="310"/>
                  <a:pt x="759" y="320"/>
                </a:cubicBezTo>
                <a:cubicBezTo>
                  <a:pt x="761" y="322"/>
                  <a:pt x="771" y="329"/>
                  <a:pt x="773" y="331"/>
                </a:cubicBezTo>
                <a:cubicBezTo>
                  <a:pt x="779" y="334"/>
                  <a:pt x="782" y="338"/>
                  <a:pt x="787" y="342"/>
                </a:cubicBezTo>
                <a:cubicBezTo>
                  <a:pt x="800" y="354"/>
                  <a:pt x="812" y="367"/>
                  <a:pt x="823" y="379"/>
                </a:cubicBezTo>
                <a:lnTo>
                  <a:pt x="827" y="384"/>
                </a:lnTo>
                <a:cubicBezTo>
                  <a:pt x="836" y="394"/>
                  <a:pt x="842" y="404"/>
                  <a:pt x="849" y="416"/>
                </a:cubicBezTo>
                <a:cubicBezTo>
                  <a:pt x="860" y="432"/>
                  <a:pt x="869" y="450"/>
                  <a:pt x="877" y="467"/>
                </a:cubicBezTo>
                <a:cubicBezTo>
                  <a:pt x="877" y="468"/>
                  <a:pt x="878" y="468"/>
                  <a:pt x="878" y="471"/>
                </a:cubicBezTo>
                <a:cubicBezTo>
                  <a:pt x="878" y="473"/>
                  <a:pt x="879" y="474"/>
                  <a:pt x="879" y="477"/>
                </a:cubicBezTo>
                <a:cubicBezTo>
                  <a:pt x="882" y="484"/>
                  <a:pt x="884" y="493"/>
                  <a:pt x="887" y="501"/>
                </a:cubicBezTo>
                <a:cubicBezTo>
                  <a:pt x="890" y="516"/>
                  <a:pt x="895" y="532"/>
                  <a:pt x="898" y="549"/>
                </a:cubicBezTo>
                <a:lnTo>
                  <a:pt x="898" y="554"/>
                </a:lnTo>
                <a:cubicBezTo>
                  <a:pt x="898" y="567"/>
                  <a:pt x="899" y="580"/>
                  <a:pt x="899" y="593"/>
                </a:cubicBezTo>
                <a:cubicBezTo>
                  <a:pt x="899" y="603"/>
                  <a:pt x="898" y="614"/>
                  <a:pt x="898" y="625"/>
                </a:cubicBezTo>
                <a:lnTo>
                  <a:pt x="898" y="627"/>
                </a:lnTo>
                <a:cubicBezTo>
                  <a:pt x="893" y="645"/>
                  <a:pt x="889" y="664"/>
                  <a:pt x="883" y="682"/>
                </a:cubicBezTo>
                <a:cubicBezTo>
                  <a:pt x="881" y="689"/>
                  <a:pt x="869" y="716"/>
                  <a:pt x="870" y="716"/>
                </a:cubicBezTo>
                <a:cubicBezTo>
                  <a:pt x="870" y="716"/>
                  <a:pt x="872" y="714"/>
                  <a:pt x="874" y="710"/>
                </a:cubicBezTo>
                <a:lnTo>
                  <a:pt x="874" y="710"/>
                </a:lnTo>
                <a:cubicBezTo>
                  <a:pt x="866" y="729"/>
                  <a:pt x="854" y="747"/>
                  <a:pt x="843" y="766"/>
                </a:cubicBezTo>
                <a:cubicBezTo>
                  <a:pt x="843" y="766"/>
                  <a:pt x="843" y="765"/>
                  <a:pt x="843" y="765"/>
                </a:cubicBezTo>
                <a:lnTo>
                  <a:pt x="843" y="765"/>
                </a:lnTo>
                <a:cubicBezTo>
                  <a:pt x="843" y="765"/>
                  <a:pt x="834" y="778"/>
                  <a:pt x="830" y="783"/>
                </a:cubicBezTo>
                <a:cubicBezTo>
                  <a:pt x="827" y="787"/>
                  <a:pt x="823" y="793"/>
                  <a:pt x="822" y="794"/>
                </a:cubicBezTo>
                <a:cubicBezTo>
                  <a:pt x="810" y="808"/>
                  <a:pt x="796" y="823"/>
                  <a:pt x="783" y="835"/>
                </a:cubicBezTo>
                <a:cubicBezTo>
                  <a:pt x="777" y="839"/>
                  <a:pt x="773" y="843"/>
                  <a:pt x="768" y="846"/>
                </a:cubicBezTo>
                <a:cubicBezTo>
                  <a:pt x="765" y="850"/>
                  <a:pt x="762" y="852"/>
                  <a:pt x="760" y="853"/>
                </a:cubicBezTo>
                <a:cubicBezTo>
                  <a:pt x="742" y="865"/>
                  <a:pt x="724" y="875"/>
                  <a:pt x="705" y="886"/>
                </a:cubicBezTo>
                <a:lnTo>
                  <a:pt x="699" y="888"/>
                </a:lnTo>
                <a:cubicBezTo>
                  <a:pt x="698" y="888"/>
                  <a:pt x="698" y="888"/>
                  <a:pt x="696" y="889"/>
                </a:cubicBezTo>
                <a:cubicBezTo>
                  <a:pt x="687" y="892"/>
                  <a:pt x="678" y="896"/>
                  <a:pt x="671" y="897"/>
                </a:cubicBezTo>
                <a:cubicBezTo>
                  <a:pt x="654" y="902"/>
                  <a:pt x="637" y="907"/>
                  <a:pt x="620" y="909"/>
                </a:cubicBezTo>
                <a:cubicBezTo>
                  <a:pt x="618" y="909"/>
                  <a:pt x="592" y="912"/>
                  <a:pt x="584" y="912"/>
                </a:cubicBezTo>
                <a:cubicBezTo>
                  <a:pt x="564" y="912"/>
                  <a:pt x="546" y="910"/>
                  <a:pt x="526" y="909"/>
                </a:cubicBezTo>
                <a:cubicBezTo>
                  <a:pt x="522" y="908"/>
                  <a:pt x="490" y="901"/>
                  <a:pt x="484" y="900"/>
                </a:cubicBezTo>
                <a:cubicBezTo>
                  <a:pt x="468" y="895"/>
                  <a:pt x="450" y="889"/>
                  <a:pt x="434" y="883"/>
                </a:cubicBezTo>
                <a:cubicBezTo>
                  <a:pt x="430" y="881"/>
                  <a:pt x="408" y="870"/>
                  <a:pt x="403" y="866"/>
                </a:cubicBezTo>
                <a:cubicBezTo>
                  <a:pt x="395" y="862"/>
                  <a:pt x="387" y="857"/>
                  <a:pt x="381" y="852"/>
                </a:cubicBezTo>
                <a:cubicBezTo>
                  <a:pt x="378" y="851"/>
                  <a:pt x="365" y="840"/>
                  <a:pt x="362" y="837"/>
                </a:cubicBezTo>
                <a:cubicBezTo>
                  <a:pt x="350" y="826"/>
                  <a:pt x="335" y="814"/>
                  <a:pt x="324" y="800"/>
                </a:cubicBezTo>
                <a:cubicBezTo>
                  <a:pt x="321" y="798"/>
                  <a:pt x="314" y="787"/>
                  <a:pt x="313" y="784"/>
                </a:cubicBezTo>
                <a:cubicBezTo>
                  <a:pt x="308" y="779"/>
                  <a:pt x="304" y="773"/>
                  <a:pt x="302" y="768"/>
                </a:cubicBezTo>
                <a:cubicBezTo>
                  <a:pt x="300" y="767"/>
                  <a:pt x="298" y="759"/>
                  <a:pt x="297" y="757"/>
                </a:cubicBezTo>
                <a:cubicBezTo>
                  <a:pt x="294" y="749"/>
                  <a:pt x="292" y="743"/>
                  <a:pt x="290" y="736"/>
                </a:cubicBezTo>
                <a:cubicBezTo>
                  <a:pt x="287" y="725"/>
                  <a:pt x="286" y="721"/>
                  <a:pt x="286" y="721"/>
                </a:cubicBezTo>
                <a:lnTo>
                  <a:pt x="286" y="721"/>
                </a:lnTo>
                <a:cubicBezTo>
                  <a:pt x="286" y="721"/>
                  <a:pt x="288" y="728"/>
                  <a:pt x="289" y="732"/>
                </a:cubicBezTo>
                <a:cubicBezTo>
                  <a:pt x="288" y="716"/>
                  <a:pt x="288" y="699"/>
                  <a:pt x="289" y="683"/>
                </a:cubicBezTo>
                <a:cubicBezTo>
                  <a:pt x="289" y="675"/>
                  <a:pt x="291" y="668"/>
                  <a:pt x="291" y="660"/>
                </a:cubicBezTo>
                <a:cubicBezTo>
                  <a:pt x="291" y="658"/>
                  <a:pt x="292" y="647"/>
                  <a:pt x="293" y="642"/>
                </a:cubicBezTo>
                <a:cubicBezTo>
                  <a:pt x="297" y="623"/>
                  <a:pt x="300" y="602"/>
                  <a:pt x="307" y="582"/>
                </a:cubicBezTo>
                <a:cubicBezTo>
                  <a:pt x="313" y="566"/>
                  <a:pt x="318" y="548"/>
                  <a:pt x="324" y="531"/>
                </a:cubicBezTo>
                <a:cubicBezTo>
                  <a:pt x="325" y="527"/>
                  <a:pt x="325" y="525"/>
                  <a:pt x="326" y="524"/>
                </a:cubicBezTo>
                <a:cubicBezTo>
                  <a:pt x="331" y="513"/>
                  <a:pt x="336" y="502"/>
                  <a:pt x="344" y="489"/>
                </a:cubicBezTo>
                <a:cubicBezTo>
                  <a:pt x="354" y="468"/>
                  <a:pt x="365" y="450"/>
                  <a:pt x="377" y="431"/>
                </a:cubicBezTo>
                <a:cubicBezTo>
                  <a:pt x="383" y="422"/>
                  <a:pt x="390" y="414"/>
                  <a:pt x="396" y="403"/>
                </a:cubicBezTo>
                <a:cubicBezTo>
                  <a:pt x="399" y="400"/>
                  <a:pt x="399" y="399"/>
                  <a:pt x="399" y="399"/>
                </a:cubicBezTo>
                <a:lnTo>
                  <a:pt x="404" y="394"/>
                </a:lnTo>
                <a:cubicBezTo>
                  <a:pt x="419" y="377"/>
                  <a:pt x="434" y="360"/>
                  <a:pt x="450" y="344"/>
                </a:cubicBezTo>
                <a:cubicBezTo>
                  <a:pt x="459" y="337"/>
                  <a:pt x="468" y="329"/>
                  <a:pt x="475" y="321"/>
                </a:cubicBezTo>
                <a:cubicBezTo>
                  <a:pt x="479" y="318"/>
                  <a:pt x="489" y="311"/>
                  <a:pt x="490" y="310"/>
                </a:cubicBezTo>
                <a:cubicBezTo>
                  <a:pt x="507" y="297"/>
                  <a:pt x="536" y="279"/>
                  <a:pt x="546" y="276"/>
                </a:cubicBezTo>
                <a:cubicBezTo>
                  <a:pt x="549" y="275"/>
                  <a:pt x="553" y="274"/>
                  <a:pt x="556" y="274"/>
                </a:cubicBezTo>
                <a:close/>
                <a:moveTo>
                  <a:pt x="548" y="0"/>
                </a:moveTo>
                <a:cubicBezTo>
                  <a:pt x="477" y="1"/>
                  <a:pt x="407" y="31"/>
                  <a:pt x="350" y="72"/>
                </a:cubicBezTo>
                <a:cubicBezTo>
                  <a:pt x="257" y="139"/>
                  <a:pt x="178" y="223"/>
                  <a:pt x="120" y="321"/>
                </a:cubicBezTo>
                <a:cubicBezTo>
                  <a:pt x="60" y="424"/>
                  <a:pt x="25" y="536"/>
                  <a:pt x="13" y="653"/>
                </a:cubicBezTo>
                <a:cubicBezTo>
                  <a:pt x="1" y="787"/>
                  <a:pt x="40" y="909"/>
                  <a:pt x="132" y="1007"/>
                </a:cubicBezTo>
                <a:cubicBezTo>
                  <a:pt x="246" y="1127"/>
                  <a:pt x="413" y="1194"/>
                  <a:pt x="578" y="1194"/>
                </a:cubicBezTo>
                <a:cubicBezTo>
                  <a:pt x="637" y="1194"/>
                  <a:pt x="696" y="1185"/>
                  <a:pt x="752" y="1167"/>
                </a:cubicBezTo>
                <a:cubicBezTo>
                  <a:pt x="960" y="1102"/>
                  <a:pt x="1127" y="916"/>
                  <a:pt x="1164" y="699"/>
                </a:cubicBezTo>
                <a:cubicBezTo>
                  <a:pt x="1208" y="443"/>
                  <a:pt x="1080" y="173"/>
                  <a:pt x="846" y="53"/>
                </a:cubicBezTo>
                <a:cubicBezTo>
                  <a:pt x="832" y="47"/>
                  <a:pt x="817" y="43"/>
                  <a:pt x="801" y="41"/>
                </a:cubicBezTo>
                <a:cubicBezTo>
                  <a:pt x="778" y="26"/>
                  <a:pt x="752" y="18"/>
                  <a:pt x="723" y="18"/>
                </a:cubicBezTo>
                <a:cubicBezTo>
                  <a:pt x="714" y="18"/>
                  <a:pt x="705" y="19"/>
                  <a:pt x="695" y="20"/>
                </a:cubicBezTo>
                <a:lnTo>
                  <a:pt x="695" y="20"/>
                </a:lnTo>
                <a:cubicBezTo>
                  <a:pt x="703" y="19"/>
                  <a:pt x="697" y="18"/>
                  <a:pt x="691" y="18"/>
                </a:cubicBezTo>
                <a:cubicBezTo>
                  <a:pt x="685" y="18"/>
                  <a:pt x="679" y="19"/>
                  <a:pt x="691" y="21"/>
                </a:cubicBezTo>
                <a:cubicBezTo>
                  <a:pt x="675" y="20"/>
                  <a:pt x="661" y="15"/>
                  <a:pt x="645" y="12"/>
                </a:cubicBezTo>
                <a:cubicBezTo>
                  <a:pt x="613" y="6"/>
                  <a:pt x="581" y="0"/>
                  <a:pt x="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3" name="Google Shape;1973;p35">
            <a:extLst>
              <a:ext uri="{FF2B5EF4-FFF2-40B4-BE49-F238E27FC236}">
                <a16:creationId xmlns:a16="http://schemas.microsoft.com/office/drawing/2014/main" id="{CC32AC0E-FB07-43FE-728D-A4EF68ADC17D}"/>
              </a:ext>
            </a:extLst>
          </p:cNvPr>
          <p:cNvSpPr/>
          <p:nvPr/>
        </p:nvSpPr>
        <p:spPr>
          <a:xfrm>
            <a:off x="1997305" y="7071611"/>
            <a:ext cx="131734" cy="120016"/>
          </a:xfrm>
          <a:custGeom>
            <a:avLst/>
            <a:gdLst/>
            <a:ahLst/>
            <a:cxnLst/>
            <a:rect l="l" t="t" r="r" b="b"/>
            <a:pathLst>
              <a:path w="1424" h="1298" extrusionOk="0">
                <a:moveTo>
                  <a:pt x="638" y="291"/>
                </a:moveTo>
                <a:cubicBezTo>
                  <a:pt x="704" y="305"/>
                  <a:pt x="772" y="322"/>
                  <a:pt x="832" y="352"/>
                </a:cubicBezTo>
                <a:cubicBezTo>
                  <a:pt x="910" y="389"/>
                  <a:pt x="995" y="440"/>
                  <a:pt x="1042" y="503"/>
                </a:cubicBezTo>
                <a:cubicBezTo>
                  <a:pt x="1071" y="543"/>
                  <a:pt x="1072" y="553"/>
                  <a:pt x="1083" y="601"/>
                </a:cubicBezTo>
                <a:cubicBezTo>
                  <a:pt x="1087" y="613"/>
                  <a:pt x="1088" y="617"/>
                  <a:pt x="1088" y="617"/>
                </a:cubicBezTo>
                <a:cubicBezTo>
                  <a:pt x="1087" y="617"/>
                  <a:pt x="1086" y="612"/>
                  <a:pt x="1085" y="609"/>
                </a:cubicBezTo>
                <a:lnTo>
                  <a:pt x="1085" y="609"/>
                </a:lnTo>
                <a:cubicBezTo>
                  <a:pt x="1086" y="621"/>
                  <a:pt x="1086" y="633"/>
                  <a:pt x="1086" y="646"/>
                </a:cubicBezTo>
                <a:cubicBezTo>
                  <a:pt x="1086" y="657"/>
                  <a:pt x="1086" y="666"/>
                  <a:pt x="1085" y="676"/>
                </a:cubicBezTo>
                <a:cubicBezTo>
                  <a:pt x="1085" y="679"/>
                  <a:pt x="1083" y="692"/>
                  <a:pt x="1082" y="695"/>
                </a:cubicBezTo>
                <a:cubicBezTo>
                  <a:pt x="1068" y="778"/>
                  <a:pt x="1035" y="843"/>
                  <a:pt x="980" y="899"/>
                </a:cubicBezTo>
                <a:cubicBezTo>
                  <a:pt x="899" y="981"/>
                  <a:pt x="793" y="1023"/>
                  <a:pt x="685" y="1023"/>
                </a:cubicBezTo>
                <a:cubicBezTo>
                  <a:pt x="640" y="1023"/>
                  <a:pt x="594" y="1016"/>
                  <a:pt x="550" y="1001"/>
                </a:cubicBezTo>
                <a:cubicBezTo>
                  <a:pt x="426" y="958"/>
                  <a:pt x="305" y="818"/>
                  <a:pt x="304" y="689"/>
                </a:cubicBezTo>
                <a:cubicBezTo>
                  <a:pt x="304" y="663"/>
                  <a:pt x="303" y="640"/>
                  <a:pt x="305" y="614"/>
                </a:cubicBezTo>
                <a:cubicBezTo>
                  <a:pt x="305" y="612"/>
                  <a:pt x="306" y="607"/>
                  <a:pt x="306" y="604"/>
                </a:cubicBezTo>
                <a:cubicBezTo>
                  <a:pt x="309" y="590"/>
                  <a:pt x="311" y="576"/>
                  <a:pt x="315" y="563"/>
                </a:cubicBezTo>
                <a:cubicBezTo>
                  <a:pt x="328" y="513"/>
                  <a:pt x="337" y="497"/>
                  <a:pt x="367" y="449"/>
                </a:cubicBezTo>
                <a:cubicBezTo>
                  <a:pt x="367" y="446"/>
                  <a:pt x="372" y="440"/>
                  <a:pt x="374" y="438"/>
                </a:cubicBezTo>
                <a:cubicBezTo>
                  <a:pt x="381" y="429"/>
                  <a:pt x="388" y="421"/>
                  <a:pt x="397" y="413"/>
                </a:cubicBezTo>
                <a:cubicBezTo>
                  <a:pt x="410" y="398"/>
                  <a:pt x="431" y="381"/>
                  <a:pt x="440" y="373"/>
                </a:cubicBezTo>
                <a:cubicBezTo>
                  <a:pt x="480" y="346"/>
                  <a:pt x="527" y="326"/>
                  <a:pt x="558" y="322"/>
                </a:cubicBezTo>
                <a:cubicBezTo>
                  <a:pt x="588" y="319"/>
                  <a:pt x="615" y="307"/>
                  <a:pt x="638" y="291"/>
                </a:cubicBezTo>
                <a:close/>
                <a:moveTo>
                  <a:pt x="548" y="1"/>
                </a:moveTo>
                <a:cubicBezTo>
                  <a:pt x="502" y="1"/>
                  <a:pt x="461" y="33"/>
                  <a:pt x="439" y="74"/>
                </a:cubicBezTo>
                <a:cubicBezTo>
                  <a:pt x="216" y="146"/>
                  <a:pt x="60" y="345"/>
                  <a:pt x="30" y="585"/>
                </a:cubicBezTo>
                <a:cubicBezTo>
                  <a:pt x="0" y="839"/>
                  <a:pt x="135" y="1087"/>
                  <a:pt x="356" y="1213"/>
                </a:cubicBezTo>
                <a:cubicBezTo>
                  <a:pt x="457" y="1270"/>
                  <a:pt x="571" y="1298"/>
                  <a:pt x="684" y="1298"/>
                </a:cubicBezTo>
                <a:cubicBezTo>
                  <a:pt x="828" y="1298"/>
                  <a:pt x="972" y="1253"/>
                  <a:pt x="1090" y="1166"/>
                </a:cubicBezTo>
                <a:cubicBezTo>
                  <a:pt x="1294" y="1015"/>
                  <a:pt x="1423" y="738"/>
                  <a:pt x="1338" y="486"/>
                </a:cubicBezTo>
                <a:cubicBezTo>
                  <a:pt x="1233" y="173"/>
                  <a:pt x="859" y="30"/>
                  <a:pt x="558" y="1"/>
                </a:cubicBezTo>
                <a:cubicBezTo>
                  <a:pt x="555" y="1"/>
                  <a:pt x="552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4" name="Google Shape;1974;p35">
            <a:extLst>
              <a:ext uri="{FF2B5EF4-FFF2-40B4-BE49-F238E27FC236}">
                <a16:creationId xmlns:a16="http://schemas.microsoft.com/office/drawing/2014/main" id="{F48BA212-D9B4-909E-8AD6-36224EABF445}"/>
              </a:ext>
            </a:extLst>
          </p:cNvPr>
          <p:cNvSpPr/>
          <p:nvPr/>
        </p:nvSpPr>
        <p:spPr>
          <a:xfrm>
            <a:off x="2746192" y="6804855"/>
            <a:ext cx="127109" cy="123992"/>
          </a:xfrm>
          <a:custGeom>
            <a:avLst/>
            <a:gdLst/>
            <a:ahLst/>
            <a:cxnLst/>
            <a:rect l="l" t="t" r="r" b="b"/>
            <a:pathLst>
              <a:path w="1374" h="1341" extrusionOk="0">
                <a:moveTo>
                  <a:pt x="721" y="273"/>
                </a:moveTo>
                <a:cubicBezTo>
                  <a:pt x="721" y="273"/>
                  <a:pt x="722" y="274"/>
                  <a:pt x="726" y="274"/>
                </a:cubicBezTo>
                <a:cubicBezTo>
                  <a:pt x="808" y="291"/>
                  <a:pt x="875" y="346"/>
                  <a:pt x="940" y="399"/>
                </a:cubicBezTo>
                <a:cubicBezTo>
                  <a:pt x="1007" y="455"/>
                  <a:pt x="1067" y="507"/>
                  <a:pt x="1081" y="590"/>
                </a:cubicBezTo>
                <a:cubicBezTo>
                  <a:pt x="1090" y="652"/>
                  <a:pt x="1069" y="744"/>
                  <a:pt x="1043" y="801"/>
                </a:cubicBezTo>
                <a:cubicBezTo>
                  <a:pt x="979" y="945"/>
                  <a:pt x="859" y="1067"/>
                  <a:pt x="700" y="1067"/>
                </a:cubicBezTo>
                <a:cubicBezTo>
                  <a:pt x="699" y="1067"/>
                  <a:pt x="698" y="1067"/>
                  <a:pt x="696" y="1067"/>
                </a:cubicBezTo>
                <a:cubicBezTo>
                  <a:pt x="625" y="1066"/>
                  <a:pt x="559" y="1030"/>
                  <a:pt x="504" y="979"/>
                </a:cubicBezTo>
                <a:cubicBezTo>
                  <a:pt x="442" y="921"/>
                  <a:pt x="389" y="851"/>
                  <a:pt x="354" y="772"/>
                </a:cubicBezTo>
                <a:cubicBezTo>
                  <a:pt x="319" y="694"/>
                  <a:pt x="316" y="620"/>
                  <a:pt x="342" y="546"/>
                </a:cubicBezTo>
                <a:cubicBezTo>
                  <a:pt x="343" y="543"/>
                  <a:pt x="345" y="535"/>
                  <a:pt x="346" y="534"/>
                </a:cubicBezTo>
                <a:cubicBezTo>
                  <a:pt x="354" y="520"/>
                  <a:pt x="361" y="507"/>
                  <a:pt x="369" y="494"/>
                </a:cubicBezTo>
                <a:cubicBezTo>
                  <a:pt x="369" y="494"/>
                  <a:pt x="375" y="484"/>
                  <a:pt x="376" y="482"/>
                </a:cubicBezTo>
                <a:cubicBezTo>
                  <a:pt x="383" y="473"/>
                  <a:pt x="391" y="466"/>
                  <a:pt x="400" y="457"/>
                </a:cubicBezTo>
                <a:cubicBezTo>
                  <a:pt x="424" y="432"/>
                  <a:pt x="447" y="415"/>
                  <a:pt x="479" y="400"/>
                </a:cubicBezTo>
                <a:cubicBezTo>
                  <a:pt x="488" y="401"/>
                  <a:pt x="497" y="402"/>
                  <a:pt x="506" y="402"/>
                </a:cubicBezTo>
                <a:cubicBezTo>
                  <a:pt x="567" y="402"/>
                  <a:pt x="617" y="361"/>
                  <a:pt x="639" y="302"/>
                </a:cubicBezTo>
                <a:lnTo>
                  <a:pt x="639" y="302"/>
                </a:lnTo>
                <a:cubicBezTo>
                  <a:pt x="637" y="309"/>
                  <a:pt x="637" y="311"/>
                  <a:pt x="637" y="311"/>
                </a:cubicBezTo>
                <a:cubicBezTo>
                  <a:pt x="637" y="311"/>
                  <a:pt x="640" y="303"/>
                  <a:pt x="642" y="300"/>
                </a:cubicBezTo>
                <a:cubicBezTo>
                  <a:pt x="645" y="299"/>
                  <a:pt x="646" y="297"/>
                  <a:pt x="646" y="296"/>
                </a:cubicBezTo>
                <a:lnTo>
                  <a:pt x="646" y="296"/>
                </a:lnTo>
                <a:cubicBezTo>
                  <a:pt x="644" y="297"/>
                  <a:pt x="644" y="299"/>
                  <a:pt x="642" y="299"/>
                </a:cubicBezTo>
                <a:lnTo>
                  <a:pt x="642" y="299"/>
                </a:lnTo>
                <a:cubicBezTo>
                  <a:pt x="644" y="297"/>
                  <a:pt x="648" y="294"/>
                  <a:pt x="650" y="292"/>
                </a:cubicBezTo>
                <a:cubicBezTo>
                  <a:pt x="656" y="289"/>
                  <a:pt x="661" y="286"/>
                  <a:pt x="667" y="282"/>
                </a:cubicBezTo>
                <a:cubicBezTo>
                  <a:pt x="667" y="282"/>
                  <a:pt x="668" y="282"/>
                  <a:pt x="668" y="282"/>
                </a:cubicBezTo>
                <a:cubicBezTo>
                  <a:pt x="673" y="282"/>
                  <a:pt x="692" y="276"/>
                  <a:pt x="691" y="275"/>
                </a:cubicBezTo>
                <a:cubicBezTo>
                  <a:pt x="697" y="275"/>
                  <a:pt x="706" y="275"/>
                  <a:pt x="712" y="274"/>
                </a:cubicBezTo>
                <a:cubicBezTo>
                  <a:pt x="717" y="274"/>
                  <a:pt x="718" y="273"/>
                  <a:pt x="721" y="273"/>
                </a:cubicBezTo>
                <a:close/>
                <a:moveTo>
                  <a:pt x="708" y="0"/>
                </a:moveTo>
                <a:cubicBezTo>
                  <a:pt x="595" y="0"/>
                  <a:pt x="492" y="51"/>
                  <a:pt x="426" y="136"/>
                </a:cubicBezTo>
                <a:cubicBezTo>
                  <a:pt x="405" y="137"/>
                  <a:pt x="385" y="141"/>
                  <a:pt x="364" y="150"/>
                </a:cubicBezTo>
                <a:cubicBezTo>
                  <a:pt x="118" y="259"/>
                  <a:pt x="1" y="546"/>
                  <a:pt x="71" y="798"/>
                </a:cubicBezTo>
                <a:cubicBezTo>
                  <a:pt x="139" y="1042"/>
                  <a:pt x="359" y="1295"/>
                  <a:pt x="618" y="1334"/>
                </a:cubicBezTo>
                <a:cubicBezTo>
                  <a:pt x="646" y="1338"/>
                  <a:pt x="675" y="1340"/>
                  <a:pt x="703" y="1340"/>
                </a:cubicBezTo>
                <a:cubicBezTo>
                  <a:pt x="949" y="1340"/>
                  <a:pt x="1168" y="1176"/>
                  <a:pt x="1275" y="954"/>
                </a:cubicBezTo>
                <a:cubicBezTo>
                  <a:pt x="1339" y="824"/>
                  <a:pt x="1374" y="682"/>
                  <a:pt x="1350" y="537"/>
                </a:cubicBezTo>
                <a:cubicBezTo>
                  <a:pt x="1328" y="403"/>
                  <a:pt x="1245" y="297"/>
                  <a:pt x="1143" y="212"/>
                </a:cubicBezTo>
                <a:cubicBezTo>
                  <a:pt x="1023" y="113"/>
                  <a:pt x="891" y="10"/>
                  <a:pt x="728" y="1"/>
                </a:cubicBezTo>
                <a:cubicBezTo>
                  <a:pt x="721" y="1"/>
                  <a:pt x="715" y="0"/>
                  <a:pt x="7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5" name="Google Shape;1975;p35">
            <a:extLst>
              <a:ext uri="{FF2B5EF4-FFF2-40B4-BE49-F238E27FC236}">
                <a16:creationId xmlns:a16="http://schemas.microsoft.com/office/drawing/2014/main" id="{A57453C7-14C8-0B3B-285D-D105D8BCA7F1}"/>
              </a:ext>
            </a:extLst>
          </p:cNvPr>
          <p:cNvSpPr/>
          <p:nvPr/>
        </p:nvSpPr>
        <p:spPr>
          <a:xfrm>
            <a:off x="2166880" y="7142903"/>
            <a:ext cx="73638" cy="69439"/>
          </a:xfrm>
          <a:custGeom>
            <a:avLst/>
            <a:gdLst/>
            <a:ahLst/>
            <a:cxnLst/>
            <a:rect l="l" t="t" r="r" b="b"/>
            <a:pathLst>
              <a:path w="796" h="751" extrusionOk="0">
                <a:moveTo>
                  <a:pt x="448" y="279"/>
                </a:moveTo>
                <a:cubicBezTo>
                  <a:pt x="454" y="280"/>
                  <a:pt x="461" y="283"/>
                  <a:pt x="468" y="284"/>
                </a:cubicBezTo>
                <a:cubicBezTo>
                  <a:pt x="474" y="286"/>
                  <a:pt x="480" y="291"/>
                  <a:pt x="486" y="295"/>
                </a:cubicBezTo>
                <a:lnTo>
                  <a:pt x="497" y="306"/>
                </a:lnTo>
                <a:cubicBezTo>
                  <a:pt x="500" y="310"/>
                  <a:pt x="502" y="314"/>
                  <a:pt x="505" y="318"/>
                </a:cubicBezTo>
                <a:cubicBezTo>
                  <a:pt x="508" y="327"/>
                  <a:pt x="511" y="337"/>
                  <a:pt x="512" y="347"/>
                </a:cubicBezTo>
                <a:lnTo>
                  <a:pt x="512" y="377"/>
                </a:lnTo>
                <a:cubicBezTo>
                  <a:pt x="510" y="387"/>
                  <a:pt x="507" y="397"/>
                  <a:pt x="505" y="406"/>
                </a:cubicBezTo>
                <a:cubicBezTo>
                  <a:pt x="500" y="414"/>
                  <a:pt x="496" y="420"/>
                  <a:pt x="491" y="428"/>
                </a:cubicBezTo>
                <a:cubicBezTo>
                  <a:pt x="486" y="435"/>
                  <a:pt x="480" y="440"/>
                  <a:pt x="473" y="445"/>
                </a:cubicBezTo>
                <a:lnTo>
                  <a:pt x="445" y="460"/>
                </a:lnTo>
                <a:cubicBezTo>
                  <a:pt x="434" y="465"/>
                  <a:pt x="422" y="468"/>
                  <a:pt x="409" y="471"/>
                </a:cubicBezTo>
                <a:cubicBezTo>
                  <a:pt x="403" y="471"/>
                  <a:pt x="396" y="472"/>
                  <a:pt x="388" y="472"/>
                </a:cubicBezTo>
                <a:cubicBezTo>
                  <a:pt x="381" y="472"/>
                  <a:pt x="374" y="471"/>
                  <a:pt x="367" y="471"/>
                </a:cubicBezTo>
                <a:cubicBezTo>
                  <a:pt x="355" y="468"/>
                  <a:pt x="342" y="465"/>
                  <a:pt x="331" y="460"/>
                </a:cubicBezTo>
                <a:cubicBezTo>
                  <a:pt x="320" y="456"/>
                  <a:pt x="313" y="451"/>
                  <a:pt x="304" y="446"/>
                </a:cubicBezTo>
                <a:cubicBezTo>
                  <a:pt x="299" y="442"/>
                  <a:pt x="294" y="439"/>
                  <a:pt x="290" y="435"/>
                </a:cubicBezTo>
                <a:cubicBezTo>
                  <a:pt x="288" y="430"/>
                  <a:pt x="285" y="425"/>
                  <a:pt x="283" y="421"/>
                </a:cubicBezTo>
                <a:cubicBezTo>
                  <a:pt x="282" y="416"/>
                  <a:pt x="280" y="413"/>
                  <a:pt x="279" y="408"/>
                </a:cubicBezTo>
                <a:lnTo>
                  <a:pt x="279" y="380"/>
                </a:lnTo>
                <a:cubicBezTo>
                  <a:pt x="282" y="369"/>
                  <a:pt x="284" y="361"/>
                  <a:pt x="287" y="351"/>
                </a:cubicBezTo>
                <a:cubicBezTo>
                  <a:pt x="290" y="341"/>
                  <a:pt x="295" y="333"/>
                  <a:pt x="300" y="326"/>
                </a:cubicBezTo>
                <a:cubicBezTo>
                  <a:pt x="329" y="325"/>
                  <a:pt x="357" y="314"/>
                  <a:pt x="381" y="295"/>
                </a:cubicBezTo>
                <a:lnTo>
                  <a:pt x="381" y="295"/>
                </a:lnTo>
                <a:cubicBezTo>
                  <a:pt x="380" y="296"/>
                  <a:pt x="379" y="296"/>
                  <a:pt x="378" y="297"/>
                </a:cubicBezTo>
                <a:cubicBezTo>
                  <a:pt x="380" y="296"/>
                  <a:pt x="382" y="294"/>
                  <a:pt x="384" y="293"/>
                </a:cubicBezTo>
                <a:lnTo>
                  <a:pt x="384" y="293"/>
                </a:lnTo>
                <a:cubicBezTo>
                  <a:pt x="383" y="294"/>
                  <a:pt x="382" y="295"/>
                  <a:pt x="381" y="295"/>
                </a:cubicBezTo>
                <a:lnTo>
                  <a:pt x="381" y="295"/>
                </a:lnTo>
                <a:cubicBezTo>
                  <a:pt x="383" y="295"/>
                  <a:pt x="385" y="294"/>
                  <a:pt x="386" y="292"/>
                </a:cubicBezTo>
                <a:lnTo>
                  <a:pt x="386" y="292"/>
                </a:lnTo>
                <a:cubicBezTo>
                  <a:pt x="385" y="293"/>
                  <a:pt x="385" y="293"/>
                  <a:pt x="384" y="293"/>
                </a:cubicBezTo>
                <a:lnTo>
                  <a:pt x="384" y="293"/>
                </a:lnTo>
                <a:cubicBezTo>
                  <a:pt x="385" y="292"/>
                  <a:pt x="386" y="292"/>
                  <a:pt x="387" y="291"/>
                </a:cubicBezTo>
                <a:lnTo>
                  <a:pt x="387" y="291"/>
                </a:lnTo>
                <a:cubicBezTo>
                  <a:pt x="387" y="291"/>
                  <a:pt x="387" y="292"/>
                  <a:pt x="386" y="292"/>
                </a:cubicBezTo>
                <a:lnTo>
                  <a:pt x="386" y="292"/>
                </a:lnTo>
                <a:cubicBezTo>
                  <a:pt x="391" y="289"/>
                  <a:pt x="396" y="287"/>
                  <a:pt x="402" y="284"/>
                </a:cubicBezTo>
                <a:cubicBezTo>
                  <a:pt x="408" y="281"/>
                  <a:pt x="414" y="280"/>
                  <a:pt x="422" y="279"/>
                </a:cubicBezTo>
                <a:close/>
                <a:moveTo>
                  <a:pt x="437" y="0"/>
                </a:moveTo>
                <a:cubicBezTo>
                  <a:pt x="434" y="0"/>
                  <a:pt x="431" y="1"/>
                  <a:pt x="428" y="1"/>
                </a:cubicBezTo>
                <a:cubicBezTo>
                  <a:pt x="342" y="4"/>
                  <a:pt x="264" y="35"/>
                  <a:pt x="200" y="92"/>
                </a:cubicBezTo>
                <a:cubicBezTo>
                  <a:pt x="194" y="97"/>
                  <a:pt x="191" y="105"/>
                  <a:pt x="186" y="112"/>
                </a:cubicBezTo>
                <a:cubicBezTo>
                  <a:pt x="174" y="112"/>
                  <a:pt x="161" y="114"/>
                  <a:pt x="149" y="118"/>
                </a:cubicBezTo>
                <a:cubicBezTo>
                  <a:pt x="113" y="129"/>
                  <a:pt x="88" y="150"/>
                  <a:pt x="66" y="181"/>
                </a:cubicBezTo>
                <a:cubicBezTo>
                  <a:pt x="24" y="241"/>
                  <a:pt x="2" y="319"/>
                  <a:pt x="0" y="393"/>
                </a:cubicBezTo>
                <a:cubicBezTo>
                  <a:pt x="0" y="478"/>
                  <a:pt x="31" y="559"/>
                  <a:pt x="87" y="623"/>
                </a:cubicBezTo>
                <a:cubicBezTo>
                  <a:pt x="162" y="710"/>
                  <a:pt x="276" y="751"/>
                  <a:pt x="389" y="751"/>
                </a:cubicBezTo>
                <a:cubicBezTo>
                  <a:pt x="423" y="751"/>
                  <a:pt x="456" y="747"/>
                  <a:pt x="489" y="740"/>
                </a:cubicBezTo>
                <a:cubicBezTo>
                  <a:pt x="626" y="709"/>
                  <a:pt x="741" y="601"/>
                  <a:pt x="777" y="464"/>
                </a:cubicBezTo>
                <a:cubicBezTo>
                  <a:pt x="796" y="395"/>
                  <a:pt x="796" y="319"/>
                  <a:pt x="775" y="250"/>
                </a:cubicBezTo>
                <a:cubicBezTo>
                  <a:pt x="750" y="172"/>
                  <a:pt x="703" y="109"/>
                  <a:pt x="637" y="62"/>
                </a:cubicBezTo>
                <a:cubicBezTo>
                  <a:pt x="581" y="22"/>
                  <a:pt x="506" y="0"/>
                  <a:pt x="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6" name="Google Shape;1976;p35">
            <a:extLst>
              <a:ext uri="{FF2B5EF4-FFF2-40B4-BE49-F238E27FC236}">
                <a16:creationId xmlns:a16="http://schemas.microsoft.com/office/drawing/2014/main" id="{C013E9CC-0D68-6C95-FC00-E1182FDDC02D}"/>
              </a:ext>
            </a:extLst>
          </p:cNvPr>
          <p:cNvSpPr/>
          <p:nvPr/>
        </p:nvSpPr>
        <p:spPr>
          <a:xfrm>
            <a:off x="10126413" y="277971"/>
            <a:ext cx="1253603" cy="630039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77" name="Google Shape;1977;p35">
            <a:extLst>
              <a:ext uri="{FF2B5EF4-FFF2-40B4-BE49-F238E27FC236}">
                <a16:creationId xmlns:a16="http://schemas.microsoft.com/office/drawing/2014/main" id="{F841E992-B218-3D5D-E7C9-A9DD1B30A075}"/>
              </a:ext>
            </a:extLst>
          </p:cNvPr>
          <p:cNvGrpSpPr/>
          <p:nvPr/>
        </p:nvGrpSpPr>
        <p:grpSpPr>
          <a:xfrm>
            <a:off x="9935136" y="5552383"/>
            <a:ext cx="912108" cy="1132447"/>
            <a:chOff x="8558587" y="5554046"/>
            <a:chExt cx="911834" cy="1132787"/>
          </a:xfrm>
        </p:grpSpPr>
        <p:sp>
          <p:nvSpPr>
            <p:cNvPr id="1978" name="Google Shape;1978;p35">
              <a:extLst>
                <a:ext uri="{FF2B5EF4-FFF2-40B4-BE49-F238E27FC236}">
                  <a16:creationId xmlns:a16="http://schemas.microsoft.com/office/drawing/2014/main" id="{178A9305-4267-E172-EEDE-A15E1B8C119E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5">
              <a:extLst>
                <a:ext uri="{FF2B5EF4-FFF2-40B4-BE49-F238E27FC236}">
                  <a16:creationId xmlns:a16="http://schemas.microsoft.com/office/drawing/2014/main" id="{2E06992E-9629-9547-1BB8-2734E7FC06FC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0" name="Google Shape;1980;p35">
              <a:extLst>
                <a:ext uri="{FF2B5EF4-FFF2-40B4-BE49-F238E27FC236}">
                  <a16:creationId xmlns:a16="http://schemas.microsoft.com/office/drawing/2014/main" id="{555AFB9A-72D8-9B91-20D2-17D54936B41F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35">
              <a:extLst>
                <a:ext uri="{FF2B5EF4-FFF2-40B4-BE49-F238E27FC236}">
                  <a16:creationId xmlns:a16="http://schemas.microsoft.com/office/drawing/2014/main" id="{CEB83164-3C01-CE80-3F04-4B3340AAA8D5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35">
              <a:extLst>
                <a:ext uri="{FF2B5EF4-FFF2-40B4-BE49-F238E27FC236}">
                  <a16:creationId xmlns:a16="http://schemas.microsoft.com/office/drawing/2014/main" id="{CF486BF4-DDC3-1FD4-FF9A-9257C066E595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35">
              <a:extLst>
                <a:ext uri="{FF2B5EF4-FFF2-40B4-BE49-F238E27FC236}">
                  <a16:creationId xmlns:a16="http://schemas.microsoft.com/office/drawing/2014/main" id="{E90234D1-89D3-EE28-6E11-BF5E8F8B274B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35">
              <a:extLst>
                <a:ext uri="{FF2B5EF4-FFF2-40B4-BE49-F238E27FC236}">
                  <a16:creationId xmlns:a16="http://schemas.microsoft.com/office/drawing/2014/main" id="{FF4AB01E-0D90-C879-67AE-33F7F30ADB89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5" name="Google Shape;1985;p35">
            <a:extLst>
              <a:ext uri="{FF2B5EF4-FFF2-40B4-BE49-F238E27FC236}">
                <a16:creationId xmlns:a16="http://schemas.microsoft.com/office/drawing/2014/main" id="{A6F510A5-91C2-00E7-79D7-022BBE272B27}"/>
              </a:ext>
            </a:extLst>
          </p:cNvPr>
          <p:cNvSpPr/>
          <p:nvPr/>
        </p:nvSpPr>
        <p:spPr>
          <a:xfrm rot="3023778">
            <a:off x="4222597" y="5860563"/>
            <a:ext cx="644046" cy="968560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86" name="Google Shape;1986;p35">
            <a:extLst>
              <a:ext uri="{FF2B5EF4-FFF2-40B4-BE49-F238E27FC236}">
                <a16:creationId xmlns:a16="http://schemas.microsoft.com/office/drawing/2014/main" id="{1ADD7D41-91D4-B310-6CD9-67144057EE8F}"/>
              </a:ext>
            </a:extLst>
          </p:cNvPr>
          <p:cNvGrpSpPr/>
          <p:nvPr/>
        </p:nvGrpSpPr>
        <p:grpSpPr>
          <a:xfrm rot="-2157396">
            <a:off x="2907253" y="299122"/>
            <a:ext cx="929081" cy="1102063"/>
            <a:chOff x="4663712" y="7774544"/>
            <a:chExt cx="929037" cy="1102174"/>
          </a:xfrm>
        </p:grpSpPr>
        <p:sp>
          <p:nvSpPr>
            <p:cNvPr id="1987" name="Google Shape;1987;p35">
              <a:extLst>
                <a:ext uri="{FF2B5EF4-FFF2-40B4-BE49-F238E27FC236}">
                  <a16:creationId xmlns:a16="http://schemas.microsoft.com/office/drawing/2014/main" id="{9C92A260-34F0-199F-139D-C7BEC461870D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5">
              <a:extLst>
                <a:ext uri="{FF2B5EF4-FFF2-40B4-BE49-F238E27FC236}">
                  <a16:creationId xmlns:a16="http://schemas.microsoft.com/office/drawing/2014/main" id="{DAF98C01-E52D-D628-A0CE-55CF12EE1768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9" name="Google Shape;1989;p35">
            <a:extLst>
              <a:ext uri="{FF2B5EF4-FFF2-40B4-BE49-F238E27FC236}">
                <a16:creationId xmlns:a16="http://schemas.microsoft.com/office/drawing/2014/main" id="{7ED23122-799C-8BC0-B2BE-90090F86E677}"/>
              </a:ext>
            </a:extLst>
          </p:cNvPr>
          <p:cNvSpPr/>
          <p:nvPr/>
        </p:nvSpPr>
        <p:spPr>
          <a:xfrm>
            <a:off x="1666797" y="1755957"/>
            <a:ext cx="405194" cy="638176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0" name="Google Shape;1990;p35">
            <a:extLst>
              <a:ext uri="{FF2B5EF4-FFF2-40B4-BE49-F238E27FC236}">
                <a16:creationId xmlns:a16="http://schemas.microsoft.com/office/drawing/2014/main" id="{73498C2F-4EC4-6FC4-4943-FC96E10489A5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1" name="Google Shape;1991;p35">
            <a:extLst>
              <a:ext uri="{FF2B5EF4-FFF2-40B4-BE49-F238E27FC236}">
                <a16:creationId xmlns:a16="http://schemas.microsoft.com/office/drawing/2014/main" id="{51667FA5-3CA6-25DB-B84E-2C3765EBC7CF}"/>
              </a:ext>
            </a:extLst>
          </p:cNvPr>
          <p:cNvSpPr/>
          <p:nvPr/>
        </p:nvSpPr>
        <p:spPr>
          <a:xfrm>
            <a:off x="8211345" y="484832"/>
            <a:ext cx="414815" cy="401934"/>
          </a:xfrm>
          <a:custGeom>
            <a:avLst/>
            <a:gdLst/>
            <a:ahLst/>
            <a:cxnLst/>
            <a:rect l="l" t="t" r="r" b="b"/>
            <a:pathLst>
              <a:path w="4484" h="4347" extrusionOk="0">
                <a:moveTo>
                  <a:pt x="3313" y="242"/>
                </a:moveTo>
                <a:cubicBezTo>
                  <a:pt x="3362" y="242"/>
                  <a:pt x="3412" y="248"/>
                  <a:pt x="3464" y="261"/>
                </a:cubicBezTo>
                <a:cubicBezTo>
                  <a:pt x="3904" y="367"/>
                  <a:pt x="4147" y="638"/>
                  <a:pt x="4152" y="1089"/>
                </a:cubicBezTo>
                <a:cubicBezTo>
                  <a:pt x="4159" y="1657"/>
                  <a:pt x="4040" y="2203"/>
                  <a:pt x="3778" y="2709"/>
                </a:cubicBezTo>
                <a:cubicBezTo>
                  <a:pt x="3588" y="3075"/>
                  <a:pt x="3373" y="3428"/>
                  <a:pt x="3165" y="3785"/>
                </a:cubicBezTo>
                <a:cubicBezTo>
                  <a:pt x="3113" y="3875"/>
                  <a:pt x="3044" y="3957"/>
                  <a:pt x="2968" y="4064"/>
                </a:cubicBezTo>
                <a:cubicBezTo>
                  <a:pt x="2196" y="3682"/>
                  <a:pt x="1501" y="3243"/>
                  <a:pt x="837" y="2752"/>
                </a:cubicBezTo>
                <a:cubicBezTo>
                  <a:pt x="599" y="2578"/>
                  <a:pt x="451" y="2333"/>
                  <a:pt x="352" y="2060"/>
                </a:cubicBezTo>
                <a:cubicBezTo>
                  <a:pt x="265" y="1822"/>
                  <a:pt x="234" y="1567"/>
                  <a:pt x="416" y="1372"/>
                </a:cubicBezTo>
                <a:cubicBezTo>
                  <a:pt x="595" y="1180"/>
                  <a:pt x="810" y="1034"/>
                  <a:pt x="1072" y="1034"/>
                </a:cubicBezTo>
                <a:cubicBezTo>
                  <a:pt x="1134" y="1034"/>
                  <a:pt x="1198" y="1042"/>
                  <a:pt x="1265" y="1059"/>
                </a:cubicBezTo>
                <a:cubicBezTo>
                  <a:pt x="1632" y="1155"/>
                  <a:pt x="1911" y="1368"/>
                  <a:pt x="2112" y="1688"/>
                </a:cubicBezTo>
                <a:cubicBezTo>
                  <a:pt x="2140" y="1731"/>
                  <a:pt x="2147" y="1798"/>
                  <a:pt x="2185" y="1825"/>
                </a:cubicBezTo>
                <a:cubicBezTo>
                  <a:pt x="2241" y="1866"/>
                  <a:pt x="2315" y="1912"/>
                  <a:pt x="2378" y="1912"/>
                </a:cubicBezTo>
                <a:cubicBezTo>
                  <a:pt x="2383" y="1912"/>
                  <a:pt x="2389" y="1912"/>
                  <a:pt x="2394" y="1911"/>
                </a:cubicBezTo>
                <a:cubicBezTo>
                  <a:pt x="2487" y="1900"/>
                  <a:pt x="2520" y="1813"/>
                  <a:pt x="2497" y="1715"/>
                </a:cubicBezTo>
                <a:cubicBezTo>
                  <a:pt x="2422" y="1368"/>
                  <a:pt x="2491" y="1042"/>
                  <a:pt x="2657" y="736"/>
                </a:cubicBezTo>
                <a:cubicBezTo>
                  <a:pt x="2835" y="408"/>
                  <a:pt x="3059" y="242"/>
                  <a:pt x="3313" y="242"/>
                </a:cubicBezTo>
                <a:close/>
                <a:moveTo>
                  <a:pt x="3334" y="1"/>
                </a:moveTo>
                <a:cubicBezTo>
                  <a:pt x="3180" y="1"/>
                  <a:pt x="3032" y="36"/>
                  <a:pt x="2909" y="109"/>
                </a:cubicBezTo>
                <a:cubicBezTo>
                  <a:pt x="2583" y="302"/>
                  <a:pt x="2407" y="582"/>
                  <a:pt x="2309" y="928"/>
                </a:cubicBezTo>
                <a:cubicBezTo>
                  <a:pt x="2273" y="1057"/>
                  <a:pt x="2254" y="1192"/>
                  <a:pt x="2232" y="1299"/>
                </a:cubicBezTo>
                <a:cubicBezTo>
                  <a:pt x="2154" y="1245"/>
                  <a:pt x="2088" y="1208"/>
                  <a:pt x="2028" y="1163"/>
                </a:cubicBezTo>
                <a:cubicBezTo>
                  <a:pt x="1747" y="952"/>
                  <a:pt x="1456" y="784"/>
                  <a:pt x="1138" y="784"/>
                </a:cubicBezTo>
                <a:cubicBezTo>
                  <a:pt x="985" y="784"/>
                  <a:pt x="826" y="823"/>
                  <a:pt x="658" y="914"/>
                </a:cubicBezTo>
                <a:cubicBezTo>
                  <a:pt x="485" y="1009"/>
                  <a:pt x="327" y="1139"/>
                  <a:pt x="175" y="1266"/>
                </a:cubicBezTo>
                <a:cubicBezTo>
                  <a:pt x="124" y="1308"/>
                  <a:pt x="98" y="1394"/>
                  <a:pt x="87" y="1463"/>
                </a:cubicBezTo>
                <a:cubicBezTo>
                  <a:pt x="1" y="1976"/>
                  <a:pt x="108" y="2440"/>
                  <a:pt x="504" y="2793"/>
                </a:cubicBezTo>
                <a:cubicBezTo>
                  <a:pt x="771" y="3031"/>
                  <a:pt x="1058" y="3254"/>
                  <a:pt x="1361" y="3440"/>
                </a:cubicBezTo>
                <a:cubicBezTo>
                  <a:pt x="1845" y="3739"/>
                  <a:pt x="2347" y="4011"/>
                  <a:pt x="2850" y="4279"/>
                </a:cubicBezTo>
                <a:cubicBezTo>
                  <a:pt x="2934" y="4323"/>
                  <a:pt x="2998" y="4346"/>
                  <a:pt x="3051" y="4346"/>
                </a:cubicBezTo>
                <a:cubicBezTo>
                  <a:pt x="3141" y="4346"/>
                  <a:pt x="3200" y="4279"/>
                  <a:pt x="3277" y="4133"/>
                </a:cubicBezTo>
                <a:cubicBezTo>
                  <a:pt x="3406" y="3890"/>
                  <a:pt x="3484" y="3616"/>
                  <a:pt x="3640" y="3394"/>
                </a:cubicBezTo>
                <a:cubicBezTo>
                  <a:pt x="3942" y="2965"/>
                  <a:pt x="4160" y="2499"/>
                  <a:pt x="4298" y="1999"/>
                </a:cubicBezTo>
                <a:cubicBezTo>
                  <a:pt x="4398" y="1638"/>
                  <a:pt x="4484" y="1271"/>
                  <a:pt x="4416" y="882"/>
                </a:cubicBezTo>
                <a:cubicBezTo>
                  <a:pt x="4320" y="318"/>
                  <a:pt x="3797" y="1"/>
                  <a:pt x="33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92" name="Google Shape;1992;p35">
            <a:extLst>
              <a:ext uri="{FF2B5EF4-FFF2-40B4-BE49-F238E27FC236}">
                <a16:creationId xmlns:a16="http://schemas.microsoft.com/office/drawing/2014/main" id="{92D4E494-3DF7-A3F3-B472-1630125614CE}"/>
              </a:ext>
            </a:extLst>
          </p:cNvPr>
          <p:cNvGrpSpPr/>
          <p:nvPr/>
        </p:nvGrpSpPr>
        <p:grpSpPr>
          <a:xfrm>
            <a:off x="5809960" y="5074462"/>
            <a:ext cx="1106297" cy="1548608"/>
            <a:chOff x="3193695" y="6626019"/>
            <a:chExt cx="1105966" cy="1549073"/>
          </a:xfrm>
        </p:grpSpPr>
        <p:sp>
          <p:nvSpPr>
            <p:cNvPr id="1993" name="Google Shape;1993;p35">
              <a:extLst>
                <a:ext uri="{FF2B5EF4-FFF2-40B4-BE49-F238E27FC236}">
                  <a16:creationId xmlns:a16="http://schemas.microsoft.com/office/drawing/2014/main" id="{53661960-B363-B46C-C457-E82D051EA279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35">
              <a:extLst>
                <a:ext uri="{FF2B5EF4-FFF2-40B4-BE49-F238E27FC236}">
                  <a16:creationId xmlns:a16="http://schemas.microsoft.com/office/drawing/2014/main" id="{419206EA-48EA-1119-CCD9-D5DA9E91AF61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5" name="Google Shape;1995;p35">
            <a:extLst>
              <a:ext uri="{FF2B5EF4-FFF2-40B4-BE49-F238E27FC236}">
                <a16:creationId xmlns:a16="http://schemas.microsoft.com/office/drawing/2014/main" id="{9AE30705-8E32-6404-2570-4AF9CC2AA18F}"/>
              </a:ext>
            </a:extLst>
          </p:cNvPr>
          <p:cNvGrpSpPr/>
          <p:nvPr/>
        </p:nvGrpSpPr>
        <p:grpSpPr>
          <a:xfrm>
            <a:off x="7705883" y="5385155"/>
            <a:ext cx="763713" cy="948730"/>
            <a:chOff x="6330000" y="5386771"/>
            <a:chExt cx="763484" cy="949014"/>
          </a:xfrm>
        </p:grpSpPr>
        <p:sp>
          <p:nvSpPr>
            <p:cNvPr id="1996" name="Google Shape;1996;p35">
              <a:extLst>
                <a:ext uri="{FF2B5EF4-FFF2-40B4-BE49-F238E27FC236}">
                  <a16:creationId xmlns:a16="http://schemas.microsoft.com/office/drawing/2014/main" id="{C9A51913-EF1D-107F-A6FF-28D86FFCED18}"/>
                </a:ext>
              </a:extLst>
            </p:cNvPr>
            <p:cNvSpPr/>
            <p:nvPr/>
          </p:nvSpPr>
          <p:spPr>
            <a:xfrm>
              <a:off x="6330000" y="5386771"/>
              <a:ext cx="763484" cy="949014"/>
            </a:xfrm>
            <a:custGeom>
              <a:avLst/>
              <a:gdLst/>
              <a:ahLst/>
              <a:cxnLst/>
              <a:rect l="l" t="t" r="r" b="b"/>
              <a:pathLst>
                <a:path w="8255" h="10261" extrusionOk="0">
                  <a:moveTo>
                    <a:pt x="4082" y="687"/>
                  </a:moveTo>
                  <a:cubicBezTo>
                    <a:pt x="4170" y="918"/>
                    <a:pt x="4278" y="1126"/>
                    <a:pt x="4330" y="1346"/>
                  </a:cubicBezTo>
                  <a:cubicBezTo>
                    <a:pt x="4454" y="1881"/>
                    <a:pt x="4543" y="2421"/>
                    <a:pt x="4662" y="2958"/>
                  </a:cubicBezTo>
                  <a:cubicBezTo>
                    <a:pt x="4815" y="3646"/>
                    <a:pt x="4994" y="4330"/>
                    <a:pt x="5142" y="5020"/>
                  </a:cubicBezTo>
                  <a:cubicBezTo>
                    <a:pt x="5291" y="5719"/>
                    <a:pt x="5431" y="6422"/>
                    <a:pt x="5542" y="7128"/>
                  </a:cubicBezTo>
                  <a:cubicBezTo>
                    <a:pt x="5581" y="7361"/>
                    <a:pt x="5539" y="7613"/>
                    <a:pt x="5504" y="7852"/>
                  </a:cubicBezTo>
                  <a:cubicBezTo>
                    <a:pt x="5477" y="8038"/>
                    <a:pt x="5351" y="8168"/>
                    <a:pt x="5126" y="8227"/>
                  </a:cubicBezTo>
                  <a:cubicBezTo>
                    <a:pt x="4853" y="6997"/>
                    <a:pt x="4529" y="5786"/>
                    <a:pt x="4327" y="4556"/>
                  </a:cubicBezTo>
                  <a:cubicBezTo>
                    <a:pt x="4124" y="3320"/>
                    <a:pt x="3906" y="2084"/>
                    <a:pt x="3729" y="799"/>
                  </a:cubicBezTo>
                  <a:cubicBezTo>
                    <a:pt x="3848" y="761"/>
                    <a:pt x="3945" y="731"/>
                    <a:pt x="4082" y="687"/>
                  </a:cubicBezTo>
                  <a:close/>
                  <a:moveTo>
                    <a:pt x="3442" y="896"/>
                  </a:moveTo>
                  <a:cubicBezTo>
                    <a:pt x="3463" y="896"/>
                    <a:pt x="3484" y="897"/>
                    <a:pt x="3505" y="898"/>
                  </a:cubicBezTo>
                  <a:cubicBezTo>
                    <a:pt x="3531" y="1007"/>
                    <a:pt x="3561" y="1106"/>
                    <a:pt x="3580" y="1209"/>
                  </a:cubicBezTo>
                  <a:cubicBezTo>
                    <a:pt x="3687" y="1781"/>
                    <a:pt x="3816" y="2351"/>
                    <a:pt x="3887" y="2928"/>
                  </a:cubicBezTo>
                  <a:cubicBezTo>
                    <a:pt x="3951" y="3439"/>
                    <a:pt x="4139" y="3932"/>
                    <a:pt x="4102" y="4458"/>
                  </a:cubicBezTo>
                  <a:cubicBezTo>
                    <a:pt x="4097" y="4529"/>
                    <a:pt x="4114" y="4605"/>
                    <a:pt x="4137" y="4675"/>
                  </a:cubicBezTo>
                  <a:cubicBezTo>
                    <a:pt x="4360" y="5372"/>
                    <a:pt x="4498" y="6083"/>
                    <a:pt x="4600" y="6807"/>
                  </a:cubicBezTo>
                  <a:cubicBezTo>
                    <a:pt x="4654" y="7183"/>
                    <a:pt x="4743" y="7555"/>
                    <a:pt x="4813" y="7928"/>
                  </a:cubicBezTo>
                  <a:cubicBezTo>
                    <a:pt x="4828" y="8000"/>
                    <a:pt x="4835" y="8074"/>
                    <a:pt x="4847" y="8146"/>
                  </a:cubicBezTo>
                  <a:cubicBezTo>
                    <a:pt x="4869" y="8279"/>
                    <a:pt x="4795" y="8340"/>
                    <a:pt x="4682" y="8375"/>
                  </a:cubicBezTo>
                  <a:cubicBezTo>
                    <a:pt x="4629" y="8392"/>
                    <a:pt x="4575" y="8400"/>
                    <a:pt x="4521" y="8400"/>
                  </a:cubicBezTo>
                  <a:cubicBezTo>
                    <a:pt x="4327" y="8400"/>
                    <a:pt x="4137" y="8298"/>
                    <a:pt x="4017" y="8128"/>
                  </a:cubicBezTo>
                  <a:cubicBezTo>
                    <a:pt x="3438" y="7307"/>
                    <a:pt x="3127" y="6383"/>
                    <a:pt x="2947" y="5407"/>
                  </a:cubicBezTo>
                  <a:cubicBezTo>
                    <a:pt x="2931" y="5314"/>
                    <a:pt x="2904" y="5222"/>
                    <a:pt x="2885" y="5128"/>
                  </a:cubicBezTo>
                  <a:cubicBezTo>
                    <a:pt x="2765" y="4538"/>
                    <a:pt x="2625" y="3952"/>
                    <a:pt x="2529" y="3358"/>
                  </a:cubicBezTo>
                  <a:cubicBezTo>
                    <a:pt x="2417" y="2660"/>
                    <a:pt x="2342" y="1954"/>
                    <a:pt x="2246" y="1204"/>
                  </a:cubicBezTo>
                  <a:cubicBezTo>
                    <a:pt x="2657" y="1110"/>
                    <a:pt x="3012" y="896"/>
                    <a:pt x="3442" y="896"/>
                  </a:cubicBezTo>
                  <a:close/>
                  <a:moveTo>
                    <a:pt x="5797" y="266"/>
                  </a:moveTo>
                  <a:cubicBezTo>
                    <a:pt x="5861" y="470"/>
                    <a:pt x="5937" y="667"/>
                    <a:pt x="5980" y="872"/>
                  </a:cubicBezTo>
                  <a:cubicBezTo>
                    <a:pt x="6100" y="1431"/>
                    <a:pt x="6201" y="1993"/>
                    <a:pt x="6315" y="2554"/>
                  </a:cubicBezTo>
                  <a:cubicBezTo>
                    <a:pt x="6346" y="2705"/>
                    <a:pt x="6314" y="2826"/>
                    <a:pt x="6185" y="2916"/>
                  </a:cubicBezTo>
                  <a:cubicBezTo>
                    <a:pt x="5485" y="3400"/>
                    <a:pt x="5673" y="4601"/>
                    <a:pt x="6256" y="5066"/>
                  </a:cubicBezTo>
                  <a:cubicBezTo>
                    <a:pt x="6478" y="5242"/>
                    <a:pt x="6692" y="5394"/>
                    <a:pt x="6980" y="5431"/>
                  </a:cubicBezTo>
                  <a:cubicBezTo>
                    <a:pt x="7114" y="5449"/>
                    <a:pt x="7245" y="5502"/>
                    <a:pt x="7387" y="5543"/>
                  </a:cubicBezTo>
                  <a:cubicBezTo>
                    <a:pt x="7413" y="5647"/>
                    <a:pt x="7444" y="5749"/>
                    <a:pt x="7461" y="5850"/>
                  </a:cubicBezTo>
                  <a:cubicBezTo>
                    <a:pt x="7547" y="6362"/>
                    <a:pt x="7625" y="6875"/>
                    <a:pt x="7718" y="7386"/>
                  </a:cubicBezTo>
                  <a:cubicBezTo>
                    <a:pt x="7754" y="7583"/>
                    <a:pt x="7834" y="7770"/>
                    <a:pt x="7877" y="7966"/>
                  </a:cubicBezTo>
                  <a:cubicBezTo>
                    <a:pt x="7929" y="8218"/>
                    <a:pt x="7926" y="8260"/>
                    <a:pt x="7683" y="8363"/>
                  </a:cubicBezTo>
                  <a:cubicBezTo>
                    <a:pt x="7304" y="8523"/>
                    <a:pt x="6914" y="8659"/>
                    <a:pt x="6521" y="8782"/>
                  </a:cubicBezTo>
                  <a:cubicBezTo>
                    <a:pt x="5724" y="9033"/>
                    <a:pt x="4922" y="9271"/>
                    <a:pt x="4122" y="9512"/>
                  </a:cubicBezTo>
                  <a:cubicBezTo>
                    <a:pt x="3981" y="9555"/>
                    <a:pt x="3835" y="9586"/>
                    <a:pt x="3692" y="9622"/>
                  </a:cubicBezTo>
                  <a:cubicBezTo>
                    <a:pt x="3383" y="9698"/>
                    <a:pt x="3076" y="9774"/>
                    <a:pt x="2767" y="9850"/>
                  </a:cubicBezTo>
                  <a:cubicBezTo>
                    <a:pt x="2595" y="9892"/>
                    <a:pt x="2424" y="9934"/>
                    <a:pt x="2230" y="9981"/>
                  </a:cubicBezTo>
                  <a:cubicBezTo>
                    <a:pt x="2032" y="9163"/>
                    <a:pt x="1852" y="8404"/>
                    <a:pt x="1659" y="7648"/>
                  </a:cubicBezTo>
                  <a:cubicBezTo>
                    <a:pt x="1629" y="7530"/>
                    <a:pt x="1651" y="7448"/>
                    <a:pt x="1706" y="7354"/>
                  </a:cubicBezTo>
                  <a:cubicBezTo>
                    <a:pt x="1798" y="7201"/>
                    <a:pt x="1858" y="7027"/>
                    <a:pt x="1964" y="6887"/>
                  </a:cubicBezTo>
                  <a:cubicBezTo>
                    <a:pt x="2186" y="6599"/>
                    <a:pt x="2183" y="6277"/>
                    <a:pt x="2149" y="5947"/>
                  </a:cubicBezTo>
                  <a:cubicBezTo>
                    <a:pt x="2107" y="5555"/>
                    <a:pt x="1960" y="5202"/>
                    <a:pt x="1685" y="4921"/>
                  </a:cubicBezTo>
                  <a:cubicBezTo>
                    <a:pt x="1468" y="4700"/>
                    <a:pt x="1222" y="4513"/>
                    <a:pt x="883" y="4499"/>
                  </a:cubicBezTo>
                  <a:cubicBezTo>
                    <a:pt x="706" y="3586"/>
                    <a:pt x="531" y="2683"/>
                    <a:pt x="354" y="1772"/>
                  </a:cubicBezTo>
                  <a:cubicBezTo>
                    <a:pt x="906" y="1608"/>
                    <a:pt x="1451" y="1447"/>
                    <a:pt x="2035" y="1273"/>
                  </a:cubicBezTo>
                  <a:cubicBezTo>
                    <a:pt x="2055" y="1387"/>
                    <a:pt x="2076" y="1485"/>
                    <a:pt x="2092" y="1586"/>
                  </a:cubicBezTo>
                  <a:cubicBezTo>
                    <a:pt x="2159" y="2044"/>
                    <a:pt x="2221" y="2504"/>
                    <a:pt x="2290" y="2963"/>
                  </a:cubicBezTo>
                  <a:cubicBezTo>
                    <a:pt x="2379" y="3567"/>
                    <a:pt x="2447" y="4176"/>
                    <a:pt x="2572" y="4773"/>
                  </a:cubicBezTo>
                  <a:cubicBezTo>
                    <a:pt x="2784" y="5797"/>
                    <a:pt x="2995" y="6829"/>
                    <a:pt x="3499" y="7761"/>
                  </a:cubicBezTo>
                  <a:cubicBezTo>
                    <a:pt x="3645" y="8030"/>
                    <a:pt x="3775" y="8344"/>
                    <a:pt x="4066" y="8506"/>
                  </a:cubicBezTo>
                  <a:cubicBezTo>
                    <a:pt x="4187" y="8573"/>
                    <a:pt x="4336" y="8637"/>
                    <a:pt x="4470" y="8637"/>
                  </a:cubicBezTo>
                  <a:cubicBezTo>
                    <a:pt x="4482" y="8637"/>
                    <a:pt x="4495" y="8636"/>
                    <a:pt x="4507" y="8635"/>
                  </a:cubicBezTo>
                  <a:cubicBezTo>
                    <a:pt x="4745" y="8614"/>
                    <a:pt x="4982" y="8538"/>
                    <a:pt x="5213" y="8462"/>
                  </a:cubicBezTo>
                  <a:cubicBezTo>
                    <a:pt x="5565" y="8345"/>
                    <a:pt x="5755" y="8071"/>
                    <a:pt x="5754" y="7717"/>
                  </a:cubicBezTo>
                  <a:cubicBezTo>
                    <a:pt x="5753" y="7276"/>
                    <a:pt x="5713" y="6832"/>
                    <a:pt x="5647" y="6394"/>
                  </a:cubicBezTo>
                  <a:cubicBezTo>
                    <a:pt x="5577" y="5926"/>
                    <a:pt x="5460" y="5462"/>
                    <a:pt x="5355" y="5000"/>
                  </a:cubicBezTo>
                  <a:cubicBezTo>
                    <a:pt x="5310" y="4806"/>
                    <a:pt x="5235" y="4618"/>
                    <a:pt x="5193" y="4423"/>
                  </a:cubicBezTo>
                  <a:cubicBezTo>
                    <a:pt x="5075" y="3876"/>
                    <a:pt x="4967" y="3329"/>
                    <a:pt x="4855" y="2782"/>
                  </a:cubicBezTo>
                  <a:cubicBezTo>
                    <a:pt x="4739" y="2215"/>
                    <a:pt x="4629" y="1648"/>
                    <a:pt x="4503" y="1084"/>
                  </a:cubicBezTo>
                  <a:cubicBezTo>
                    <a:pt x="4472" y="946"/>
                    <a:pt x="4394" y="819"/>
                    <a:pt x="4325" y="657"/>
                  </a:cubicBezTo>
                  <a:cubicBezTo>
                    <a:pt x="4824" y="525"/>
                    <a:pt x="5298" y="398"/>
                    <a:pt x="5797" y="266"/>
                  </a:cubicBezTo>
                  <a:close/>
                  <a:moveTo>
                    <a:pt x="5852" y="0"/>
                  </a:moveTo>
                  <a:cubicBezTo>
                    <a:pt x="5578" y="0"/>
                    <a:pt x="5341" y="119"/>
                    <a:pt x="5095" y="172"/>
                  </a:cubicBezTo>
                  <a:cubicBezTo>
                    <a:pt x="4516" y="295"/>
                    <a:pt x="3947" y="457"/>
                    <a:pt x="3376" y="609"/>
                  </a:cubicBezTo>
                  <a:cubicBezTo>
                    <a:pt x="2865" y="747"/>
                    <a:pt x="2356" y="887"/>
                    <a:pt x="1849" y="1038"/>
                  </a:cubicBezTo>
                  <a:cubicBezTo>
                    <a:pt x="1263" y="1214"/>
                    <a:pt x="687" y="1431"/>
                    <a:pt x="1" y="1509"/>
                  </a:cubicBezTo>
                  <a:cubicBezTo>
                    <a:pt x="37" y="1727"/>
                    <a:pt x="59" y="1923"/>
                    <a:pt x="102" y="2114"/>
                  </a:cubicBezTo>
                  <a:cubicBezTo>
                    <a:pt x="274" y="2898"/>
                    <a:pt x="466" y="3678"/>
                    <a:pt x="520" y="4482"/>
                  </a:cubicBezTo>
                  <a:cubicBezTo>
                    <a:pt x="535" y="4714"/>
                    <a:pt x="577" y="4746"/>
                    <a:pt x="809" y="4776"/>
                  </a:cubicBezTo>
                  <a:cubicBezTo>
                    <a:pt x="921" y="4791"/>
                    <a:pt x="1050" y="4796"/>
                    <a:pt x="1141" y="4853"/>
                  </a:cubicBezTo>
                  <a:cubicBezTo>
                    <a:pt x="1832" y="5278"/>
                    <a:pt x="2161" y="6507"/>
                    <a:pt x="1487" y="7148"/>
                  </a:cubicBezTo>
                  <a:cubicBezTo>
                    <a:pt x="1305" y="7321"/>
                    <a:pt x="1284" y="7511"/>
                    <a:pt x="1355" y="7753"/>
                  </a:cubicBezTo>
                  <a:cubicBezTo>
                    <a:pt x="1566" y="8472"/>
                    <a:pt x="1782" y="9193"/>
                    <a:pt x="1874" y="9943"/>
                  </a:cubicBezTo>
                  <a:cubicBezTo>
                    <a:pt x="1900" y="10151"/>
                    <a:pt x="2014" y="10260"/>
                    <a:pt x="2204" y="10260"/>
                  </a:cubicBezTo>
                  <a:cubicBezTo>
                    <a:pt x="2233" y="10260"/>
                    <a:pt x="2264" y="10258"/>
                    <a:pt x="2296" y="10253"/>
                  </a:cubicBezTo>
                  <a:cubicBezTo>
                    <a:pt x="2474" y="10224"/>
                    <a:pt x="2646" y="10167"/>
                    <a:pt x="2819" y="10120"/>
                  </a:cubicBezTo>
                  <a:cubicBezTo>
                    <a:pt x="3095" y="10048"/>
                    <a:pt x="3371" y="9973"/>
                    <a:pt x="3647" y="9898"/>
                  </a:cubicBezTo>
                  <a:cubicBezTo>
                    <a:pt x="3893" y="9834"/>
                    <a:pt x="4141" y="9779"/>
                    <a:pt x="4382" y="9707"/>
                  </a:cubicBezTo>
                  <a:cubicBezTo>
                    <a:pt x="5123" y="9483"/>
                    <a:pt x="5861" y="9255"/>
                    <a:pt x="6600" y="9024"/>
                  </a:cubicBezTo>
                  <a:cubicBezTo>
                    <a:pt x="6962" y="8913"/>
                    <a:pt x="7324" y="8794"/>
                    <a:pt x="7684" y="8675"/>
                  </a:cubicBezTo>
                  <a:cubicBezTo>
                    <a:pt x="7763" y="8649"/>
                    <a:pt x="7840" y="8609"/>
                    <a:pt x="7911" y="8562"/>
                  </a:cubicBezTo>
                  <a:cubicBezTo>
                    <a:pt x="8203" y="8371"/>
                    <a:pt x="8255" y="8231"/>
                    <a:pt x="8183" y="7898"/>
                  </a:cubicBezTo>
                  <a:cubicBezTo>
                    <a:pt x="8027" y="7173"/>
                    <a:pt x="7878" y="6448"/>
                    <a:pt x="7722" y="5724"/>
                  </a:cubicBezTo>
                  <a:cubicBezTo>
                    <a:pt x="7608" y="5195"/>
                    <a:pt x="7722" y="5287"/>
                    <a:pt x="7157" y="5164"/>
                  </a:cubicBezTo>
                  <a:cubicBezTo>
                    <a:pt x="6438" y="5008"/>
                    <a:pt x="6049" y="4538"/>
                    <a:pt x="6054" y="3801"/>
                  </a:cubicBezTo>
                  <a:cubicBezTo>
                    <a:pt x="6056" y="3436"/>
                    <a:pt x="6204" y="3164"/>
                    <a:pt x="6542" y="3022"/>
                  </a:cubicBezTo>
                  <a:cubicBezTo>
                    <a:pt x="6685" y="2963"/>
                    <a:pt x="6707" y="2879"/>
                    <a:pt x="6681" y="2751"/>
                  </a:cubicBezTo>
                  <a:cubicBezTo>
                    <a:pt x="6556" y="2160"/>
                    <a:pt x="6438" y="1570"/>
                    <a:pt x="6308" y="982"/>
                  </a:cubicBezTo>
                  <a:cubicBezTo>
                    <a:pt x="6234" y="655"/>
                    <a:pt x="6137" y="332"/>
                    <a:pt x="6054" y="23"/>
                  </a:cubicBezTo>
                  <a:cubicBezTo>
                    <a:pt x="5984" y="7"/>
                    <a:pt x="5917" y="0"/>
                    <a:pt x="5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35">
              <a:extLst>
                <a:ext uri="{FF2B5EF4-FFF2-40B4-BE49-F238E27FC236}">
                  <a16:creationId xmlns:a16="http://schemas.microsoft.com/office/drawing/2014/main" id="{DD77C0DA-75F5-7CC5-496F-5BFBD1751EF8}"/>
                </a:ext>
              </a:extLst>
            </p:cNvPr>
            <p:cNvSpPr/>
            <p:nvPr/>
          </p:nvSpPr>
          <p:spPr>
            <a:xfrm>
              <a:off x="6628793" y="5889482"/>
              <a:ext cx="81666" cy="88233"/>
            </a:xfrm>
            <a:custGeom>
              <a:avLst/>
              <a:gdLst/>
              <a:ahLst/>
              <a:cxnLst/>
              <a:rect l="l" t="t" r="r" b="b"/>
              <a:pathLst>
                <a:path w="883" h="954" extrusionOk="0">
                  <a:moveTo>
                    <a:pt x="410" y="0"/>
                  </a:moveTo>
                  <a:cubicBezTo>
                    <a:pt x="181" y="0"/>
                    <a:pt x="21" y="172"/>
                    <a:pt x="13" y="431"/>
                  </a:cubicBezTo>
                  <a:cubicBezTo>
                    <a:pt x="1" y="732"/>
                    <a:pt x="180" y="951"/>
                    <a:pt x="439" y="954"/>
                  </a:cubicBezTo>
                  <a:cubicBezTo>
                    <a:pt x="439" y="954"/>
                    <a:pt x="440" y="954"/>
                    <a:pt x="440" y="954"/>
                  </a:cubicBezTo>
                  <a:cubicBezTo>
                    <a:pt x="670" y="954"/>
                    <a:pt x="883" y="752"/>
                    <a:pt x="878" y="539"/>
                  </a:cubicBezTo>
                  <a:cubicBezTo>
                    <a:pt x="873" y="296"/>
                    <a:pt x="624" y="3"/>
                    <a:pt x="420" y="0"/>
                  </a:cubicBezTo>
                  <a:cubicBezTo>
                    <a:pt x="417" y="0"/>
                    <a:pt x="413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113E33-A2D9-EFFC-61C8-B6C7D7F65ACD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372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7DD0965C-CA92-8733-5498-BC3307A34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24E74309-BD04-A176-2F64-5F05D4B026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1- Desejar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8C9056AE-5ADE-733A-5B7A-558E7D9DFED6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76546DCB-A5E0-C11E-E793-4D9A5ADB44B4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B6AA1A14-3C04-8E90-B1B9-8CDBC66DF724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DD923462-99A8-ACFF-40B0-61C11AC22331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527242A2-0B84-0F8F-F79A-1646ACA238FE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0079E004-EF62-9A4B-F884-6EF68DB8C30F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EB32182F-7337-5073-C8E0-55638E3AF2FA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D9292D1D-6BDD-D803-AA67-FB606B87D131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C260B730-2F34-65D4-BD67-37E515752B1B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B0FDB057-09D5-A9BD-D4B0-CEAA91E46593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B619F3ED-E47E-C54E-4875-00335AC8D6F0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75C40605-B987-6267-79AF-D1C9EE489496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830544E4-9625-7F0F-844B-7F531AE6ED62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D11A8BD4-3FCA-EDEE-7360-156701C602F4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E34D8304-3F61-5BCF-815B-4EBECE0EE7BD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5B54AD8A-F48C-D4BD-0C70-E5C6315A9613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FF9CF322-48D0-5801-9777-D6F559733C54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B907FA93-6788-EAA1-9385-515F4317FF0E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0AB1F272-5A6D-AA12-8E31-F5DED1ABDEBD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35F61B5E-7B6C-B7F4-66AC-EA46B8171F8E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001DF6AA-4FEE-6D35-A7B9-AB77E29E2AFD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80769A0C-3053-5A21-4ACE-AA0DC5BA07C4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3FFF7F-613C-15DE-1AE8-AA81210A5187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849C9E24-0F96-4E40-063F-10BA000627CA}"/>
              </a:ext>
            </a:extLst>
          </p:cNvPr>
          <p:cNvSpPr txBox="1">
            <a:spLocks/>
          </p:cNvSpPr>
          <p:nvPr/>
        </p:nvSpPr>
        <p:spPr>
          <a:xfrm>
            <a:off x="2411689" y="4325642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Gaegu" pitchFamily="2" charset="0"/>
                <a:ea typeface="Gaegu" pitchFamily="2" charset="0"/>
              </a:rPr>
              <a:t>Você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precisa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querer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Gaegu" pitchFamily="2" charset="0"/>
                <a:ea typeface="Gaegu" pitchFamily="2" charset="0"/>
              </a:rPr>
              <a:t>Desejo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profundo /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Desejo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vital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Gaegu" pitchFamily="2" charset="0"/>
                <a:ea typeface="Gaegu" pitchFamily="2" charset="0"/>
              </a:rPr>
              <a:t>Desejo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ardente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Gaegu" pitchFamily="2" charset="0"/>
                <a:ea typeface="Gaegu" pitchFamily="2" charset="0"/>
              </a:rPr>
              <a:t>Queira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o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verdadeiro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, de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falso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tem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um monte.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Gaegu" pitchFamily="2" charset="0"/>
                <a:ea typeface="Gaegu" pitchFamily="2" charset="0"/>
              </a:rPr>
              <a:t>Hb 5.12-14 x 1 Pedro 2.2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6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45C04E1C-BE53-1796-9D6D-9C216F9B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AF6CD281-AC97-C7DF-B39A-019DBF59D4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000" b="1" dirty="0"/>
              <a:t>1- Desejar</a:t>
            </a:r>
            <a:endParaRPr sz="60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8800939C-E4DD-3702-83EC-BB717C2812A9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0DE75720-58AF-FB87-ACB9-40D4C73D72AD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D92C4C06-B1B7-9579-8ADE-CDA4B1865BE7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A6320F39-843B-FA1E-339B-645850617327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289ED5D1-DEDA-A328-9B7D-66E1341397C3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B90C02FA-6AF6-73E3-69AB-188227A4DE6B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B216FAC8-F78B-6A3F-F204-4B34E6594E80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9D9ECF58-B911-B991-82C0-CF109678DBC6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F8A9EBF7-303F-9623-D91B-47F5878C4D4E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CFD665EE-5E88-A52F-DA37-234CF6134B30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1D99D331-173B-DF4B-442A-D08C60C55A3D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E7CF69DD-29E7-9254-420E-7E023DCDC0E0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250FB81C-899F-0FC7-4C14-9E66F110F867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B0AC2C86-6358-DA5D-CAFC-3768BEAFA7EC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BA41C85A-D481-2EF8-4ADE-D1F786F6E0DC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ADA7F399-A35F-E124-A45A-3C973787BDE8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CEA41A0B-1EAB-84D4-D6A3-D9C6AFBB87F7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3CFC7EB7-06A1-4AA7-3736-EFC49B754189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E2769020-C486-52EE-8D46-F012867D9888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238D9278-5034-4E42-B366-A299E3F07447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66ACD2B7-2019-E482-AD94-239BBDD070FA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A108A16C-5578-C0F5-DD92-BD6B31C18E49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DFC61E-A033-405A-D974-DE8C21141E15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1DD6A7F5-2BF4-07B3-8926-BA6F2A71036B}"/>
              </a:ext>
            </a:extLst>
          </p:cNvPr>
          <p:cNvSpPr txBox="1">
            <a:spLocks/>
          </p:cNvSpPr>
          <p:nvPr/>
        </p:nvSpPr>
        <p:spPr>
          <a:xfrm>
            <a:off x="2445169" y="3869957"/>
            <a:ext cx="8284500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000" dirty="0">
                <a:latin typeface="Gaegu" pitchFamily="2" charset="0"/>
                <a:ea typeface="Gaegu" pitchFamily="2" charset="0"/>
              </a:rPr>
              <a:t>"Como a corça suspira pelas correntes das águas, assim, por ti, ó Deus, suspira a minha alma. A minha alma tem sede de Deus, do Deus vivo.“</a:t>
            </a:r>
          </a:p>
          <a:p>
            <a:r>
              <a:rPr lang="pt-BR" sz="3200" dirty="0">
                <a:latin typeface="Gaegu" pitchFamily="2" charset="0"/>
                <a:ea typeface="Gaegu" pitchFamily="2" charset="0"/>
              </a:rPr>
              <a:t>						</a:t>
            </a:r>
            <a:r>
              <a:rPr lang="pt-BR" sz="3200" b="1" dirty="0">
                <a:latin typeface="Gaegu" pitchFamily="2" charset="0"/>
                <a:ea typeface="Gaegu" pitchFamily="2" charset="0"/>
              </a:rPr>
              <a:t>Salmos 42.1-2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0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131EEB2C-6F94-28DD-44B5-1593DE92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8625463A-8213-4890-95C6-7A0255FC78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000" b="1" dirty="0"/>
              <a:t>1- Desejar</a:t>
            </a:r>
            <a:endParaRPr sz="60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16B41CCD-5168-3E38-2FBF-A3C716075CBE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DE4920E9-F069-20F3-62D8-B35CE4ED92B8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1A10E356-61C4-04B1-2027-E790BD15FF45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0D18B62C-049D-1924-C26E-9AD427B4DEF3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0DD551A0-A65D-7EF3-4E37-443307AEC927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8EF2AC5D-1D9F-64F8-7D7D-56E276881EAE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3AEE229B-4335-58C2-79F1-A5319F188459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C4261A88-1747-9A76-C64F-F1FA5ECDBAC5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C89C5FD3-A6CA-DE7E-29D0-3D567E712F91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2C9983EF-7EE8-D200-F240-D7B4142D6500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8B277C63-1816-3A48-6533-2FAED8BF948C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91F7EAF5-08D6-AC63-78E1-2B3731BCD803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F86A9A98-5175-A4D6-2C98-ECA35FBF094A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A0B113A2-CBA1-F18B-F3AE-76B1B862ADF9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74A16CDD-71E2-8F8C-08FE-938D2FF5336E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D0753574-C068-D5DF-89D4-7294FA460307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1018EFDB-6F38-22E8-A633-14200E22581E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401DA78D-BCA0-A1CA-E81C-0303D8D13C51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64D2C6AA-9DCC-352D-9B15-F24438D4D851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07CBC00A-B280-91DE-184E-598A325E6E2F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A4D50DBE-AB84-E515-BC44-20FD705FF900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DBF93A8D-2E4D-6D6C-EA6A-D9B983FBF3BD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A361A7C0-29E6-0D6C-2173-85AF46DD1BAA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0053EFAA-8384-4561-2CA4-F5A8A04B5685}"/>
              </a:ext>
            </a:extLst>
          </p:cNvPr>
          <p:cNvSpPr txBox="1">
            <a:spLocks/>
          </p:cNvSpPr>
          <p:nvPr/>
        </p:nvSpPr>
        <p:spPr>
          <a:xfrm>
            <a:off x="2611414" y="3150434"/>
            <a:ext cx="8284500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000" dirty="0">
                <a:latin typeface="Gaegu" pitchFamily="2" charset="0"/>
                <a:ea typeface="Gaegu" pitchFamily="2" charset="0"/>
              </a:rPr>
              <a:t>"Consumida está a minha alma por desejar intensamente os teus juízos em todo o tempo."</a:t>
            </a:r>
            <a:r>
              <a:rPr lang="pt-BR" sz="3200" dirty="0">
                <a:latin typeface="Gaegu" pitchFamily="2" charset="0"/>
                <a:ea typeface="Gaegu" pitchFamily="2" charset="0"/>
              </a:rPr>
              <a:t>										</a:t>
            </a:r>
            <a:r>
              <a:rPr lang="pt-BR" sz="3200" b="1" dirty="0">
                <a:latin typeface="Gaegu" pitchFamily="2" charset="0"/>
                <a:ea typeface="Gaegu" pitchFamily="2" charset="0"/>
              </a:rPr>
              <a:t>Salmos 119.20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70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>
          <a:extLst>
            <a:ext uri="{FF2B5EF4-FFF2-40B4-BE49-F238E27FC236}">
              <a16:creationId xmlns:a16="http://schemas.microsoft.com/office/drawing/2014/main" id="{BA02461A-D008-53E5-0428-F92F941AB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4" name="Google Shape;4384;p70">
            <a:extLst>
              <a:ext uri="{FF2B5EF4-FFF2-40B4-BE49-F238E27FC236}">
                <a16:creationId xmlns:a16="http://schemas.microsoft.com/office/drawing/2014/main" id="{EB8D32D8-D588-696A-7C97-2C270259D6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b="1" dirty="0"/>
              <a:t>6 sinais perigosos</a:t>
            </a:r>
            <a:endParaRPr b="1" dirty="0"/>
          </a:p>
        </p:txBody>
      </p:sp>
      <p:grpSp>
        <p:nvGrpSpPr>
          <p:cNvPr id="4385" name="Google Shape;4385;p70">
            <a:extLst>
              <a:ext uri="{FF2B5EF4-FFF2-40B4-BE49-F238E27FC236}">
                <a16:creationId xmlns:a16="http://schemas.microsoft.com/office/drawing/2014/main" id="{359DC128-5A92-4E29-3B14-94C564F9EF05}"/>
              </a:ext>
            </a:extLst>
          </p:cNvPr>
          <p:cNvGrpSpPr/>
          <p:nvPr/>
        </p:nvGrpSpPr>
        <p:grpSpPr>
          <a:xfrm rot="1549639">
            <a:off x="9576788" y="5295625"/>
            <a:ext cx="912127" cy="1132492"/>
            <a:chOff x="8558587" y="5554046"/>
            <a:chExt cx="911834" cy="1132787"/>
          </a:xfrm>
        </p:grpSpPr>
        <p:sp>
          <p:nvSpPr>
            <p:cNvPr id="4386" name="Google Shape;4386;p70">
              <a:extLst>
                <a:ext uri="{FF2B5EF4-FFF2-40B4-BE49-F238E27FC236}">
                  <a16:creationId xmlns:a16="http://schemas.microsoft.com/office/drawing/2014/main" id="{A4D809AB-0F49-12EE-C0E0-F83FDB8DF7A7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7" name="Google Shape;4387;p70">
              <a:extLst>
                <a:ext uri="{FF2B5EF4-FFF2-40B4-BE49-F238E27FC236}">
                  <a16:creationId xmlns:a16="http://schemas.microsoft.com/office/drawing/2014/main" id="{8C72898B-3261-F630-F88C-48C31BD12C38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8" name="Google Shape;4388;p70">
              <a:extLst>
                <a:ext uri="{FF2B5EF4-FFF2-40B4-BE49-F238E27FC236}">
                  <a16:creationId xmlns:a16="http://schemas.microsoft.com/office/drawing/2014/main" id="{713C8775-5E64-7BDC-F8E8-956C29E71DB2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9" name="Google Shape;4389;p70">
              <a:extLst>
                <a:ext uri="{FF2B5EF4-FFF2-40B4-BE49-F238E27FC236}">
                  <a16:creationId xmlns:a16="http://schemas.microsoft.com/office/drawing/2014/main" id="{76EBE8E0-4D50-4BA7-A869-F11B0EA0BF9B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0" name="Google Shape;4390;p70">
              <a:extLst>
                <a:ext uri="{FF2B5EF4-FFF2-40B4-BE49-F238E27FC236}">
                  <a16:creationId xmlns:a16="http://schemas.microsoft.com/office/drawing/2014/main" id="{B207D575-3885-E0E6-6DC4-9D5968BBE912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1" name="Google Shape;4391;p70">
              <a:extLst>
                <a:ext uri="{FF2B5EF4-FFF2-40B4-BE49-F238E27FC236}">
                  <a16:creationId xmlns:a16="http://schemas.microsoft.com/office/drawing/2014/main" id="{C51CDDBD-4FD8-9616-3C9F-1AEBB9003398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2" name="Google Shape;4392;p70">
              <a:extLst>
                <a:ext uri="{FF2B5EF4-FFF2-40B4-BE49-F238E27FC236}">
                  <a16:creationId xmlns:a16="http://schemas.microsoft.com/office/drawing/2014/main" id="{56E3CDD4-180F-1EC4-B85F-F0353A5414D8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93" name="Google Shape;4393;p70">
            <a:extLst>
              <a:ext uri="{FF2B5EF4-FFF2-40B4-BE49-F238E27FC236}">
                <a16:creationId xmlns:a16="http://schemas.microsoft.com/office/drawing/2014/main" id="{85B66089-DFD9-82FF-B6E0-EBD52CAFA43C}"/>
              </a:ext>
            </a:extLst>
          </p:cNvPr>
          <p:cNvSpPr/>
          <p:nvPr/>
        </p:nvSpPr>
        <p:spPr>
          <a:xfrm>
            <a:off x="7036763" y="815213"/>
            <a:ext cx="699191" cy="898643"/>
          </a:xfrm>
          <a:custGeom>
            <a:avLst/>
            <a:gdLst/>
            <a:ahLst/>
            <a:cxnLst/>
            <a:rect l="l" t="t" r="r" b="b"/>
            <a:pathLst>
              <a:path w="7558" h="9719" extrusionOk="0">
                <a:moveTo>
                  <a:pt x="1206" y="729"/>
                </a:moveTo>
                <a:cubicBezTo>
                  <a:pt x="1392" y="729"/>
                  <a:pt x="1604" y="851"/>
                  <a:pt x="2013" y="1150"/>
                </a:cubicBezTo>
                <a:cubicBezTo>
                  <a:pt x="1557" y="1514"/>
                  <a:pt x="1085" y="1835"/>
                  <a:pt x="536" y="2176"/>
                </a:cubicBezTo>
                <a:cubicBezTo>
                  <a:pt x="490" y="1844"/>
                  <a:pt x="452" y="1586"/>
                  <a:pt x="417" y="1327"/>
                </a:cubicBezTo>
                <a:cubicBezTo>
                  <a:pt x="400" y="1199"/>
                  <a:pt x="441" y="1098"/>
                  <a:pt x="560" y="1036"/>
                </a:cubicBezTo>
                <a:cubicBezTo>
                  <a:pt x="568" y="1031"/>
                  <a:pt x="577" y="1022"/>
                  <a:pt x="586" y="1017"/>
                </a:cubicBezTo>
                <a:cubicBezTo>
                  <a:pt x="870" y="841"/>
                  <a:pt x="1026" y="729"/>
                  <a:pt x="1206" y="729"/>
                </a:cubicBezTo>
                <a:close/>
                <a:moveTo>
                  <a:pt x="2192" y="1383"/>
                </a:moveTo>
                <a:cubicBezTo>
                  <a:pt x="2409" y="1675"/>
                  <a:pt x="2617" y="1950"/>
                  <a:pt x="2819" y="2232"/>
                </a:cubicBezTo>
                <a:cubicBezTo>
                  <a:pt x="3443" y="3098"/>
                  <a:pt x="4068" y="3965"/>
                  <a:pt x="4690" y="4834"/>
                </a:cubicBezTo>
                <a:cubicBezTo>
                  <a:pt x="5380" y="5797"/>
                  <a:pt x="6067" y="6761"/>
                  <a:pt x="6754" y="7727"/>
                </a:cubicBezTo>
                <a:cubicBezTo>
                  <a:pt x="6911" y="7949"/>
                  <a:pt x="7060" y="8176"/>
                  <a:pt x="7239" y="8436"/>
                </a:cubicBezTo>
                <a:cubicBezTo>
                  <a:pt x="7038" y="8546"/>
                  <a:pt x="6891" y="8627"/>
                  <a:pt x="6718" y="8721"/>
                </a:cubicBezTo>
                <a:cubicBezTo>
                  <a:pt x="5041" y="6392"/>
                  <a:pt x="3517" y="3972"/>
                  <a:pt x="1842" y="1616"/>
                </a:cubicBezTo>
                <a:cubicBezTo>
                  <a:pt x="1961" y="1536"/>
                  <a:pt x="2064" y="1468"/>
                  <a:pt x="2192" y="1383"/>
                </a:cubicBezTo>
                <a:close/>
                <a:moveTo>
                  <a:pt x="1664" y="1769"/>
                </a:moveTo>
                <a:cubicBezTo>
                  <a:pt x="1868" y="2037"/>
                  <a:pt x="2075" y="2289"/>
                  <a:pt x="2261" y="2555"/>
                </a:cubicBezTo>
                <a:cubicBezTo>
                  <a:pt x="2680" y="3155"/>
                  <a:pt x="3088" y="3762"/>
                  <a:pt x="3499" y="4365"/>
                </a:cubicBezTo>
                <a:cubicBezTo>
                  <a:pt x="3529" y="4409"/>
                  <a:pt x="3570" y="4446"/>
                  <a:pt x="3593" y="4492"/>
                </a:cubicBezTo>
                <a:cubicBezTo>
                  <a:pt x="3919" y="5148"/>
                  <a:pt x="4403" y="5696"/>
                  <a:pt x="4833" y="6279"/>
                </a:cubicBezTo>
                <a:cubicBezTo>
                  <a:pt x="5051" y="6577"/>
                  <a:pt x="5237" y="6899"/>
                  <a:pt x="5440" y="7208"/>
                </a:cubicBezTo>
                <a:cubicBezTo>
                  <a:pt x="5793" y="7745"/>
                  <a:pt x="6148" y="8281"/>
                  <a:pt x="6517" y="8840"/>
                </a:cubicBezTo>
                <a:cubicBezTo>
                  <a:pt x="6419" y="8907"/>
                  <a:pt x="6336" y="8960"/>
                  <a:pt x="6221" y="9033"/>
                </a:cubicBezTo>
                <a:cubicBezTo>
                  <a:pt x="6056" y="8778"/>
                  <a:pt x="5900" y="8532"/>
                  <a:pt x="5740" y="8287"/>
                </a:cubicBezTo>
                <a:cubicBezTo>
                  <a:pt x="5608" y="8082"/>
                  <a:pt x="5473" y="7881"/>
                  <a:pt x="5340" y="7676"/>
                </a:cubicBezTo>
                <a:cubicBezTo>
                  <a:pt x="5087" y="7287"/>
                  <a:pt x="4833" y="6897"/>
                  <a:pt x="4580" y="6507"/>
                </a:cubicBezTo>
                <a:cubicBezTo>
                  <a:pt x="4545" y="6454"/>
                  <a:pt x="4522" y="6393"/>
                  <a:pt x="4483" y="6343"/>
                </a:cubicBezTo>
                <a:cubicBezTo>
                  <a:pt x="4192" y="5968"/>
                  <a:pt x="3890" y="5601"/>
                  <a:pt x="3607" y="5221"/>
                </a:cubicBezTo>
                <a:cubicBezTo>
                  <a:pt x="3360" y="4890"/>
                  <a:pt x="3137" y="4545"/>
                  <a:pt x="2898" y="4209"/>
                </a:cubicBezTo>
                <a:cubicBezTo>
                  <a:pt x="2641" y="3847"/>
                  <a:pt x="2371" y="3492"/>
                  <a:pt x="2121" y="3126"/>
                </a:cubicBezTo>
                <a:cubicBezTo>
                  <a:pt x="1864" y="2752"/>
                  <a:pt x="1624" y="2367"/>
                  <a:pt x="1350" y="1949"/>
                </a:cubicBezTo>
                <a:cubicBezTo>
                  <a:pt x="1398" y="1922"/>
                  <a:pt x="1436" y="1901"/>
                  <a:pt x="1472" y="1880"/>
                </a:cubicBezTo>
                <a:cubicBezTo>
                  <a:pt x="1526" y="1849"/>
                  <a:pt x="1579" y="1818"/>
                  <a:pt x="1664" y="1769"/>
                </a:cubicBezTo>
                <a:close/>
                <a:moveTo>
                  <a:pt x="1166" y="2075"/>
                </a:moveTo>
                <a:cubicBezTo>
                  <a:pt x="1267" y="2211"/>
                  <a:pt x="1354" y="2316"/>
                  <a:pt x="1429" y="2427"/>
                </a:cubicBezTo>
                <a:cubicBezTo>
                  <a:pt x="1730" y="2875"/>
                  <a:pt x="2020" y="3328"/>
                  <a:pt x="2327" y="3772"/>
                </a:cubicBezTo>
                <a:cubicBezTo>
                  <a:pt x="2589" y="4152"/>
                  <a:pt x="2870" y="4519"/>
                  <a:pt x="3138" y="4895"/>
                </a:cubicBezTo>
                <a:cubicBezTo>
                  <a:pt x="3424" y="5295"/>
                  <a:pt x="3705" y="5702"/>
                  <a:pt x="3990" y="6104"/>
                </a:cubicBezTo>
                <a:cubicBezTo>
                  <a:pt x="4026" y="6156"/>
                  <a:pt x="4062" y="6212"/>
                  <a:pt x="4110" y="6252"/>
                </a:cubicBezTo>
                <a:cubicBezTo>
                  <a:pt x="4276" y="6389"/>
                  <a:pt x="4377" y="6569"/>
                  <a:pt x="4486" y="6754"/>
                </a:cubicBezTo>
                <a:cubicBezTo>
                  <a:pt x="4704" y="7126"/>
                  <a:pt x="4964" y="7474"/>
                  <a:pt x="5203" y="7836"/>
                </a:cubicBezTo>
                <a:cubicBezTo>
                  <a:pt x="5371" y="8091"/>
                  <a:pt x="5537" y="8348"/>
                  <a:pt x="5695" y="8610"/>
                </a:cubicBezTo>
                <a:cubicBezTo>
                  <a:pt x="5807" y="8799"/>
                  <a:pt x="5907" y="8994"/>
                  <a:pt x="6010" y="9185"/>
                </a:cubicBezTo>
                <a:cubicBezTo>
                  <a:pt x="6016" y="9194"/>
                  <a:pt x="6015" y="9206"/>
                  <a:pt x="6020" y="9235"/>
                </a:cubicBezTo>
                <a:cubicBezTo>
                  <a:pt x="5964" y="9279"/>
                  <a:pt x="5901" y="9331"/>
                  <a:pt x="5828" y="9389"/>
                </a:cubicBezTo>
                <a:cubicBezTo>
                  <a:pt x="5725" y="9280"/>
                  <a:pt x="5620" y="9189"/>
                  <a:pt x="5541" y="9083"/>
                </a:cubicBezTo>
                <a:cubicBezTo>
                  <a:pt x="4993" y="8342"/>
                  <a:pt x="4444" y="7605"/>
                  <a:pt x="3911" y="6854"/>
                </a:cubicBezTo>
                <a:cubicBezTo>
                  <a:pt x="3330" y="6035"/>
                  <a:pt x="2775" y="5196"/>
                  <a:pt x="2196" y="4374"/>
                </a:cubicBezTo>
                <a:cubicBezTo>
                  <a:pt x="1843" y="3875"/>
                  <a:pt x="1464" y="3393"/>
                  <a:pt x="1100" y="2902"/>
                </a:cubicBezTo>
                <a:cubicBezTo>
                  <a:pt x="993" y="2758"/>
                  <a:pt x="896" y="2609"/>
                  <a:pt x="763" y="2418"/>
                </a:cubicBezTo>
                <a:cubicBezTo>
                  <a:pt x="908" y="2295"/>
                  <a:pt x="1024" y="2196"/>
                  <a:pt x="1166" y="2075"/>
                </a:cubicBezTo>
                <a:close/>
                <a:moveTo>
                  <a:pt x="220" y="0"/>
                </a:moveTo>
                <a:cubicBezTo>
                  <a:pt x="71" y="0"/>
                  <a:pt x="0" y="107"/>
                  <a:pt x="20" y="295"/>
                </a:cubicBezTo>
                <a:lnTo>
                  <a:pt x="51" y="539"/>
                </a:lnTo>
                <a:cubicBezTo>
                  <a:pt x="101" y="840"/>
                  <a:pt x="114" y="1091"/>
                  <a:pt x="158" y="1394"/>
                </a:cubicBezTo>
                <a:cubicBezTo>
                  <a:pt x="202" y="1697"/>
                  <a:pt x="235" y="2001"/>
                  <a:pt x="276" y="2305"/>
                </a:cubicBezTo>
                <a:cubicBezTo>
                  <a:pt x="282" y="2354"/>
                  <a:pt x="302" y="2411"/>
                  <a:pt x="334" y="2451"/>
                </a:cubicBezTo>
                <a:cubicBezTo>
                  <a:pt x="574" y="2742"/>
                  <a:pt x="841" y="3016"/>
                  <a:pt x="1062" y="3322"/>
                </a:cubicBezTo>
                <a:cubicBezTo>
                  <a:pt x="1664" y="4153"/>
                  <a:pt x="2249" y="4998"/>
                  <a:pt x="2840" y="5837"/>
                </a:cubicBezTo>
                <a:cubicBezTo>
                  <a:pt x="3163" y="6295"/>
                  <a:pt x="3481" y="6759"/>
                  <a:pt x="3811" y="7211"/>
                </a:cubicBezTo>
                <a:cubicBezTo>
                  <a:pt x="4353" y="7955"/>
                  <a:pt x="4912" y="8687"/>
                  <a:pt x="5451" y="9432"/>
                </a:cubicBezTo>
                <a:cubicBezTo>
                  <a:pt x="5591" y="9624"/>
                  <a:pt x="5675" y="9718"/>
                  <a:pt x="5775" y="9718"/>
                </a:cubicBezTo>
                <a:cubicBezTo>
                  <a:pt x="5860" y="9718"/>
                  <a:pt x="5957" y="9650"/>
                  <a:pt x="6109" y="9516"/>
                </a:cubicBezTo>
                <a:cubicBezTo>
                  <a:pt x="6141" y="9488"/>
                  <a:pt x="6169" y="9455"/>
                  <a:pt x="6203" y="9431"/>
                </a:cubicBezTo>
                <a:cubicBezTo>
                  <a:pt x="6500" y="9231"/>
                  <a:pt x="6797" y="9033"/>
                  <a:pt x="7097" y="8837"/>
                </a:cubicBezTo>
                <a:cubicBezTo>
                  <a:pt x="7175" y="8785"/>
                  <a:pt x="7268" y="8751"/>
                  <a:pt x="7342" y="8694"/>
                </a:cubicBezTo>
                <a:cubicBezTo>
                  <a:pt x="7538" y="8545"/>
                  <a:pt x="7558" y="8374"/>
                  <a:pt x="7417" y="8176"/>
                </a:cubicBezTo>
                <a:cubicBezTo>
                  <a:pt x="7349" y="8081"/>
                  <a:pt x="7279" y="7988"/>
                  <a:pt x="7213" y="7893"/>
                </a:cubicBezTo>
                <a:cubicBezTo>
                  <a:pt x="6751" y="7224"/>
                  <a:pt x="6300" y="6546"/>
                  <a:pt x="5827" y="5886"/>
                </a:cubicBezTo>
                <a:cubicBezTo>
                  <a:pt x="4860" y="4536"/>
                  <a:pt x="3878" y="3193"/>
                  <a:pt x="2905" y="1847"/>
                </a:cubicBezTo>
                <a:cubicBezTo>
                  <a:pt x="2757" y="1642"/>
                  <a:pt x="2593" y="1441"/>
                  <a:pt x="2480" y="1217"/>
                </a:cubicBezTo>
                <a:cubicBezTo>
                  <a:pt x="2399" y="1055"/>
                  <a:pt x="2296" y="934"/>
                  <a:pt x="2143" y="855"/>
                </a:cubicBezTo>
                <a:cubicBezTo>
                  <a:pt x="1780" y="660"/>
                  <a:pt x="1416" y="467"/>
                  <a:pt x="1045" y="290"/>
                </a:cubicBezTo>
                <a:cubicBezTo>
                  <a:pt x="826" y="185"/>
                  <a:pt x="595" y="100"/>
                  <a:pt x="364" y="26"/>
                </a:cubicBezTo>
                <a:cubicBezTo>
                  <a:pt x="310" y="9"/>
                  <a:pt x="262" y="0"/>
                  <a:pt x="2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4" name="Google Shape;4394;p70">
            <a:extLst>
              <a:ext uri="{FF2B5EF4-FFF2-40B4-BE49-F238E27FC236}">
                <a16:creationId xmlns:a16="http://schemas.microsoft.com/office/drawing/2014/main" id="{0DE6CA76-8D88-85E8-03B4-D73402BF65BD}"/>
              </a:ext>
            </a:extLst>
          </p:cNvPr>
          <p:cNvSpPr/>
          <p:nvPr/>
        </p:nvSpPr>
        <p:spPr>
          <a:xfrm>
            <a:off x="1886052" y="6570257"/>
            <a:ext cx="370410" cy="363008"/>
          </a:xfrm>
          <a:custGeom>
            <a:avLst/>
            <a:gdLst/>
            <a:ahLst/>
            <a:cxnLst/>
            <a:rect l="l" t="t" r="r" b="b"/>
            <a:pathLst>
              <a:path w="4004" h="3926" extrusionOk="0">
                <a:moveTo>
                  <a:pt x="898" y="267"/>
                </a:moveTo>
                <a:cubicBezTo>
                  <a:pt x="1050" y="267"/>
                  <a:pt x="1192" y="329"/>
                  <a:pt x="1325" y="449"/>
                </a:cubicBezTo>
                <a:cubicBezTo>
                  <a:pt x="1540" y="644"/>
                  <a:pt x="1632" y="901"/>
                  <a:pt x="1715" y="1162"/>
                </a:cubicBezTo>
                <a:cubicBezTo>
                  <a:pt x="1766" y="1323"/>
                  <a:pt x="1785" y="1493"/>
                  <a:pt x="1834" y="1654"/>
                </a:cubicBezTo>
                <a:cubicBezTo>
                  <a:pt x="1852" y="1710"/>
                  <a:pt x="1922" y="1798"/>
                  <a:pt x="1955" y="1798"/>
                </a:cubicBezTo>
                <a:cubicBezTo>
                  <a:pt x="1956" y="1798"/>
                  <a:pt x="1957" y="1798"/>
                  <a:pt x="1958" y="1798"/>
                </a:cubicBezTo>
                <a:cubicBezTo>
                  <a:pt x="2027" y="1785"/>
                  <a:pt x="2113" y="1731"/>
                  <a:pt x="2141" y="1669"/>
                </a:cubicBezTo>
                <a:cubicBezTo>
                  <a:pt x="2205" y="1536"/>
                  <a:pt x="2241" y="1390"/>
                  <a:pt x="2279" y="1248"/>
                </a:cubicBezTo>
                <a:cubicBezTo>
                  <a:pt x="2362" y="940"/>
                  <a:pt x="2539" y="692"/>
                  <a:pt x="2780" y="492"/>
                </a:cubicBezTo>
                <a:cubicBezTo>
                  <a:pt x="2899" y="393"/>
                  <a:pt x="3030" y="326"/>
                  <a:pt x="3173" y="326"/>
                </a:cubicBezTo>
                <a:cubicBezTo>
                  <a:pt x="3245" y="326"/>
                  <a:pt x="3319" y="342"/>
                  <a:pt x="3397" y="379"/>
                </a:cubicBezTo>
                <a:cubicBezTo>
                  <a:pt x="3622" y="485"/>
                  <a:pt x="3683" y="682"/>
                  <a:pt x="3681" y="904"/>
                </a:cubicBezTo>
                <a:cubicBezTo>
                  <a:pt x="3676" y="1307"/>
                  <a:pt x="3525" y="1669"/>
                  <a:pt x="3339" y="2016"/>
                </a:cubicBezTo>
                <a:cubicBezTo>
                  <a:pt x="3225" y="2228"/>
                  <a:pt x="3112" y="2444"/>
                  <a:pt x="2974" y="2642"/>
                </a:cubicBezTo>
                <a:cubicBezTo>
                  <a:pt x="2819" y="2866"/>
                  <a:pt x="2645" y="3078"/>
                  <a:pt x="2466" y="3284"/>
                </a:cubicBezTo>
                <a:cubicBezTo>
                  <a:pt x="2362" y="3403"/>
                  <a:pt x="2236" y="3502"/>
                  <a:pt x="2066" y="3659"/>
                </a:cubicBezTo>
                <a:cubicBezTo>
                  <a:pt x="1917" y="3514"/>
                  <a:pt x="1744" y="3376"/>
                  <a:pt x="1605" y="3208"/>
                </a:cubicBezTo>
                <a:cubicBezTo>
                  <a:pt x="1275" y="2808"/>
                  <a:pt x="938" y="2411"/>
                  <a:pt x="649" y="1984"/>
                </a:cubicBezTo>
                <a:cubicBezTo>
                  <a:pt x="427" y="1649"/>
                  <a:pt x="311" y="1255"/>
                  <a:pt x="347" y="840"/>
                </a:cubicBezTo>
                <a:cubicBezTo>
                  <a:pt x="367" y="609"/>
                  <a:pt x="436" y="395"/>
                  <a:pt x="680" y="307"/>
                </a:cubicBezTo>
                <a:cubicBezTo>
                  <a:pt x="755" y="280"/>
                  <a:pt x="828" y="267"/>
                  <a:pt x="898" y="267"/>
                </a:cubicBezTo>
                <a:close/>
                <a:moveTo>
                  <a:pt x="897" y="1"/>
                </a:moveTo>
                <a:cubicBezTo>
                  <a:pt x="573" y="1"/>
                  <a:pt x="263" y="181"/>
                  <a:pt x="142" y="482"/>
                </a:cubicBezTo>
                <a:cubicBezTo>
                  <a:pt x="29" y="765"/>
                  <a:pt x="0" y="1068"/>
                  <a:pt x="95" y="1355"/>
                </a:cubicBezTo>
                <a:cubicBezTo>
                  <a:pt x="214" y="1714"/>
                  <a:pt x="325" y="2082"/>
                  <a:pt x="575" y="2384"/>
                </a:cubicBezTo>
                <a:cubicBezTo>
                  <a:pt x="783" y="2638"/>
                  <a:pt x="960" y="2918"/>
                  <a:pt x="1182" y="3157"/>
                </a:cubicBezTo>
                <a:cubicBezTo>
                  <a:pt x="1411" y="3404"/>
                  <a:pt x="1668" y="3627"/>
                  <a:pt x="1930" y="3840"/>
                </a:cubicBezTo>
                <a:cubicBezTo>
                  <a:pt x="2001" y="3898"/>
                  <a:pt x="2061" y="3926"/>
                  <a:pt x="2117" y="3926"/>
                </a:cubicBezTo>
                <a:cubicBezTo>
                  <a:pt x="2186" y="3926"/>
                  <a:pt x="2249" y="3884"/>
                  <a:pt x="2320" y="3807"/>
                </a:cubicBezTo>
                <a:cubicBezTo>
                  <a:pt x="2865" y="3203"/>
                  <a:pt x="3335" y="2544"/>
                  <a:pt x="3699" y="1819"/>
                </a:cubicBezTo>
                <a:cubicBezTo>
                  <a:pt x="3879" y="1461"/>
                  <a:pt x="4004" y="1079"/>
                  <a:pt x="3935" y="658"/>
                </a:cubicBezTo>
                <a:cubicBezTo>
                  <a:pt x="3899" y="436"/>
                  <a:pt x="3796" y="287"/>
                  <a:pt x="3611" y="178"/>
                </a:cubicBezTo>
                <a:cubicBezTo>
                  <a:pt x="3460" y="89"/>
                  <a:pt x="3315" y="45"/>
                  <a:pt x="3174" y="45"/>
                </a:cubicBezTo>
                <a:cubicBezTo>
                  <a:pt x="2966" y="45"/>
                  <a:pt x="2768" y="140"/>
                  <a:pt x="2575" y="321"/>
                </a:cubicBezTo>
                <a:cubicBezTo>
                  <a:pt x="2347" y="535"/>
                  <a:pt x="2176" y="779"/>
                  <a:pt x="2061" y="1069"/>
                </a:cubicBezTo>
                <a:cubicBezTo>
                  <a:pt x="2038" y="1068"/>
                  <a:pt x="2016" y="1067"/>
                  <a:pt x="1995" y="1067"/>
                </a:cubicBezTo>
                <a:cubicBezTo>
                  <a:pt x="1944" y="943"/>
                  <a:pt x="1888" y="819"/>
                  <a:pt x="1844" y="692"/>
                </a:cubicBezTo>
                <a:cubicBezTo>
                  <a:pt x="1745" y="402"/>
                  <a:pt x="1538" y="214"/>
                  <a:pt x="1271" y="85"/>
                </a:cubicBezTo>
                <a:cubicBezTo>
                  <a:pt x="1151" y="28"/>
                  <a:pt x="1023" y="1"/>
                  <a:pt x="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5" name="Google Shape;4395;p70">
            <a:extLst>
              <a:ext uri="{FF2B5EF4-FFF2-40B4-BE49-F238E27FC236}">
                <a16:creationId xmlns:a16="http://schemas.microsoft.com/office/drawing/2014/main" id="{468BF448-F265-C0D0-83A6-300154CDDBA9}"/>
              </a:ext>
            </a:extLst>
          </p:cNvPr>
          <p:cNvSpPr/>
          <p:nvPr/>
        </p:nvSpPr>
        <p:spPr>
          <a:xfrm rot="-1225925">
            <a:off x="2053645" y="5925924"/>
            <a:ext cx="792349" cy="1288641"/>
          </a:xfrm>
          <a:custGeom>
            <a:avLst/>
            <a:gdLst/>
            <a:ahLst/>
            <a:cxnLst/>
            <a:rect l="l" t="t" r="r" b="b"/>
            <a:pathLst>
              <a:path w="8565" h="13937" extrusionOk="0">
                <a:moveTo>
                  <a:pt x="1557" y="3817"/>
                </a:moveTo>
                <a:cubicBezTo>
                  <a:pt x="1554" y="3819"/>
                  <a:pt x="1553" y="3819"/>
                  <a:pt x="1553" y="3819"/>
                </a:cubicBezTo>
                <a:cubicBezTo>
                  <a:pt x="1553" y="3819"/>
                  <a:pt x="1556" y="3818"/>
                  <a:pt x="1557" y="3817"/>
                </a:cubicBezTo>
                <a:close/>
                <a:moveTo>
                  <a:pt x="3035" y="6800"/>
                </a:moveTo>
                <a:cubicBezTo>
                  <a:pt x="3035" y="6800"/>
                  <a:pt x="3033" y="6801"/>
                  <a:pt x="3028" y="6803"/>
                </a:cubicBezTo>
                <a:lnTo>
                  <a:pt x="3028" y="6803"/>
                </a:lnTo>
                <a:cubicBezTo>
                  <a:pt x="3029" y="6803"/>
                  <a:pt x="3029" y="6803"/>
                  <a:pt x="3029" y="6802"/>
                </a:cubicBezTo>
                <a:cubicBezTo>
                  <a:pt x="3033" y="6801"/>
                  <a:pt x="3035" y="6800"/>
                  <a:pt x="3035" y="6800"/>
                </a:cubicBezTo>
                <a:close/>
                <a:moveTo>
                  <a:pt x="1496" y="1894"/>
                </a:moveTo>
                <a:cubicBezTo>
                  <a:pt x="1594" y="1894"/>
                  <a:pt x="1673" y="1949"/>
                  <a:pt x="1730" y="2038"/>
                </a:cubicBezTo>
                <a:cubicBezTo>
                  <a:pt x="1811" y="2162"/>
                  <a:pt x="1898" y="2283"/>
                  <a:pt x="1961" y="2417"/>
                </a:cubicBezTo>
                <a:cubicBezTo>
                  <a:pt x="2240" y="2997"/>
                  <a:pt x="2512" y="3582"/>
                  <a:pt x="2784" y="4164"/>
                </a:cubicBezTo>
                <a:cubicBezTo>
                  <a:pt x="2805" y="4212"/>
                  <a:pt x="2830" y="4261"/>
                  <a:pt x="2838" y="4313"/>
                </a:cubicBezTo>
                <a:cubicBezTo>
                  <a:pt x="2896" y="4684"/>
                  <a:pt x="3087" y="5007"/>
                  <a:pt x="3218" y="5350"/>
                </a:cubicBezTo>
                <a:cubicBezTo>
                  <a:pt x="3312" y="5595"/>
                  <a:pt x="3431" y="5831"/>
                  <a:pt x="3564" y="6057"/>
                </a:cubicBezTo>
                <a:cubicBezTo>
                  <a:pt x="3881" y="6595"/>
                  <a:pt x="4091" y="7183"/>
                  <a:pt x="4358" y="7745"/>
                </a:cubicBezTo>
                <a:cubicBezTo>
                  <a:pt x="4471" y="7980"/>
                  <a:pt x="4547" y="8233"/>
                  <a:pt x="4656" y="8471"/>
                </a:cubicBezTo>
                <a:cubicBezTo>
                  <a:pt x="4759" y="8700"/>
                  <a:pt x="4887" y="8916"/>
                  <a:pt x="4998" y="9143"/>
                </a:cubicBezTo>
                <a:cubicBezTo>
                  <a:pt x="5158" y="9473"/>
                  <a:pt x="5303" y="9811"/>
                  <a:pt x="5469" y="10139"/>
                </a:cubicBezTo>
                <a:cubicBezTo>
                  <a:pt x="5619" y="10440"/>
                  <a:pt x="5800" y="10724"/>
                  <a:pt x="5943" y="11028"/>
                </a:cubicBezTo>
                <a:cubicBezTo>
                  <a:pt x="6070" y="11293"/>
                  <a:pt x="6164" y="11574"/>
                  <a:pt x="6264" y="11850"/>
                </a:cubicBezTo>
                <a:cubicBezTo>
                  <a:pt x="6313" y="11983"/>
                  <a:pt x="6277" y="12107"/>
                  <a:pt x="6154" y="12185"/>
                </a:cubicBezTo>
                <a:cubicBezTo>
                  <a:pt x="5891" y="12355"/>
                  <a:pt x="5622" y="12519"/>
                  <a:pt x="5320" y="12710"/>
                </a:cubicBezTo>
                <a:cubicBezTo>
                  <a:pt x="5236" y="12541"/>
                  <a:pt x="5177" y="12441"/>
                  <a:pt x="5134" y="12334"/>
                </a:cubicBezTo>
                <a:cubicBezTo>
                  <a:pt x="5112" y="12275"/>
                  <a:pt x="5088" y="12215"/>
                  <a:pt x="5066" y="12156"/>
                </a:cubicBezTo>
                <a:cubicBezTo>
                  <a:pt x="5114" y="12102"/>
                  <a:pt x="5165" y="12053"/>
                  <a:pt x="5222" y="12007"/>
                </a:cubicBezTo>
                <a:cubicBezTo>
                  <a:pt x="5227" y="12005"/>
                  <a:pt x="5230" y="12002"/>
                  <a:pt x="5233" y="12000"/>
                </a:cubicBezTo>
                <a:cubicBezTo>
                  <a:pt x="5241" y="11995"/>
                  <a:pt x="5247" y="11988"/>
                  <a:pt x="5256" y="11983"/>
                </a:cubicBezTo>
                <a:cubicBezTo>
                  <a:pt x="5272" y="11970"/>
                  <a:pt x="5290" y="11957"/>
                  <a:pt x="5307" y="11944"/>
                </a:cubicBezTo>
                <a:cubicBezTo>
                  <a:pt x="5345" y="11917"/>
                  <a:pt x="5382" y="11889"/>
                  <a:pt x="5420" y="11864"/>
                </a:cubicBezTo>
                <a:cubicBezTo>
                  <a:pt x="5443" y="11848"/>
                  <a:pt x="5460" y="11830"/>
                  <a:pt x="5466" y="11804"/>
                </a:cubicBezTo>
                <a:cubicBezTo>
                  <a:pt x="5472" y="11781"/>
                  <a:pt x="5470" y="11749"/>
                  <a:pt x="5455" y="11728"/>
                </a:cubicBezTo>
                <a:cubicBezTo>
                  <a:pt x="5437" y="11699"/>
                  <a:pt x="5401" y="11677"/>
                  <a:pt x="5365" y="11677"/>
                </a:cubicBezTo>
                <a:cubicBezTo>
                  <a:pt x="5349" y="11677"/>
                  <a:pt x="5334" y="11682"/>
                  <a:pt x="5320" y="11692"/>
                </a:cubicBezTo>
                <a:cubicBezTo>
                  <a:pt x="5206" y="11773"/>
                  <a:pt x="5088" y="11853"/>
                  <a:pt x="4987" y="11951"/>
                </a:cubicBezTo>
                <a:cubicBezTo>
                  <a:pt x="4897" y="11716"/>
                  <a:pt x="4808" y="11480"/>
                  <a:pt x="4715" y="11246"/>
                </a:cubicBezTo>
                <a:cubicBezTo>
                  <a:pt x="4833" y="11182"/>
                  <a:pt x="4948" y="11115"/>
                  <a:pt x="5066" y="11050"/>
                </a:cubicBezTo>
                <a:cubicBezTo>
                  <a:pt x="5124" y="11017"/>
                  <a:pt x="5182" y="10987"/>
                  <a:pt x="5242" y="10957"/>
                </a:cubicBezTo>
                <a:cubicBezTo>
                  <a:pt x="5310" y="10924"/>
                  <a:pt x="5337" y="10913"/>
                  <a:pt x="5406" y="10888"/>
                </a:cubicBezTo>
                <a:cubicBezTo>
                  <a:pt x="5470" y="10864"/>
                  <a:pt x="5522" y="10797"/>
                  <a:pt x="5499" y="10724"/>
                </a:cubicBezTo>
                <a:cubicBezTo>
                  <a:pt x="5482" y="10672"/>
                  <a:pt x="5428" y="10625"/>
                  <a:pt x="5370" y="10625"/>
                </a:cubicBezTo>
                <a:cubicBezTo>
                  <a:pt x="5359" y="10625"/>
                  <a:pt x="5347" y="10627"/>
                  <a:pt x="5335" y="10631"/>
                </a:cubicBezTo>
                <a:cubicBezTo>
                  <a:pt x="5080" y="10724"/>
                  <a:pt x="4850" y="10867"/>
                  <a:pt x="4614" y="10999"/>
                </a:cubicBezTo>
                <a:cubicBezTo>
                  <a:pt x="4595" y="10951"/>
                  <a:pt x="4575" y="10904"/>
                  <a:pt x="4554" y="10857"/>
                </a:cubicBezTo>
                <a:cubicBezTo>
                  <a:pt x="4488" y="10704"/>
                  <a:pt x="4418" y="10551"/>
                  <a:pt x="4345" y="10401"/>
                </a:cubicBezTo>
                <a:cubicBezTo>
                  <a:pt x="4498" y="10335"/>
                  <a:pt x="4656" y="10266"/>
                  <a:pt x="4777" y="10146"/>
                </a:cubicBezTo>
                <a:cubicBezTo>
                  <a:pt x="4814" y="10110"/>
                  <a:pt x="4816" y="10041"/>
                  <a:pt x="4777" y="10005"/>
                </a:cubicBezTo>
                <a:cubicBezTo>
                  <a:pt x="4757" y="9986"/>
                  <a:pt x="4731" y="9977"/>
                  <a:pt x="4706" y="9977"/>
                </a:cubicBezTo>
                <a:cubicBezTo>
                  <a:pt x="4681" y="9977"/>
                  <a:pt x="4656" y="9986"/>
                  <a:pt x="4636" y="10005"/>
                </a:cubicBezTo>
                <a:cubicBezTo>
                  <a:pt x="4622" y="10019"/>
                  <a:pt x="4607" y="10033"/>
                  <a:pt x="4592" y="10044"/>
                </a:cubicBezTo>
                <a:cubicBezTo>
                  <a:pt x="4590" y="10046"/>
                  <a:pt x="4587" y="10049"/>
                  <a:pt x="4583" y="10050"/>
                </a:cubicBezTo>
                <a:cubicBezTo>
                  <a:pt x="4576" y="10055"/>
                  <a:pt x="4569" y="10061"/>
                  <a:pt x="4563" y="10066"/>
                </a:cubicBezTo>
                <a:cubicBezTo>
                  <a:pt x="4529" y="10090"/>
                  <a:pt x="4495" y="10110"/>
                  <a:pt x="4459" y="10128"/>
                </a:cubicBezTo>
                <a:cubicBezTo>
                  <a:pt x="4394" y="10163"/>
                  <a:pt x="4326" y="10193"/>
                  <a:pt x="4258" y="10221"/>
                </a:cubicBezTo>
                <a:cubicBezTo>
                  <a:pt x="4145" y="9991"/>
                  <a:pt x="4030" y="9761"/>
                  <a:pt x="3919" y="9530"/>
                </a:cubicBezTo>
                <a:cubicBezTo>
                  <a:pt x="3938" y="9520"/>
                  <a:pt x="3958" y="9508"/>
                  <a:pt x="3978" y="9499"/>
                </a:cubicBezTo>
                <a:cubicBezTo>
                  <a:pt x="3993" y="9491"/>
                  <a:pt x="4009" y="9485"/>
                  <a:pt x="4024" y="9476"/>
                </a:cubicBezTo>
                <a:cubicBezTo>
                  <a:pt x="4029" y="9474"/>
                  <a:pt x="4030" y="9473"/>
                  <a:pt x="4031" y="9473"/>
                </a:cubicBezTo>
                <a:cubicBezTo>
                  <a:pt x="4032" y="9473"/>
                  <a:pt x="4035" y="9471"/>
                  <a:pt x="4040" y="9470"/>
                </a:cubicBezTo>
                <a:cubicBezTo>
                  <a:pt x="4103" y="9444"/>
                  <a:pt x="4167" y="9423"/>
                  <a:pt x="4233" y="9404"/>
                </a:cubicBezTo>
                <a:cubicBezTo>
                  <a:pt x="4364" y="9367"/>
                  <a:pt x="4496" y="9340"/>
                  <a:pt x="4631" y="9318"/>
                </a:cubicBezTo>
                <a:cubicBezTo>
                  <a:pt x="4699" y="9306"/>
                  <a:pt x="4744" y="9218"/>
                  <a:pt x="4724" y="9154"/>
                </a:cubicBezTo>
                <a:cubicBezTo>
                  <a:pt x="4703" y="9091"/>
                  <a:pt x="4652" y="9059"/>
                  <a:pt x="4590" y="9059"/>
                </a:cubicBezTo>
                <a:cubicBezTo>
                  <a:pt x="4580" y="9059"/>
                  <a:pt x="4571" y="9060"/>
                  <a:pt x="4561" y="9061"/>
                </a:cubicBezTo>
                <a:cubicBezTo>
                  <a:pt x="4306" y="9104"/>
                  <a:pt x="4045" y="9164"/>
                  <a:pt x="3814" y="9285"/>
                </a:cubicBezTo>
                <a:cubicBezTo>
                  <a:pt x="3753" y="9073"/>
                  <a:pt x="3678" y="8865"/>
                  <a:pt x="3595" y="8662"/>
                </a:cubicBezTo>
                <a:cubicBezTo>
                  <a:pt x="3618" y="8652"/>
                  <a:pt x="3642" y="8641"/>
                  <a:pt x="3665" y="8630"/>
                </a:cubicBezTo>
                <a:cubicBezTo>
                  <a:pt x="3667" y="8630"/>
                  <a:pt x="3669" y="8629"/>
                  <a:pt x="3672" y="8627"/>
                </a:cubicBezTo>
                <a:cubicBezTo>
                  <a:pt x="3673" y="8627"/>
                  <a:pt x="3674" y="8626"/>
                  <a:pt x="3675" y="8626"/>
                </a:cubicBezTo>
                <a:cubicBezTo>
                  <a:pt x="3688" y="8621"/>
                  <a:pt x="3698" y="8617"/>
                  <a:pt x="3709" y="8612"/>
                </a:cubicBezTo>
                <a:cubicBezTo>
                  <a:pt x="3731" y="8603"/>
                  <a:pt x="3752" y="8594"/>
                  <a:pt x="3773" y="8585"/>
                </a:cubicBezTo>
                <a:cubicBezTo>
                  <a:pt x="3848" y="8553"/>
                  <a:pt x="3916" y="8513"/>
                  <a:pt x="3980" y="8464"/>
                </a:cubicBezTo>
                <a:cubicBezTo>
                  <a:pt x="3998" y="8449"/>
                  <a:pt x="4010" y="8415"/>
                  <a:pt x="4010" y="8393"/>
                </a:cubicBezTo>
                <a:cubicBezTo>
                  <a:pt x="4010" y="8368"/>
                  <a:pt x="3999" y="8340"/>
                  <a:pt x="3980" y="8324"/>
                </a:cubicBezTo>
                <a:cubicBezTo>
                  <a:pt x="3960" y="8306"/>
                  <a:pt x="3936" y="8294"/>
                  <a:pt x="3910" y="8294"/>
                </a:cubicBezTo>
                <a:cubicBezTo>
                  <a:pt x="3883" y="8295"/>
                  <a:pt x="3864" y="8304"/>
                  <a:pt x="3844" y="8320"/>
                </a:cubicBezTo>
                <a:lnTo>
                  <a:pt x="3844" y="8320"/>
                </a:lnTo>
                <a:cubicBezTo>
                  <a:pt x="3841" y="8322"/>
                  <a:pt x="3839" y="8325"/>
                  <a:pt x="3835" y="8327"/>
                </a:cubicBezTo>
                <a:lnTo>
                  <a:pt x="3812" y="8342"/>
                </a:lnTo>
                <a:cubicBezTo>
                  <a:pt x="3797" y="8352"/>
                  <a:pt x="3782" y="8361"/>
                  <a:pt x="3767" y="8368"/>
                </a:cubicBezTo>
                <a:cubicBezTo>
                  <a:pt x="3735" y="8387"/>
                  <a:pt x="3702" y="8403"/>
                  <a:pt x="3667" y="8417"/>
                </a:cubicBezTo>
                <a:cubicBezTo>
                  <a:pt x="3659" y="8420"/>
                  <a:pt x="3650" y="8423"/>
                  <a:pt x="3642" y="8427"/>
                </a:cubicBezTo>
                <a:cubicBezTo>
                  <a:pt x="3638" y="8428"/>
                  <a:pt x="3635" y="8430"/>
                  <a:pt x="3630" y="8433"/>
                </a:cubicBezTo>
                <a:lnTo>
                  <a:pt x="3628" y="8433"/>
                </a:lnTo>
                <a:cubicBezTo>
                  <a:pt x="3607" y="8441"/>
                  <a:pt x="3585" y="8450"/>
                  <a:pt x="3564" y="8459"/>
                </a:cubicBezTo>
                <a:cubicBezTo>
                  <a:pt x="3549" y="8466"/>
                  <a:pt x="3533" y="8474"/>
                  <a:pt x="3519" y="8480"/>
                </a:cubicBezTo>
                <a:cubicBezTo>
                  <a:pt x="3419" y="8254"/>
                  <a:pt x="3316" y="8030"/>
                  <a:pt x="3213" y="7803"/>
                </a:cubicBezTo>
                <a:cubicBezTo>
                  <a:pt x="3420" y="7749"/>
                  <a:pt x="3628" y="7695"/>
                  <a:pt x="3834" y="7638"/>
                </a:cubicBezTo>
                <a:cubicBezTo>
                  <a:pt x="3901" y="7621"/>
                  <a:pt x="3949" y="7544"/>
                  <a:pt x="3927" y="7476"/>
                </a:cubicBezTo>
                <a:cubicBezTo>
                  <a:pt x="3909" y="7418"/>
                  <a:pt x="3856" y="7378"/>
                  <a:pt x="3798" y="7378"/>
                </a:cubicBezTo>
                <a:cubicBezTo>
                  <a:pt x="3787" y="7378"/>
                  <a:pt x="3776" y="7379"/>
                  <a:pt x="3764" y="7382"/>
                </a:cubicBezTo>
                <a:cubicBezTo>
                  <a:pt x="3545" y="7441"/>
                  <a:pt x="3325" y="7497"/>
                  <a:pt x="3105" y="7557"/>
                </a:cubicBezTo>
                <a:cubicBezTo>
                  <a:pt x="3079" y="7497"/>
                  <a:pt x="3053" y="7438"/>
                  <a:pt x="3029" y="7378"/>
                </a:cubicBezTo>
                <a:cubicBezTo>
                  <a:pt x="2984" y="7273"/>
                  <a:pt x="2942" y="7166"/>
                  <a:pt x="2899" y="7061"/>
                </a:cubicBezTo>
                <a:cubicBezTo>
                  <a:pt x="3021" y="7021"/>
                  <a:pt x="3143" y="6978"/>
                  <a:pt x="3253" y="6912"/>
                </a:cubicBezTo>
                <a:cubicBezTo>
                  <a:pt x="3298" y="6885"/>
                  <a:pt x="3317" y="6822"/>
                  <a:pt x="3289" y="6777"/>
                </a:cubicBezTo>
                <a:cubicBezTo>
                  <a:pt x="3269" y="6746"/>
                  <a:pt x="3236" y="6727"/>
                  <a:pt x="3201" y="6727"/>
                </a:cubicBezTo>
                <a:cubicBezTo>
                  <a:pt x="3185" y="6727"/>
                  <a:pt x="3169" y="6731"/>
                  <a:pt x="3153" y="6740"/>
                </a:cubicBezTo>
                <a:cubicBezTo>
                  <a:pt x="3124" y="6757"/>
                  <a:pt x="3096" y="6772"/>
                  <a:pt x="3066" y="6786"/>
                </a:cubicBezTo>
                <a:cubicBezTo>
                  <a:pt x="3053" y="6792"/>
                  <a:pt x="3037" y="6801"/>
                  <a:pt x="3024" y="6805"/>
                </a:cubicBezTo>
                <a:cubicBezTo>
                  <a:pt x="3026" y="6804"/>
                  <a:pt x="3027" y="6803"/>
                  <a:pt x="3028" y="6803"/>
                </a:cubicBezTo>
                <a:lnTo>
                  <a:pt x="3028" y="6803"/>
                </a:lnTo>
                <a:cubicBezTo>
                  <a:pt x="3024" y="6804"/>
                  <a:pt x="3020" y="6807"/>
                  <a:pt x="3015" y="6808"/>
                </a:cubicBezTo>
                <a:cubicBezTo>
                  <a:pt x="3007" y="6810"/>
                  <a:pt x="3001" y="6814"/>
                  <a:pt x="2994" y="6817"/>
                </a:cubicBezTo>
                <a:cubicBezTo>
                  <a:pt x="2938" y="6839"/>
                  <a:pt x="2881" y="6856"/>
                  <a:pt x="2824" y="6876"/>
                </a:cubicBezTo>
                <a:cubicBezTo>
                  <a:pt x="2750" y="6694"/>
                  <a:pt x="2674" y="6511"/>
                  <a:pt x="2600" y="6328"/>
                </a:cubicBezTo>
                <a:cubicBezTo>
                  <a:pt x="2693" y="6292"/>
                  <a:pt x="2785" y="6254"/>
                  <a:pt x="2876" y="6212"/>
                </a:cubicBezTo>
                <a:cubicBezTo>
                  <a:pt x="2926" y="6188"/>
                  <a:pt x="2978" y="6166"/>
                  <a:pt x="3028" y="6142"/>
                </a:cubicBezTo>
                <a:cubicBezTo>
                  <a:pt x="3058" y="6129"/>
                  <a:pt x="3087" y="6115"/>
                  <a:pt x="3116" y="6102"/>
                </a:cubicBezTo>
                <a:cubicBezTo>
                  <a:pt x="3130" y="6095"/>
                  <a:pt x="3146" y="6089"/>
                  <a:pt x="3160" y="6083"/>
                </a:cubicBezTo>
                <a:cubicBezTo>
                  <a:pt x="3168" y="6079"/>
                  <a:pt x="3176" y="6077"/>
                  <a:pt x="3183" y="6072"/>
                </a:cubicBezTo>
                <a:lnTo>
                  <a:pt x="3185" y="6072"/>
                </a:lnTo>
                <a:cubicBezTo>
                  <a:pt x="3187" y="6070"/>
                  <a:pt x="3188" y="6070"/>
                  <a:pt x="3193" y="6068"/>
                </a:cubicBezTo>
                <a:cubicBezTo>
                  <a:pt x="3227" y="6054"/>
                  <a:pt x="3254" y="6040"/>
                  <a:pt x="3271" y="6007"/>
                </a:cubicBezTo>
                <a:cubicBezTo>
                  <a:pt x="3289" y="5979"/>
                  <a:pt x="3295" y="5938"/>
                  <a:pt x="3285" y="5906"/>
                </a:cubicBezTo>
                <a:cubicBezTo>
                  <a:pt x="3269" y="5855"/>
                  <a:pt x="3215" y="5805"/>
                  <a:pt x="3158" y="5805"/>
                </a:cubicBezTo>
                <a:cubicBezTo>
                  <a:pt x="3146" y="5805"/>
                  <a:pt x="3133" y="5807"/>
                  <a:pt x="3121" y="5812"/>
                </a:cubicBezTo>
                <a:cubicBezTo>
                  <a:pt x="3000" y="5862"/>
                  <a:pt x="2880" y="5918"/>
                  <a:pt x="2759" y="5973"/>
                </a:cubicBezTo>
                <a:cubicBezTo>
                  <a:pt x="2710" y="5996"/>
                  <a:pt x="2659" y="6017"/>
                  <a:pt x="2611" y="6040"/>
                </a:cubicBezTo>
                <a:cubicBezTo>
                  <a:pt x="2608" y="6040"/>
                  <a:pt x="2608" y="6041"/>
                  <a:pt x="2607" y="6041"/>
                </a:cubicBezTo>
                <a:cubicBezTo>
                  <a:pt x="2602" y="6043"/>
                  <a:pt x="2598" y="6045"/>
                  <a:pt x="2593" y="6046"/>
                </a:cubicBezTo>
                <a:cubicBezTo>
                  <a:pt x="2577" y="6053"/>
                  <a:pt x="2564" y="6058"/>
                  <a:pt x="2548" y="6064"/>
                </a:cubicBezTo>
                <a:lnTo>
                  <a:pt x="2498" y="6084"/>
                </a:lnTo>
                <a:cubicBezTo>
                  <a:pt x="2442" y="5948"/>
                  <a:pt x="2386" y="5811"/>
                  <a:pt x="2329" y="5676"/>
                </a:cubicBezTo>
                <a:cubicBezTo>
                  <a:pt x="2315" y="5643"/>
                  <a:pt x="2300" y="5607"/>
                  <a:pt x="2285" y="5574"/>
                </a:cubicBezTo>
                <a:cubicBezTo>
                  <a:pt x="2380" y="5534"/>
                  <a:pt x="2472" y="5491"/>
                  <a:pt x="2565" y="5451"/>
                </a:cubicBezTo>
                <a:cubicBezTo>
                  <a:pt x="2586" y="5442"/>
                  <a:pt x="2605" y="5412"/>
                  <a:pt x="2611" y="5391"/>
                </a:cubicBezTo>
                <a:cubicBezTo>
                  <a:pt x="2617" y="5368"/>
                  <a:pt x="2614" y="5335"/>
                  <a:pt x="2600" y="5315"/>
                </a:cubicBezTo>
                <a:cubicBezTo>
                  <a:pt x="2586" y="5294"/>
                  <a:pt x="2566" y="5275"/>
                  <a:pt x="2540" y="5270"/>
                </a:cubicBezTo>
                <a:cubicBezTo>
                  <a:pt x="2531" y="5268"/>
                  <a:pt x="2523" y="5267"/>
                  <a:pt x="2515" y="5267"/>
                </a:cubicBezTo>
                <a:cubicBezTo>
                  <a:pt x="2498" y="5267"/>
                  <a:pt x="2481" y="5272"/>
                  <a:pt x="2464" y="5280"/>
                </a:cubicBezTo>
                <a:cubicBezTo>
                  <a:pt x="2391" y="5311"/>
                  <a:pt x="2321" y="5343"/>
                  <a:pt x="2249" y="5375"/>
                </a:cubicBezTo>
                <a:cubicBezTo>
                  <a:pt x="2235" y="5383"/>
                  <a:pt x="2219" y="5389"/>
                  <a:pt x="2205" y="5395"/>
                </a:cubicBezTo>
                <a:cubicBezTo>
                  <a:pt x="2108" y="5182"/>
                  <a:pt x="2008" y="4969"/>
                  <a:pt x="1914" y="4754"/>
                </a:cubicBezTo>
                <a:cubicBezTo>
                  <a:pt x="1949" y="4737"/>
                  <a:pt x="1985" y="4722"/>
                  <a:pt x="2020" y="4705"/>
                </a:cubicBezTo>
                <a:lnTo>
                  <a:pt x="2086" y="4674"/>
                </a:lnTo>
                <a:cubicBezTo>
                  <a:pt x="2095" y="4670"/>
                  <a:pt x="2105" y="4665"/>
                  <a:pt x="2115" y="4661"/>
                </a:cubicBezTo>
                <a:cubicBezTo>
                  <a:pt x="2119" y="4659"/>
                  <a:pt x="2141" y="4648"/>
                  <a:pt x="2142" y="4648"/>
                </a:cubicBezTo>
                <a:lnTo>
                  <a:pt x="2142" y="4648"/>
                </a:lnTo>
                <a:cubicBezTo>
                  <a:pt x="2142" y="4648"/>
                  <a:pt x="2139" y="4650"/>
                  <a:pt x="2130" y="4655"/>
                </a:cubicBezTo>
                <a:cubicBezTo>
                  <a:pt x="2170" y="4634"/>
                  <a:pt x="2218" y="4620"/>
                  <a:pt x="2263" y="4609"/>
                </a:cubicBezTo>
                <a:cubicBezTo>
                  <a:pt x="2279" y="4604"/>
                  <a:pt x="2305" y="4594"/>
                  <a:pt x="2325" y="4594"/>
                </a:cubicBezTo>
                <a:cubicBezTo>
                  <a:pt x="2327" y="4594"/>
                  <a:pt x="2328" y="4594"/>
                  <a:pt x="2330" y="4595"/>
                </a:cubicBezTo>
                <a:cubicBezTo>
                  <a:pt x="2317" y="4597"/>
                  <a:pt x="2312" y="4597"/>
                  <a:pt x="2314" y="4597"/>
                </a:cubicBezTo>
                <a:cubicBezTo>
                  <a:pt x="2315" y="4597"/>
                  <a:pt x="2318" y="4597"/>
                  <a:pt x="2323" y="4597"/>
                </a:cubicBezTo>
                <a:cubicBezTo>
                  <a:pt x="2330" y="4595"/>
                  <a:pt x="2336" y="4595"/>
                  <a:pt x="2342" y="4595"/>
                </a:cubicBezTo>
                <a:cubicBezTo>
                  <a:pt x="2356" y="4594"/>
                  <a:pt x="2368" y="4594"/>
                  <a:pt x="2383" y="4594"/>
                </a:cubicBezTo>
                <a:cubicBezTo>
                  <a:pt x="2452" y="4594"/>
                  <a:pt x="2518" y="4532"/>
                  <a:pt x="2514" y="4462"/>
                </a:cubicBezTo>
                <a:cubicBezTo>
                  <a:pt x="2512" y="4391"/>
                  <a:pt x="2457" y="4329"/>
                  <a:pt x="2385" y="4329"/>
                </a:cubicBezTo>
                <a:cubicBezTo>
                  <a:pt x="2384" y="4329"/>
                  <a:pt x="2383" y="4329"/>
                  <a:pt x="2383" y="4329"/>
                </a:cubicBezTo>
                <a:cubicBezTo>
                  <a:pt x="2176" y="4332"/>
                  <a:pt x="1993" y="4428"/>
                  <a:pt x="1810" y="4515"/>
                </a:cubicBezTo>
                <a:cubicBezTo>
                  <a:pt x="1740" y="4349"/>
                  <a:pt x="1667" y="4182"/>
                  <a:pt x="1596" y="4015"/>
                </a:cubicBezTo>
                <a:cubicBezTo>
                  <a:pt x="1724" y="3965"/>
                  <a:pt x="1846" y="3900"/>
                  <a:pt x="1945" y="3803"/>
                </a:cubicBezTo>
                <a:cubicBezTo>
                  <a:pt x="1983" y="3766"/>
                  <a:pt x="1984" y="3698"/>
                  <a:pt x="1945" y="3661"/>
                </a:cubicBezTo>
                <a:cubicBezTo>
                  <a:pt x="1925" y="3643"/>
                  <a:pt x="1899" y="3634"/>
                  <a:pt x="1874" y="3634"/>
                </a:cubicBezTo>
                <a:cubicBezTo>
                  <a:pt x="1849" y="3634"/>
                  <a:pt x="1824" y="3643"/>
                  <a:pt x="1804" y="3661"/>
                </a:cubicBezTo>
                <a:cubicBezTo>
                  <a:pt x="1791" y="3675"/>
                  <a:pt x="1777" y="3687"/>
                  <a:pt x="1762" y="3700"/>
                </a:cubicBezTo>
                <a:cubicBezTo>
                  <a:pt x="1761" y="3702"/>
                  <a:pt x="1757" y="3704"/>
                  <a:pt x="1754" y="3706"/>
                </a:cubicBezTo>
                <a:lnTo>
                  <a:pt x="1754" y="3706"/>
                </a:lnTo>
                <a:cubicBezTo>
                  <a:pt x="1753" y="3706"/>
                  <a:pt x="1753" y="3707"/>
                  <a:pt x="1752" y="3707"/>
                </a:cubicBezTo>
                <a:cubicBezTo>
                  <a:pt x="1751" y="3707"/>
                  <a:pt x="1751" y="3708"/>
                  <a:pt x="1749" y="3708"/>
                </a:cubicBezTo>
                <a:cubicBezTo>
                  <a:pt x="1746" y="3711"/>
                  <a:pt x="1744" y="3712"/>
                  <a:pt x="1745" y="3712"/>
                </a:cubicBezTo>
                <a:cubicBezTo>
                  <a:pt x="1745" y="3712"/>
                  <a:pt x="1746" y="3711"/>
                  <a:pt x="1748" y="3710"/>
                </a:cubicBezTo>
                <a:lnTo>
                  <a:pt x="1748" y="3710"/>
                </a:lnTo>
                <a:cubicBezTo>
                  <a:pt x="1742" y="3713"/>
                  <a:pt x="1737" y="3718"/>
                  <a:pt x="1731" y="3723"/>
                </a:cubicBezTo>
                <a:cubicBezTo>
                  <a:pt x="1700" y="3744"/>
                  <a:pt x="1666" y="3764"/>
                  <a:pt x="1633" y="3781"/>
                </a:cubicBezTo>
                <a:cubicBezTo>
                  <a:pt x="1616" y="3790"/>
                  <a:pt x="1601" y="3798"/>
                  <a:pt x="1583" y="3805"/>
                </a:cubicBezTo>
                <a:cubicBezTo>
                  <a:pt x="1577" y="3809"/>
                  <a:pt x="1570" y="3812"/>
                  <a:pt x="1562" y="3815"/>
                </a:cubicBezTo>
                <a:lnTo>
                  <a:pt x="1562" y="3815"/>
                </a:lnTo>
                <a:cubicBezTo>
                  <a:pt x="1562" y="3815"/>
                  <a:pt x="1562" y="3815"/>
                  <a:pt x="1563" y="3815"/>
                </a:cubicBezTo>
                <a:lnTo>
                  <a:pt x="1563" y="3815"/>
                </a:lnTo>
                <a:cubicBezTo>
                  <a:pt x="1560" y="3816"/>
                  <a:pt x="1559" y="3816"/>
                  <a:pt x="1557" y="3817"/>
                </a:cubicBezTo>
                <a:cubicBezTo>
                  <a:pt x="1556" y="3819"/>
                  <a:pt x="1554" y="3819"/>
                  <a:pt x="1553" y="3820"/>
                </a:cubicBezTo>
                <a:cubicBezTo>
                  <a:pt x="1541" y="3825"/>
                  <a:pt x="1529" y="3829"/>
                  <a:pt x="1518" y="3832"/>
                </a:cubicBezTo>
                <a:cubicBezTo>
                  <a:pt x="1436" y="3643"/>
                  <a:pt x="1354" y="3453"/>
                  <a:pt x="1273" y="3265"/>
                </a:cubicBezTo>
                <a:cubicBezTo>
                  <a:pt x="1291" y="3256"/>
                  <a:pt x="1311" y="3246"/>
                  <a:pt x="1328" y="3239"/>
                </a:cubicBezTo>
                <a:cubicBezTo>
                  <a:pt x="1330" y="3238"/>
                  <a:pt x="1332" y="3237"/>
                  <a:pt x="1335" y="3236"/>
                </a:cubicBezTo>
                <a:lnTo>
                  <a:pt x="1335" y="3236"/>
                </a:lnTo>
                <a:lnTo>
                  <a:pt x="1335" y="3236"/>
                </a:lnTo>
                <a:cubicBezTo>
                  <a:pt x="1348" y="3230"/>
                  <a:pt x="1361" y="3225"/>
                  <a:pt x="1374" y="3220"/>
                </a:cubicBezTo>
                <a:cubicBezTo>
                  <a:pt x="1422" y="3201"/>
                  <a:pt x="1471" y="3184"/>
                  <a:pt x="1519" y="3169"/>
                </a:cubicBezTo>
                <a:cubicBezTo>
                  <a:pt x="1618" y="3136"/>
                  <a:pt x="1718" y="3111"/>
                  <a:pt x="1820" y="3087"/>
                </a:cubicBezTo>
                <a:cubicBezTo>
                  <a:pt x="1888" y="3071"/>
                  <a:pt x="1934" y="2990"/>
                  <a:pt x="1914" y="2924"/>
                </a:cubicBezTo>
                <a:cubicBezTo>
                  <a:pt x="1894" y="2863"/>
                  <a:pt x="1843" y="2827"/>
                  <a:pt x="1783" y="2827"/>
                </a:cubicBezTo>
                <a:cubicBezTo>
                  <a:pt x="1773" y="2827"/>
                  <a:pt x="1762" y="2829"/>
                  <a:pt x="1751" y="2831"/>
                </a:cubicBezTo>
                <a:cubicBezTo>
                  <a:pt x="1550" y="2874"/>
                  <a:pt x="1353" y="2936"/>
                  <a:pt x="1167" y="3024"/>
                </a:cubicBezTo>
                <a:cubicBezTo>
                  <a:pt x="1114" y="2915"/>
                  <a:pt x="1043" y="2812"/>
                  <a:pt x="996" y="2700"/>
                </a:cubicBezTo>
                <a:cubicBezTo>
                  <a:pt x="981" y="2664"/>
                  <a:pt x="966" y="2627"/>
                  <a:pt x="954" y="2590"/>
                </a:cubicBezTo>
                <a:cubicBezTo>
                  <a:pt x="1053" y="2551"/>
                  <a:pt x="1156" y="2523"/>
                  <a:pt x="1260" y="2502"/>
                </a:cubicBezTo>
                <a:cubicBezTo>
                  <a:pt x="1311" y="2491"/>
                  <a:pt x="1346" y="2428"/>
                  <a:pt x="1330" y="2379"/>
                </a:cubicBezTo>
                <a:cubicBezTo>
                  <a:pt x="1314" y="2332"/>
                  <a:pt x="1276" y="2307"/>
                  <a:pt x="1231" y="2307"/>
                </a:cubicBezTo>
                <a:cubicBezTo>
                  <a:pt x="1223" y="2307"/>
                  <a:pt x="1215" y="2307"/>
                  <a:pt x="1207" y="2309"/>
                </a:cubicBezTo>
                <a:cubicBezTo>
                  <a:pt x="1101" y="2330"/>
                  <a:pt x="997" y="2359"/>
                  <a:pt x="898" y="2397"/>
                </a:cubicBezTo>
                <a:cubicBezTo>
                  <a:pt x="892" y="2398"/>
                  <a:pt x="888" y="2402"/>
                  <a:pt x="884" y="2403"/>
                </a:cubicBezTo>
                <a:cubicBezTo>
                  <a:pt x="847" y="2299"/>
                  <a:pt x="810" y="2189"/>
                  <a:pt x="767" y="2070"/>
                </a:cubicBezTo>
                <a:cubicBezTo>
                  <a:pt x="1011" y="2008"/>
                  <a:pt x="1220" y="1951"/>
                  <a:pt x="1432" y="1901"/>
                </a:cubicBezTo>
                <a:cubicBezTo>
                  <a:pt x="1454" y="1896"/>
                  <a:pt x="1475" y="1894"/>
                  <a:pt x="1496" y="1894"/>
                </a:cubicBezTo>
                <a:close/>
                <a:moveTo>
                  <a:pt x="2698" y="301"/>
                </a:moveTo>
                <a:cubicBezTo>
                  <a:pt x="2773" y="301"/>
                  <a:pt x="2805" y="364"/>
                  <a:pt x="2872" y="512"/>
                </a:cubicBezTo>
                <a:cubicBezTo>
                  <a:pt x="2932" y="648"/>
                  <a:pt x="2990" y="786"/>
                  <a:pt x="3066" y="911"/>
                </a:cubicBezTo>
                <a:cubicBezTo>
                  <a:pt x="3255" y="1219"/>
                  <a:pt x="3441" y="1526"/>
                  <a:pt x="3525" y="1883"/>
                </a:cubicBezTo>
                <a:cubicBezTo>
                  <a:pt x="3537" y="1934"/>
                  <a:pt x="3559" y="1986"/>
                  <a:pt x="3589" y="2028"/>
                </a:cubicBezTo>
                <a:cubicBezTo>
                  <a:pt x="4123" y="2780"/>
                  <a:pt x="4331" y="3685"/>
                  <a:pt x="4738" y="4498"/>
                </a:cubicBezTo>
                <a:cubicBezTo>
                  <a:pt x="5010" y="5043"/>
                  <a:pt x="5169" y="5645"/>
                  <a:pt x="5398" y="6213"/>
                </a:cubicBezTo>
                <a:cubicBezTo>
                  <a:pt x="5533" y="6546"/>
                  <a:pt x="5712" y="6860"/>
                  <a:pt x="5863" y="7186"/>
                </a:cubicBezTo>
                <a:cubicBezTo>
                  <a:pt x="6064" y="7616"/>
                  <a:pt x="6256" y="8051"/>
                  <a:pt x="6453" y="8484"/>
                </a:cubicBezTo>
                <a:cubicBezTo>
                  <a:pt x="6773" y="9186"/>
                  <a:pt x="7095" y="9888"/>
                  <a:pt x="7412" y="10592"/>
                </a:cubicBezTo>
                <a:cubicBezTo>
                  <a:pt x="7663" y="11149"/>
                  <a:pt x="7909" y="11710"/>
                  <a:pt x="8182" y="12323"/>
                </a:cubicBezTo>
                <a:cubicBezTo>
                  <a:pt x="7330" y="12761"/>
                  <a:pt x="6534" y="13172"/>
                  <a:pt x="5713" y="13593"/>
                </a:cubicBezTo>
                <a:cubicBezTo>
                  <a:pt x="5588" y="13354"/>
                  <a:pt x="5476" y="13146"/>
                  <a:pt x="5360" y="12923"/>
                </a:cubicBezTo>
                <a:cubicBezTo>
                  <a:pt x="5600" y="12785"/>
                  <a:pt x="5816" y="12675"/>
                  <a:pt x="6018" y="12545"/>
                </a:cubicBezTo>
                <a:cubicBezTo>
                  <a:pt x="6493" y="12236"/>
                  <a:pt x="6667" y="12120"/>
                  <a:pt x="6349" y="11423"/>
                </a:cubicBezTo>
                <a:cubicBezTo>
                  <a:pt x="6067" y="10809"/>
                  <a:pt x="5748" y="10214"/>
                  <a:pt x="5452" y="9605"/>
                </a:cubicBezTo>
                <a:cubicBezTo>
                  <a:pt x="5300" y="9294"/>
                  <a:pt x="5164" y="8976"/>
                  <a:pt x="5017" y="8662"/>
                </a:cubicBezTo>
                <a:cubicBezTo>
                  <a:pt x="4857" y="8322"/>
                  <a:pt x="4688" y="7987"/>
                  <a:pt x="4527" y="7647"/>
                </a:cubicBezTo>
                <a:cubicBezTo>
                  <a:pt x="4425" y="7429"/>
                  <a:pt x="4335" y="7205"/>
                  <a:pt x="4235" y="6986"/>
                </a:cubicBezTo>
                <a:cubicBezTo>
                  <a:pt x="3874" y="6199"/>
                  <a:pt x="3505" y="5416"/>
                  <a:pt x="3153" y="4625"/>
                </a:cubicBezTo>
                <a:cubicBezTo>
                  <a:pt x="2994" y="4269"/>
                  <a:pt x="2874" y="3897"/>
                  <a:pt x="2724" y="3536"/>
                </a:cubicBezTo>
                <a:cubicBezTo>
                  <a:pt x="2631" y="3312"/>
                  <a:pt x="2520" y="3095"/>
                  <a:pt x="2414" y="2878"/>
                </a:cubicBezTo>
                <a:cubicBezTo>
                  <a:pt x="2270" y="2583"/>
                  <a:pt x="2138" y="2282"/>
                  <a:pt x="1975" y="1999"/>
                </a:cubicBezTo>
                <a:cubicBezTo>
                  <a:pt x="1828" y="1746"/>
                  <a:pt x="1719" y="1650"/>
                  <a:pt x="1517" y="1650"/>
                </a:cubicBezTo>
                <a:cubicBezTo>
                  <a:pt x="1440" y="1650"/>
                  <a:pt x="1349" y="1663"/>
                  <a:pt x="1238" y="1688"/>
                </a:cubicBezTo>
                <a:cubicBezTo>
                  <a:pt x="1044" y="1730"/>
                  <a:pt x="856" y="1800"/>
                  <a:pt x="634" y="1868"/>
                </a:cubicBezTo>
                <a:cubicBezTo>
                  <a:pt x="557" y="1703"/>
                  <a:pt x="482" y="1544"/>
                  <a:pt x="392" y="1354"/>
                </a:cubicBezTo>
                <a:cubicBezTo>
                  <a:pt x="569" y="1251"/>
                  <a:pt x="722" y="1142"/>
                  <a:pt x="891" y="1065"/>
                </a:cubicBezTo>
                <a:cubicBezTo>
                  <a:pt x="1431" y="821"/>
                  <a:pt x="1972" y="582"/>
                  <a:pt x="2519" y="355"/>
                </a:cubicBezTo>
                <a:cubicBezTo>
                  <a:pt x="2601" y="321"/>
                  <a:pt x="2656" y="301"/>
                  <a:pt x="2698" y="301"/>
                </a:cubicBezTo>
                <a:close/>
                <a:moveTo>
                  <a:pt x="2718" y="0"/>
                </a:moveTo>
                <a:cubicBezTo>
                  <a:pt x="2646" y="0"/>
                  <a:pt x="2569" y="19"/>
                  <a:pt x="2487" y="52"/>
                </a:cubicBezTo>
                <a:cubicBezTo>
                  <a:pt x="1686" y="386"/>
                  <a:pt x="892" y="733"/>
                  <a:pt x="135" y="1159"/>
                </a:cubicBezTo>
                <a:cubicBezTo>
                  <a:pt x="89" y="1185"/>
                  <a:pt x="38" y="1205"/>
                  <a:pt x="1" y="1222"/>
                </a:cubicBezTo>
                <a:cubicBezTo>
                  <a:pt x="189" y="1582"/>
                  <a:pt x="363" y="1873"/>
                  <a:pt x="499" y="2178"/>
                </a:cubicBezTo>
                <a:cubicBezTo>
                  <a:pt x="713" y="2660"/>
                  <a:pt x="898" y="3156"/>
                  <a:pt x="1107" y="3641"/>
                </a:cubicBezTo>
                <a:cubicBezTo>
                  <a:pt x="1581" y="4739"/>
                  <a:pt x="2078" y="5826"/>
                  <a:pt x="2534" y="6931"/>
                </a:cubicBezTo>
                <a:cubicBezTo>
                  <a:pt x="2874" y="7750"/>
                  <a:pt x="3295" y="8537"/>
                  <a:pt x="3549" y="9392"/>
                </a:cubicBezTo>
                <a:cubicBezTo>
                  <a:pt x="3577" y="9484"/>
                  <a:pt x="3626" y="9568"/>
                  <a:pt x="3668" y="9652"/>
                </a:cubicBezTo>
                <a:cubicBezTo>
                  <a:pt x="3883" y="10100"/>
                  <a:pt x="4116" y="10537"/>
                  <a:pt x="4310" y="10993"/>
                </a:cubicBezTo>
                <a:cubicBezTo>
                  <a:pt x="4600" y="11675"/>
                  <a:pt x="4862" y="12368"/>
                  <a:pt x="5134" y="13057"/>
                </a:cubicBezTo>
                <a:cubicBezTo>
                  <a:pt x="5256" y="13360"/>
                  <a:pt x="5383" y="13658"/>
                  <a:pt x="5582" y="13937"/>
                </a:cubicBezTo>
                <a:cubicBezTo>
                  <a:pt x="5668" y="13907"/>
                  <a:pt x="5740" y="13891"/>
                  <a:pt x="5804" y="13859"/>
                </a:cubicBezTo>
                <a:cubicBezTo>
                  <a:pt x="6557" y="13474"/>
                  <a:pt x="7311" y="13087"/>
                  <a:pt x="8062" y="12697"/>
                </a:cubicBezTo>
                <a:cubicBezTo>
                  <a:pt x="8183" y="12634"/>
                  <a:pt x="8293" y="12551"/>
                  <a:pt x="8410" y="12477"/>
                </a:cubicBezTo>
                <a:cubicBezTo>
                  <a:pt x="8545" y="12390"/>
                  <a:pt x="8564" y="12300"/>
                  <a:pt x="8453" y="12164"/>
                </a:cubicBezTo>
                <a:cubicBezTo>
                  <a:pt x="8362" y="12051"/>
                  <a:pt x="8300" y="11913"/>
                  <a:pt x="8237" y="11781"/>
                </a:cubicBezTo>
                <a:cubicBezTo>
                  <a:pt x="8078" y="11437"/>
                  <a:pt x="7924" y="11090"/>
                  <a:pt x="7768" y="10744"/>
                </a:cubicBezTo>
                <a:cubicBezTo>
                  <a:pt x="7383" y="9896"/>
                  <a:pt x="6994" y="9051"/>
                  <a:pt x="6613" y="8202"/>
                </a:cubicBezTo>
                <a:cubicBezTo>
                  <a:pt x="6461" y="7864"/>
                  <a:pt x="6346" y="7508"/>
                  <a:pt x="6171" y="7183"/>
                </a:cubicBezTo>
                <a:cubicBezTo>
                  <a:pt x="5765" y="6427"/>
                  <a:pt x="5455" y="5629"/>
                  <a:pt x="5141" y="4833"/>
                </a:cubicBezTo>
                <a:cubicBezTo>
                  <a:pt x="5083" y="4687"/>
                  <a:pt x="5065" y="4524"/>
                  <a:pt x="5004" y="4377"/>
                </a:cubicBezTo>
                <a:cubicBezTo>
                  <a:pt x="4782" y="3851"/>
                  <a:pt x="4559" y="3325"/>
                  <a:pt x="4319" y="2807"/>
                </a:cubicBezTo>
                <a:cubicBezTo>
                  <a:pt x="4169" y="2481"/>
                  <a:pt x="3981" y="2173"/>
                  <a:pt x="3823" y="1850"/>
                </a:cubicBezTo>
                <a:cubicBezTo>
                  <a:pt x="3569" y="1329"/>
                  <a:pt x="3315" y="804"/>
                  <a:pt x="3078" y="275"/>
                </a:cubicBezTo>
                <a:cubicBezTo>
                  <a:pt x="2991" y="82"/>
                  <a:pt x="2867" y="0"/>
                  <a:pt x="2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6" name="Google Shape;4396;p70">
            <a:extLst>
              <a:ext uri="{FF2B5EF4-FFF2-40B4-BE49-F238E27FC236}">
                <a16:creationId xmlns:a16="http://schemas.microsoft.com/office/drawing/2014/main" id="{99D7F8D7-254F-56A5-74F3-BF907EF4DF9C}"/>
              </a:ext>
            </a:extLst>
          </p:cNvPr>
          <p:cNvSpPr/>
          <p:nvPr/>
        </p:nvSpPr>
        <p:spPr>
          <a:xfrm>
            <a:off x="2861314" y="6265495"/>
            <a:ext cx="725463" cy="457782"/>
          </a:xfrm>
          <a:custGeom>
            <a:avLst/>
            <a:gdLst/>
            <a:ahLst/>
            <a:cxnLst/>
            <a:rect l="l" t="t" r="r" b="b"/>
            <a:pathLst>
              <a:path w="7842" h="4951" extrusionOk="0">
                <a:moveTo>
                  <a:pt x="6690" y="0"/>
                </a:moveTo>
                <a:cubicBezTo>
                  <a:pt x="6644" y="0"/>
                  <a:pt x="6596" y="6"/>
                  <a:pt x="6544" y="18"/>
                </a:cubicBezTo>
                <a:cubicBezTo>
                  <a:pt x="5833" y="185"/>
                  <a:pt x="5204" y="545"/>
                  <a:pt x="4561" y="863"/>
                </a:cubicBezTo>
                <a:cubicBezTo>
                  <a:pt x="4098" y="1094"/>
                  <a:pt x="3654" y="1365"/>
                  <a:pt x="3208" y="1631"/>
                </a:cubicBezTo>
                <a:cubicBezTo>
                  <a:pt x="2864" y="1837"/>
                  <a:pt x="2508" y="2033"/>
                  <a:pt x="2199" y="2285"/>
                </a:cubicBezTo>
                <a:cubicBezTo>
                  <a:pt x="1611" y="2765"/>
                  <a:pt x="1476" y="3047"/>
                  <a:pt x="2063" y="3772"/>
                </a:cubicBezTo>
                <a:cubicBezTo>
                  <a:pt x="2069" y="3780"/>
                  <a:pt x="2077" y="3788"/>
                  <a:pt x="2084" y="3795"/>
                </a:cubicBezTo>
                <a:cubicBezTo>
                  <a:pt x="2232" y="3980"/>
                  <a:pt x="2409" y="4069"/>
                  <a:pt x="2603" y="4069"/>
                </a:cubicBezTo>
                <a:cubicBezTo>
                  <a:pt x="2701" y="4069"/>
                  <a:pt x="2804" y="4046"/>
                  <a:pt x="2910" y="4001"/>
                </a:cubicBezTo>
                <a:cubicBezTo>
                  <a:pt x="3281" y="3846"/>
                  <a:pt x="3644" y="3674"/>
                  <a:pt x="4001" y="3489"/>
                </a:cubicBezTo>
                <a:cubicBezTo>
                  <a:pt x="4479" y="3239"/>
                  <a:pt x="4943" y="2964"/>
                  <a:pt x="5419" y="2710"/>
                </a:cubicBezTo>
                <a:cubicBezTo>
                  <a:pt x="5721" y="2549"/>
                  <a:pt x="5731" y="2397"/>
                  <a:pt x="5418" y="2172"/>
                </a:cubicBezTo>
                <a:cubicBezTo>
                  <a:pt x="4914" y="2436"/>
                  <a:pt x="4405" y="2713"/>
                  <a:pt x="3887" y="2975"/>
                </a:cubicBezTo>
                <a:cubicBezTo>
                  <a:pt x="3519" y="3160"/>
                  <a:pt x="3150" y="3348"/>
                  <a:pt x="2767" y="3494"/>
                </a:cubicBezTo>
                <a:cubicBezTo>
                  <a:pt x="2696" y="3521"/>
                  <a:pt x="2633" y="3534"/>
                  <a:pt x="2576" y="3534"/>
                </a:cubicBezTo>
                <a:cubicBezTo>
                  <a:pt x="2419" y="3534"/>
                  <a:pt x="2310" y="3434"/>
                  <a:pt x="2222" y="3257"/>
                </a:cubicBezTo>
                <a:cubicBezTo>
                  <a:pt x="2147" y="3105"/>
                  <a:pt x="2214" y="2927"/>
                  <a:pt x="2418" y="2777"/>
                </a:cubicBezTo>
                <a:cubicBezTo>
                  <a:pt x="2656" y="2603"/>
                  <a:pt x="2897" y="2432"/>
                  <a:pt x="3143" y="2275"/>
                </a:cubicBezTo>
                <a:cubicBezTo>
                  <a:pt x="3850" y="1825"/>
                  <a:pt x="4560" y="1381"/>
                  <a:pt x="5326" y="1039"/>
                </a:cubicBezTo>
                <a:cubicBezTo>
                  <a:pt x="5722" y="863"/>
                  <a:pt x="6121" y="692"/>
                  <a:pt x="6527" y="537"/>
                </a:cubicBezTo>
                <a:cubicBezTo>
                  <a:pt x="6574" y="518"/>
                  <a:pt x="6625" y="510"/>
                  <a:pt x="6675" y="510"/>
                </a:cubicBezTo>
                <a:cubicBezTo>
                  <a:pt x="6847" y="510"/>
                  <a:pt x="7022" y="608"/>
                  <a:pt x="7102" y="748"/>
                </a:cubicBezTo>
                <a:cubicBezTo>
                  <a:pt x="7335" y="1151"/>
                  <a:pt x="7242" y="1764"/>
                  <a:pt x="6859" y="2043"/>
                </a:cubicBezTo>
                <a:cubicBezTo>
                  <a:pt x="6501" y="2303"/>
                  <a:pt x="6116" y="2535"/>
                  <a:pt x="5723" y="2739"/>
                </a:cubicBezTo>
                <a:cubicBezTo>
                  <a:pt x="5076" y="3077"/>
                  <a:pt x="4418" y="3393"/>
                  <a:pt x="3755" y="3700"/>
                </a:cubicBezTo>
                <a:cubicBezTo>
                  <a:pt x="3218" y="3948"/>
                  <a:pt x="2671" y="4177"/>
                  <a:pt x="2122" y="4398"/>
                </a:cubicBezTo>
                <a:cubicBezTo>
                  <a:pt x="2024" y="4437"/>
                  <a:pt x="1920" y="4460"/>
                  <a:pt x="1818" y="4460"/>
                </a:cubicBezTo>
                <a:cubicBezTo>
                  <a:pt x="1675" y="4460"/>
                  <a:pt x="1538" y="4415"/>
                  <a:pt x="1431" y="4306"/>
                </a:cubicBezTo>
                <a:cubicBezTo>
                  <a:pt x="1152" y="4021"/>
                  <a:pt x="877" y="3716"/>
                  <a:pt x="669" y="3379"/>
                </a:cubicBezTo>
                <a:cubicBezTo>
                  <a:pt x="512" y="3117"/>
                  <a:pt x="548" y="2990"/>
                  <a:pt x="781" y="2791"/>
                </a:cubicBezTo>
                <a:cubicBezTo>
                  <a:pt x="1005" y="2598"/>
                  <a:pt x="1235" y="2404"/>
                  <a:pt x="1488" y="2257"/>
                </a:cubicBezTo>
                <a:cubicBezTo>
                  <a:pt x="1808" y="2074"/>
                  <a:pt x="2157" y="1943"/>
                  <a:pt x="2489" y="1779"/>
                </a:cubicBezTo>
                <a:cubicBezTo>
                  <a:pt x="2998" y="1524"/>
                  <a:pt x="3505" y="1262"/>
                  <a:pt x="4008" y="996"/>
                </a:cubicBezTo>
                <a:cubicBezTo>
                  <a:pt x="4153" y="919"/>
                  <a:pt x="4184" y="787"/>
                  <a:pt x="4116" y="652"/>
                </a:cubicBezTo>
                <a:cubicBezTo>
                  <a:pt x="4068" y="560"/>
                  <a:pt x="3995" y="511"/>
                  <a:pt x="3904" y="511"/>
                </a:cubicBezTo>
                <a:cubicBezTo>
                  <a:pt x="3864" y="511"/>
                  <a:pt x="3821" y="521"/>
                  <a:pt x="3775" y="540"/>
                </a:cubicBezTo>
                <a:cubicBezTo>
                  <a:pt x="3659" y="589"/>
                  <a:pt x="3544" y="645"/>
                  <a:pt x="3430" y="703"/>
                </a:cubicBezTo>
                <a:cubicBezTo>
                  <a:pt x="2892" y="976"/>
                  <a:pt x="2353" y="1250"/>
                  <a:pt x="1816" y="1524"/>
                </a:cubicBezTo>
                <a:cubicBezTo>
                  <a:pt x="1325" y="1774"/>
                  <a:pt x="817" y="1988"/>
                  <a:pt x="435" y="2413"/>
                </a:cubicBezTo>
                <a:cubicBezTo>
                  <a:pt x="71" y="2819"/>
                  <a:pt x="0" y="3337"/>
                  <a:pt x="329" y="3767"/>
                </a:cubicBezTo>
                <a:cubicBezTo>
                  <a:pt x="559" y="4068"/>
                  <a:pt x="821" y="4349"/>
                  <a:pt x="1097" y="4610"/>
                </a:cubicBezTo>
                <a:cubicBezTo>
                  <a:pt x="1313" y="4813"/>
                  <a:pt x="1570" y="4951"/>
                  <a:pt x="1859" y="4951"/>
                </a:cubicBezTo>
                <a:cubicBezTo>
                  <a:pt x="1932" y="4951"/>
                  <a:pt x="2008" y="4942"/>
                  <a:pt x="2085" y="4923"/>
                </a:cubicBezTo>
                <a:cubicBezTo>
                  <a:pt x="2391" y="4848"/>
                  <a:pt x="2701" y="4758"/>
                  <a:pt x="2987" y="4627"/>
                </a:cubicBezTo>
                <a:cubicBezTo>
                  <a:pt x="3679" y="4307"/>
                  <a:pt x="4358" y="3960"/>
                  <a:pt x="5040" y="3619"/>
                </a:cubicBezTo>
                <a:cubicBezTo>
                  <a:pt x="5590" y="3345"/>
                  <a:pt x="6144" y="3078"/>
                  <a:pt x="6680" y="2779"/>
                </a:cubicBezTo>
                <a:cubicBezTo>
                  <a:pt x="7067" y="2565"/>
                  <a:pt x="7443" y="2328"/>
                  <a:pt x="7605" y="1864"/>
                </a:cubicBezTo>
                <a:cubicBezTo>
                  <a:pt x="7842" y="1189"/>
                  <a:pt x="7548" y="361"/>
                  <a:pt x="6938" y="62"/>
                </a:cubicBezTo>
                <a:cubicBezTo>
                  <a:pt x="6855" y="21"/>
                  <a:pt x="6777" y="0"/>
                  <a:pt x="66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97" name="Google Shape;4397;p70">
            <a:extLst>
              <a:ext uri="{FF2B5EF4-FFF2-40B4-BE49-F238E27FC236}">
                <a16:creationId xmlns:a16="http://schemas.microsoft.com/office/drawing/2014/main" id="{D918FC49-F7EB-1D31-A73B-4E245230F479}"/>
              </a:ext>
            </a:extLst>
          </p:cNvPr>
          <p:cNvGrpSpPr/>
          <p:nvPr/>
        </p:nvGrpSpPr>
        <p:grpSpPr>
          <a:xfrm>
            <a:off x="3663995" y="6057289"/>
            <a:ext cx="925470" cy="1166692"/>
            <a:chOff x="2752380" y="6163713"/>
            <a:chExt cx="925470" cy="1166692"/>
          </a:xfrm>
        </p:grpSpPr>
        <p:sp>
          <p:nvSpPr>
            <p:cNvPr id="4398" name="Google Shape;4398;p70">
              <a:extLst>
                <a:ext uri="{FF2B5EF4-FFF2-40B4-BE49-F238E27FC236}">
                  <a16:creationId xmlns:a16="http://schemas.microsoft.com/office/drawing/2014/main" id="{4E24676F-8D02-C351-67E9-CFC193B0C554}"/>
                </a:ext>
              </a:extLst>
            </p:cNvPr>
            <p:cNvSpPr/>
            <p:nvPr/>
          </p:nvSpPr>
          <p:spPr>
            <a:xfrm>
              <a:off x="2752380" y="6163713"/>
              <a:ext cx="925470" cy="1166692"/>
            </a:xfrm>
            <a:custGeom>
              <a:avLst/>
              <a:gdLst/>
              <a:ahLst/>
              <a:cxnLst/>
              <a:rect l="l" t="t" r="r" b="b"/>
              <a:pathLst>
                <a:path w="10004" h="12618" extrusionOk="0">
                  <a:moveTo>
                    <a:pt x="7114" y="565"/>
                  </a:moveTo>
                  <a:cubicBezTo>
                    <a:pt x="7145" y="682"/>
                    <a:pt x="7176" y="770"/>
                    <a:pt x="7188" y="860"/>
                  </a:cubicBezTo>
                  <a:cubicBezTo>
                    <a:pt x="7310" y="1733"/>
                    <a:pt x="7562" y="2575"/>
                    <a:pt x="7805" y="3419"/>
                  </a:cubicBezTo>
                  <a:cubicBezTo>
                    <a:pt x="7986" y="4048"/>
                    <a:pt x="8161" y="4680"/>
                    <a:pt x="8338" y="5310"/>
                  </a:cubicBezTo>
                  <a:cubicBezTo>
                    <a:pt x="8480" y="5821"/>
                    <a:pt x="8625" y="6329"/>
                    <a:pt x="8760" y="6841"/>
                  </a:cubicBezTo>
                  <a:cubicBezTo>
                    <a:pt x="8923" y="7464"/>
                    <a:pt x="9075" y="8091"/>
                    <a:pt x="9236" y="8715"/>
                  </a:cubicBezTo>
                  <a:cubicBezTo>
                    <a:pt x="9326" y="9059"/>
                    <a:pt x="9424" y="9402"/>
                    <a:pt x="9526" y="9777"/>
                  </a:cubicBezTo>
                  <a:cubicBezTo>
                    <a:pt x="9269" y="9876"/>
                    <a:pt x="9035" y="9974"/>
                    <a:pt x="8796" y="10059"/>
                  </a:cubicBezTo>
                  <a:cubicBezTo>
                    <a:pt x="7911" y="10378"/>
                    <a:pt x="7022" y="10685"/>
                    <a:pt x="6140" y="11011"/>
                  </a:cubicBezTo>
                  <a:cubicBezTo>
                    <a:pt x="5705" y="11172"/>
                    <a:pt x="5279" y="11361"/>
                    <a:pt x="4851" y="11539"/>
                  </a:cubicBezTo>
                  <a:cubicBezTo>
                    <a:pt x="4392" y="11729"/>
                    <a:pt x="3936" y="11926"/>
                    <a:pt x="3475" y="12109"/>
                  </a:cubicBezTo>
                  <a:cubicBezTo>
                    <a:pt x="3381" y="12146"/>
                    <a:pt x="3268" y="12140"/>
                    <a:pt x="3136" y="12157"/>
                  </a:cubicBezTo>
                  <a:cubicBezTo>
                    <a:pt x="3076" y="11976"/>
                    <a:pt x="3011" y="11802"/>
                    <a:pt x="2961" y="11622"/>
                  </a:cubicBezTo>
                  <a:cubicBezTo>
                    <a:pt x="2817" y="11116"/>
                    <a:pt x="2649" y="10614"/>
                    <a:pt x="2548" y="10099"/>
                  </a:cubicBezTo>
                  <a:cubicBezTo>
                    <a:pt x="2448" y="9578"/>
                    <a:pt x="2165" y="9116"/>
                    <a:pt x="2124" y="8578"/>
                  </a:cubicBezTo>
                  <a:cubicBezTo>
                    <a:pt x="2107" y="8353"/>
                    <a:pt x="1963" y="8141"/>
                    <a:pt x="1916" y="7914"/>
                  </a:cubicBezTo>
                  <a:cubicBezTo>
                    <a:pt x="1743" y="7107"/>
                    <a:pt x="1470" y="6329"/>
                    <a:pt x="1251" y="5536"/>
                  </a:cubicBezTo>
                  <a:cubicBezTo>
                    <a:pt x="1076" y="4905"/>
                    <a:pt x="936" y="4265"/>
                    <a:pt x="771" y="3633"/>
                  </a:cubicBezTo>
                  <a:cubicBezTo>
                    <a:pt x="700" y="3357"/>
                    <a:pt x="604" y="3087"/>
                    <a:pt x="522" y="2814"/>
                  </a:cubicBezTo>
                  <a:cubicBezTo>
                    <a:pt x="496" y="2724"/>
                    <a:pt x="481" y="2631"/>
                    <a:pt x="454" y="2510"/>
                  </a:cubicBezTo>
                  <a:cubicBezTo>
                    <a:pt x="666" y="2450"/>
                    <a:pt x="863" y="2391"/>
                    <a:pt x="1083" y="2327"/>
                  </a:cubicBezTo>
                  <a:cubicBezTo>
                    <a:pt x="1143" y="2510"/>
                    <a:pt x="1197" y="2679"/>
                    <a:pt x="1256" y="2860"/>
                  </a:cubicBezTo>
                  <a:cubicBezTo>
                    <a:pt x="1456" y="2810"/>
                    <a:pt x="1646" y="2764"/>
                    <a:pt x="1874" y="2709"/>
                  </a:cubicBezTo>
                  <a:cubicBezTo>
                    <a:pt x="1815" y="2519"/>
                    <a:pt x="1759" y="2344"/>
                    <a:pt x="1698" y="2151"/>
                  </a:cubicBezTo>
                  <a:cubicBezTo>
                    <a:pt x="1859" y="2080"/>
                    <a:pt x="2010" y="2015"/>
                    <a:pt x="2191" y="1934"/>
                  </a:cubicBezTo>
                  <a:cubicBezTo>
                    <a:pt x="2233" y="2158"/>
                    <a:pt x="2268" y="2353"/>
                    <a:pt x="2307" y="2566"/>
                  </a:cubicBezTo>
                  <a:cubicBezTo>
                    <a:pt x="2525" y="2538"/>
                    <a:pt x="2740" y="2508"/>
                    <a:pt x="3006" y="2473"/>
                  </a:cubicBezTo>
                  <a:cubicBezTo>
                    <a:pt x="2936" y="2235"/>
                    <a:pt x="2870" y="2012"/>
                    <a:pt x="2799" y="1769"/>
                  </a:cubicBezTo>
                  <a:cubicBezTo>
                    <a:pt x="2958" y="1711"/>
                    <a:pt x="3094" y="1660"/>
                    <a:pt x="3245" y="1604"/>
                  </a:cubicBezTo>
                  <a:cubicBezTo>
                    <a:pt x="3332" y="1793"/>
                    <a:pt x="3355" y="1972"/>
                    <a:pt x="3354" y="2161"/>
                  </a:cubicBezTo>
                  <a:cubicBezTo>
                    <a:pt x="3353" y="2290"/>
                    <a:pt x="3393" y="2350"/>
                    <a:pt x="3480" y="2350"/>
                  </a:cubicBezTo>
                  <a:cubicBezTo>
                    <a:pt x="3512" y="2350"/>
                    <a:pt x="3551" y="2342"/>
                    <a:pt x="3598" y="2326"/>
                  </a:cubicBezTo>
                  <a:cubicBezTo>
                    <a:pt x="3745" y="2272"/>
                    <a:pt x="3888" y="2201"/>
                    <a:pt x="4063" y="2125"/>
                  </a:cubicBezTo>
                  <a:cubicBezTo>
                    <a:pt x="4037" y="1913"/>
                    <a:pt x="4008" y="1691"/>
                    <a:pt x="3976" y="1430"/>
                  </a:cubicBezTo>
                  <a:cubicBezTo>
                    <a:pt x="4078" y="1401"/>
                    <a:pt x="4203" y="1365"/>
                    <a:pt x="4347" y="1324"/>
                  </a:cubicBezTo>
                  <a:cubicBezTo>
                    <a:pt x="4365" y="1608"/>
                    <a:pt x="4375" y="1877"/>
                    <a:pt x="4666" y="1980"/>
                  </a:cubicBezTo>
                  <a:cubicBezTo>
                    <a:pt x="4703" y="1993"/>
                    <a:pt x="4743" y="2000"/>
                    <a:pt x="4781" y="2000"/>
                  </a:cubicBezTo>
                  <a:cubicBezTo>
                    <a:pt x="4866" y="2000"/>
                    <a:pt x="4949" y="1965"/>
                    <a:pt x="5002" y="1872"/>
                  </a:cubicBezTo>
                  <a:cubicBezTo>
                    <a:pt x="5131" y="1645"/>
                    <a:pt x="5143" y="1421"/>
                    <a:pt x="4951" y="1205"/>
                  </a:cubicBezTo>
                  <a:cubicBezTo>
                    <a:pt x="5142" y="1026"/>
                    <a:pt x="5373" y="997"/>
                    <a:pt x="5614" y="945"/>
                  </a:cubicBezTo>
                  <a:cubicBezTo>
                    <a:pt x="5670" y="1117"/>
                    <a:pt x="5711" y="1290"/>
                    <a:pt x="5780" y="1451"/>
                  </a:cubicBezTo>
                  <a:cubicBezTo>
                    <a:pt x="5847" y="1604"/>
                    <a:pt x="5929" y="1674"/>
                    <a:pt x="6042" y="1674"/>
                  </a:cubicBezTo>
                  <a:cubicBezTo>
                    <a:pt x="6098" y="1674"/>
                    <a:pt x="6162" y="1657"/>
                    <a:pt x="6235" y="1625"/>
                  </a:cubicBezTo>
                  <a:cubicBezTo>
                    <a:pt x="6358" y="1571"/>
                    <a:pt x="6421" y="1495"/>
                    <a:pt x="6374" y="1352"/>
                  </a:cubicBezTo>
                  <a:cubicBezTo>
                    <a:pt x="6346" y="1262"/>
                    <a:pt x="6342" y="1164"/>
                    <a:pt x="6323" y="1071"/>
                  </a:cubicBezTo>
                  <a:cubicBezTo>
                    <a:pt x="6308" y="990"/>
                    <a:pt x="6287" y="909"/>
                    <a:pt x="6264" y="805"/>
                  </a:cubicBezTo>
                  <a:cubicBezTo>
                    <a:pt x="6547" y="726"/>
                    <a:pt x="6817" y="649"/>
                    <a:pt x="7114" y="565"/>
                  </a:cubicBezTo>
                  <a:close/>
                  <a:moveTo>
                    <a:pt x="5775" y="0"/>
                  </a:moveTo>
                  <a:cubicBezTo>
                    <a:pt x="5741" y="0"/>
                    <a:pt x="5706" y="5"/>
                    <a:pt x="5668" y="13"/>
                  </a:cubicBezTo>
                  <a:cubicBezTo>
                    <a:pt x="5497" y="51"/>
                    <a:pt x="5452" y="129"/>
                    <a:pt x="5499" y="309"/>
                  </a:cubicBezTo>
                  <a:cubicBezTo>
                    <a:pt x="5525" y="411"/>
                    <a:pt x="5551" y="510"/>
                    <a:pt x="5582" y="634"/>
                  </a:cubicBezTo>
                  <a:cubicBezTo>
                    <a:pt x="5350" y="704"/>
                    <a:pt x="5132" y="770"/>
                    <a:pt x="4902" y="842"/>
                  </a:cubicBezTo>
                  <a:cubicBezTo>
                    <a:pt x="4846" y="678"/>
                    <a:pt x="4813" y="533"/>
                    <a:pt x="4749" y="402"/>
                  </a:cubicBezTo>
                  <a:cubicBezTo>
                    <a:pt x="4697" y="290"/>
                    <a:pt x="4600" y="234"/>
                    <a:pt x="4484" y="234"/>
                  </a:cubicBezTo>
                  <a:cubicBezTo>
                    <a:pt x="4413" y="234"/>
                    <a:pt x="4335" y="255"/>
                    <a:pt x="4256" y="298"/>
                  </a:cubicBezTo>
                  <a:cubicBezTo>
                    <a:pt x="4069" y="398"/>
                    <a:pt x="4059" y="463"/>
                    <a:pt x="4167" y="677"/>
                  </a:cubicBezTo>
                  <a:cubicBezTo>
                    <a:pt x="4216" y="775"/>
                    <a:pt x="4234" y="888"/>
                    <a:pt x="4276" y="1023"/>
                  </a:cubicBezTo>
                  <a:cubicBezTo>
                    <a:pt x="4112" y="1053"/>
                    <a:pt x="3986" y="1076"/>
                    <a:pt x="3862" y="1100"/>
                  </a:cubicBezTo>
                  <a:cubicBezTo>
                    <a:pt x="3796" y="888"/>
                    <a:pt x="3833" y="660"/>
                    <a:pt x="3569" y="620"/>
                  </a:cubicBezTo>
                  <a:cubicBezTo>
                    <a:pt x="3517" y="612"/>
                    <a:pt x="3467" y="607"/>
                    <a:pt x="3419" y="607"/>
                  </a:cubicBezTo>
                  <a:cubicBezTo>
                    <a:pt x="3269" y="607"/>
                    <a:pt x="3143" y="656"/>
                    <a:pt x="3071" y="821"/>
                  </a:cubicBezTo>
                  <a:cubicBezTo>
                    <a:pt x="3126" y="987"/>
                    <a:pt x="3177" y="1142"/>
                    <a:pt x="3235" y="1319"/>
                  </a:cubicBezTo>
                  <a:cubicBezTo>
                    <a:pt x="3045" y="1375"/>
                    <a:pt x="2888" y="1421"/>
                    <a:pt x="2711" y="1472"/>
                  </a:cubicBezTo>
                  <a:cubicBezTo>
                    <a:pt x="2688" y="1346"/>
                    <a:pt x="2681" y="1252"/>
                    <a:pt x="2654" y="1163"/>
                  </a:cubicBezTo>
                  <a:cubicBezTo>
                    <a:pt x="2613" y="1029"/>
                    <a:pt x="2473" y="949"/>
                    <a:pt x="2320" y="949"/>
                  </a:cubicBezTo>
                  <a:cubicBezTo>
                    <a:pt x="2272" y="949"/>
                    <a:pt x="2223" y="957"/>
                    <a:pt x="2176" y="973"/>
                  </a:cubicBezTo>
                  <a:cubicBezTo>
                    <a:pt x="2031" y="1024"/>
                    <a:pt x="1979" y="1154"/>
                    <a:pt x="2024" y="1338"/>
                  </a:cubicBezTo>
                  <a:cubicBezTo>
                    <a:pt x="2050" y="1443"/>
                    <a:pt x="2069" y="1552"/>
                    <a:pt x="2092" y="1667"/>
                  </a:cubicBezTo>
                  <a:cubicBezTo>
                    <a:pt x="1916" y="1740"/>
                    <a:pt x="1774" y="1797"/>
                    <a:pt x="1608" y="1864"/>
                  </a:cubicBezTo>
                  <a:cubicBezTo>
                    <a:pt x="1572" y="1732"/>
                    <a:pt x="1549" y="1641"/>
                    <a:pt x="1522" y="1552"/>
                  </a:cubicBezTo>
                  <a:cubicBezTo>
                    <a:pt x="1497" y="1472"/>
                    <a:pt x="1481" y="1385"/>
                    <a:pt x="1439" y="1314"/>
                  </a:cubicBezTo>
                  <a:cubicBezTo>
                    <a:pt x="1392" y="1233"/>
                    <a:pt x="1288" y="1191"/>
                    <a:pt x="1180" y="1191"/>
                  </a:cubicBezTo>
                  <a:cubicBezTo>
                    <a:pt x="1112" y="1191"/>
                    <a:pt x="1042" y="1208"/>
                    <a:pt x="984" y="1243"/>
                  </a:cubicBezTo>
                  <a:cubicBezTo>
                    <a:pt x="854" y="1319"/>
                    <a:pt x="829" y="1429"/>
                    <a:pt x="888" y="1588"/>
                  </a:cubicBezTo>
                  <a:cubicBezTo>
                    <a:pt x="937" y="1726"/>
                    <a:pt x="968" y="1868"/>
                    <a:pt x="1020" y="2053"/>
                  </a:cubicBezTo>
                  <a:cubicBezTo>
                    <a:pt x="739" y="2122"/>
                    <a:pt x="503" y="2177"/>
                    <a:pt x="269" y="2239"/>
                  </a:cubicBezTo>
                  <a:cubicBezTo>
                    <a:pt x="41" y="2299"/>
                    <a:pt x="1" y="2421"/>
                    <a:pt x="115" y="2632"/>
                  </a:cubicBezTo>
                  <a:cubicBezTo>
                    <a:pt x="180" y="2751"/>
                    <a:pt x="217" y="2886"/>
                    <a:pt x="274" y="3008"/>
                  </a:cubicBezTo>
                  <a:cubicBezTo>
                    <a:pt x="523" y="3541"/>
                    <a:pt x="545" y="4132"/>
                    <a:pt x="720" y="4686"/>
                  </a:cubicBezTo>
                  <a:cubicBezTo>
                    <a:pt x="1052" y="5755"/>
                    <a:pt x="1319" y="6846"/>
                    <a:pt x="1615" y="7926"/>
                  </a:cubicBezTo>
                  <a:cubicBezTo>
                    <a:pt x="1842" y="8752"/>
                    <a:pt x="2072" y="9575"/>
                    <a:pt x="2297" y="10400"/>
                  </a:cubicBezTo>
                  <a:cubicBezTo>
                    <a:pt x="2421" y="10857"/>
                    <a:pt x="2528" y="11318"/>
                    <a:pt x="2655" y="11776"/>
                  </a:cubicBezTo>
                  <a:cubicBezTo>
                    <a:pt x="2719" y="12009"/>
                    <a:pt x="2800" y="12239"/>
                    <a:pt x="2888" y="12464"/>
                  </a:cubicBezTo>
                  <a:cubicBezTo>
                    <a:pt x="2923" y="12553"/>
                    <a:pt x="2991" y="12617"/>
                    <a:pt x="3081" y="12617"/>
                  </a:cubicBezTo>
                  <a:cubicBezTo>
                    <a:pt x="3107" y="12617"/>
                    <a:pt x="3135" y="12612"/>
                    <a:pt x="3165" y="12600"/>
                  </a:cubicBezTo>
                  <a:cubicBezTo>
                    <a:pt x="3420" y="12501"/>
                    <a:pt x="3697" y="12425"/>
                    <a:pt x="3918" y="12273"/>
                  </a:cubicBezTo>
                  <a:cubicBezTo>
                    <a:pt x="4169" y="12098"/>
                    <a:pt x="4448" y="12016"/>
                    <a:pt x="4723" y="11916"/>
                  </a:cubicBezTo>
                  <a:cubicBezTo>
                    <a:pt x="4783" y="11893"/>
                    <a:pt x="4844" y="11875"/>
                    <a:pt x="4903" y="11850"/>
                  </a:cubicBezTo>
                  <a:cubicBezTo>
                    <a:pt x="5343" y="11670"/>
                    <a:pt x="5779" y="11484"/>
                    <a:pt x="6220" y="11313"/>
                  </a:cubicBezTo>
                  <a:cubicBezTo>
                    <a:pt x="6385" y="11250"/>
                    <a:pt x="6569" y="11233"/>
                    <a:pt x="6734" y="11169"/>
                  </a:cubicBezTo>
                  <a:cubicBezTo>
                    <a:pt x="7295" y="10953"/>
                    <a:pt x="7848" y="10712"/>
                    <a:pt x="8412" y="10506"/>
                  </a:cubicBezTo>
                  <a:cubicBezTo>
                    <a:pt x="8868" y="10340"/>
                    <a:pt x="9336" y="10211"/>
                    <a:pt x="9800" y="10069"/>
                  </a:cubicBezTo>
                  <a:cubicBezTo>
                    <a:pt x="9966" y="10018"/>
                    <a:pt x="10004" y="9948"/>
                    <a:pt x="9945" y="9789"/>
                  </a:cubicBezTo>
                  <a:cubicBezTo>
                    <a:pt x="9881" y="9623"/>
                    <a:pt x="9805" y="9459"/>
                    <a:pt x="9750" y="9289"/>
                  </a:cubicBezTo>
                  <a:cubicBezTo>
                    <a:pt x="9598" y="8818"/>
                    <a:pt x="9444" y="8347"/>
                    <a:pt x="9309" y="7870"/>
                  </a:cubicBezTo>
                  <a:cubicBezTo>
                    <a:pt x="9188" y="7444"/>
                    <a:pt x="9100" y="7008"/>
                    <a:pt x="8985" y="6579"/>
                  </a:cubicBezTo>
                  <a:cubicBezTo>
                    <a:pt x="8876" y="6171"/>
                    <a:pt x="8711" y="5773"/>
                    <a:pt x="8644" y="5361"/>
                  </a:cubicBezTo>
                  <a:cubicBezTo>
                    <a:pt x="8538" y="4719"/>
                    <a:pt x="8303" y="4116"/>
                    <a:pt x="8129" y="3497"/>
                  </a:cubicBezTo>
                  <a:cubicBezTo>
                    <a:pt x="7845" y="2479"/>
                    <a:pt x="7549" y="1464"/>
                    <a:pt x="7434" y="408"/>
                  </a:cubicBezTo>
                  <a:cubicBezTo>
                    <a:pt x="7421" y="289"/>
                    <a:pt x="7375" y="235"/>
                    <a:pt x="7282" y="235"/>
                  </a:cubicBezTo>
                  <a:cubicBezTo>
                    <a:pt x="7258" y="235"/>
                    <a:pt x="7230" y="239"/>
                    <a:pt x="7198" y="246"/>
                  </a:cubicBezTo>
                  <a:cubicBezTo>
                    <a:pt x="6909" y="314"/>
                    <a:pt x="6623" y="387"/>
                    <a:pt x="6336" y="454"/>
                  </a:cubicBezTo>
                  <a:cubicBezTo>
                    <a:pt x="6269" y="470"/>
                    <a:pt x="6199" y="473"/>
                    <a:pt x="6116" y="484"/>
                  </a:cubicBezTo>
                  <a:cubicBezTo>
                    <a:pt x="6105" y="398"/>
                    <a:pt x="6101" y="336"/>
                    <a:pt x="6088" y="276"/>
                  </a:cubicBezTo>
                  <a:cubicBezTo>
                    <a:pt x="6049" y="97"/>
                    <a:pt x="5936" y="0"/>
                    <a:pt x="5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9" name="Google Shape;4399;p70">
              <a:extLst>
                <a:ext uri="{FF2B5EF4-FFF2-40B4-BE49-F238E27FC236}">
                  <a16:creationId xmlns:a16="http://schemas.microsoft.com/office/drawing/2014/main" id="{71471DCD-0DED-93B5-1EDC-CBF02E82AB32}"/>
                </a:ext>
              </a:extLst>
            </p:cNvPr>
            <p:cNvSpPr/>
            <p:nvPr/>
          </p:nvSpPr>
          <p:spPr>
            <a:xfrm>
              <a:off x="2999294" y="6655246"/>
              <a:ext cx="475594" cy="174662"/>
            </a:xfrm>
            <a:custGeom>
              <a:avLst/>
              <a:gdLst/>
              <a:ahLst/>
              <a:cxnLst/>
              <a:rect l="l" t="t" r="r" b="b"/>
              <a:pathLst>
                <a:path w="5141" h="1889" extrusionOk="0">
                  <a:moveTo>
                    <a:pt x="5003" y="1"/>
                  </a:moveTo>
                  <a:cubicBezTo>
                    <a:pt x="4961" y="1"/>
                    <a:pt x="4921" y="8"/>
                    <a:pt x="4884" y="21"/>
                  </a:cubicBezTo>
                  <a:cubicBezTo>
                    <a:pt x="4614" y="112"/>
                    <a:pt x="4346" y="212"/>
                    <a:pt x="4077" y="306"/>
                  </a:cubicBezTo>
                  <a:cubicBezTo>
                    <a:pt x="3330" y="568"/>
                    <a:pt x="2580" y="826"/>
                    <a:pt x="1834" y="1090"/>
                  </a:cubicBezTo>
                  <a:cubicBezTo>
                    <a:pt x="1229" y="1304"/>
                    <a:pt x="627" y="1527"/>
                    <a:pt x="1" y="1755"/>
                  </a:cubicBezTo>
                  <a:cubicBezTo>
                    <a:pt x="19" y="1846"/>
                    <a:pt x="67" y="1889"/>
                    <a:pt x="136" y="1889"/>
                  </a:cubicBezTo>
                  <a:cubicBezTo>
                    <a:pt x="158" y="1889"/>
                    <a:pt x="183" y="1885"/>
                    <a:pt x="209" y="1876"/>
                  </a:cubicBezTo>
                  <a:cubicBezTo>
                    <a:pt x="339" y="1836"/>
                    <a:pt x="468" y="1784"/>
                    <a:pt x="596" y="1735"/>
                  </a:cubicBezTo>
                  <a:cubicBezTo>
                    <a:pt x="1328" y="1462"/>
                    <a:pt x="2051" y="1160"/>
                    <a:pt x="2794" y="924"/>
                  </a:cubicBezTo>
                  <a:cubicBezTo>
                    <a:pt x="3499" y="699"/>
                    <a:pt x="4190" y="439"/>
                    <a:pt x="4874" y="161"/>
                  </a:cubicBezTo>
                  <a:cubicBezTo>
                    <a:pt x="4966" y="124"/>
                    <a:pt x="5051" y="72"/>
                    <a:pt x="5140" y="26"/>
                  </a:cubicBezTo>
                  <a:cubicBezTo>
                    <a:pt x="5091" y="8"/>
                    <a:pt x="5046" y="1"/>
                    <a:pt x="5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0" name="Google Shape;4400;p70">
              <a:extLst>
                <a:ext uri="{FF2B5EF4-FFF2-40B4-BE49-F238E27FC236}">
                  <a16:creationId xmlns:a16="http://schemas.microsoft.com/office/drawing/2014/main" id="{198E6C2A-F394-332C-6665-69D2E3F16C0D}"/>
                </a:ext>
              </a:extLst>
            </p:cNvPr>
            <p:cNvSpPr/>
            <p:nvPr/>
          </p:nvSpPr>
          <p:spPr>
            <a:xfrm>
              <a:off x="2961919" y="6565465"/>
              <a:ext cx="483272" cy="188069"/>
            </a:xfrm>
            <a:custGeom>
              <a:avLst/>
              <a:gdLst/>
              <a:ahLst/>
              <a:cxnLst/>
              <a:rect l="l" t="t" r="r" b="b"/>
              <a:pathLst>
                <a:path w="5224" h="2034" extrusionOk="0">
                  <a:moveTo>
                    <a:pt x="5195" y="0"/>
                  </a:moveTo>
                  <a:cubicBezTo>
                    <a:pt x="5120" y="14"/>
                    <a:pt x="5040" y="18"/>
                    <a:pt x="4969" y="45"/>
                  </a:cubicBezTo>
                  <a:cubicBezTo>
                    <a:pt x="4358" y="286"/>
                    <a:pt x="3753" y="541"/>
                    <a:pt x="3139" y="770"/>
                  </a:cubicBezTo>
                  <a:cubicBezTo>
                    <a:pt x="2249" y="1104"/>
                    <a:pt x="1349" y="1417"/>
                    <a:pt x="453" y="1745"/>
                  </a:cubicBezTo>
                  <a:cubicBezTo>
                    <a:pt x="312" y="1797"/>
                    <a:pt x="180" y="1871"/>
                    <a:pt x="1" y="1954"/>
                  </a:cubicBezTo>
                  <a:cubicBezTo>
                    <a:pt x="76" y="2014"/>
                    <a:pt x="134" y="2034"/>
                    <a:pt x="183" y="2034"/>
                  </a:cubicBezTo>
                  <a:cubicBezTo>
                    <a:pt x="251" y="2034"/>
                    <a:pt x="302" y="1996"/>
                    <a:pt x="355" y="1969"/>
                  </a:cubicBezTo>
                  <a:cubicBezTo>
                    <a:pt x="496" y="1897"/>
                    <a:pt x="638" y="1826"/>
                    <a:pt x="785" y="1774"/>
                  </a:cubicBezTo>
                  <a:cubicBezTo>
                    <a:pt x="983" y="1705"/>
                    <a:pt x="1193" y="1663"/>
                    <a:pt x="1388" y="1588"/>
                  </a:cubicBezTo>
                  <a:cubicBezTo>
                    <a:pt x="2603" y="1126"/>
                    <a:pt x="3818" y="658"/>
                    <a:pt x="5032" y="189"/>
                  </a:cubicBezTo>
                  <a:cubicBezTo>
                    <a:pt x="5101" y="162"/>
                    <a:pt x="5160" y="110"/>
                    <a:pt x="5223" y="70"/>
                  </a:cubicBezTo>
                  <a:cubicBezTo>
                    <a:pt x="5215" y="47"/>
                    <a:pt x="5206" y="23"/>
                    <a:pt x="5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1" name="Google Shape;4401;p70">
              <a:extLst>
                <a:ext uri="{FF2B5EF4-FFF2-40B4-BE49-F238E27FC236}">
                  <a16:creationId xmlns:a16="http://schemas.microsoft.com/office/drawing/2014/main" id="{57467F83-7DC2-E4F9-ECCB-9CB0A53F06C7}"/>
                </a:ext>
              </a:extLst>
            </p:cNvPr>
            <p:cNvSpPr/>
            <p:nvPr/>
          </p:nvSpPr>
          <p:spPr>
            <a:xfrm>
              <a:off x="2914553" y="6410774"/>
              <a:ext cx="459405" cy="176696"/>
            </a:xfrm>
            <a:custGeom>
              <a:avLst/>
              <a:gdLst/>
              <a:ahLst/>
              <a:cxnLst/>
              <a:rect l="l" t="t" r="r" b="b"/>
              <a:pathLst>
                <a:path w="4966" h="1911" extrusionOk="0">
                  <a:moveTo>
                    <a:pt x="4854" y="1"/>
                  </a:moveTo>
                  <a:cubicBezTo>
                    <a:pt x="4852" y="1"/>
                    <a:pt x="4850" y="1"/>
                    <a:pt x="4848" y="2"/>
                  </a:cubicBezTo>
                  <a:cubicBezTo>
                    <a:pt x="3202" y="478"/>
                    <a:pt x="1683" y="1293"/>
                    <a:pt x="0" y="1738"/>
                  </a:cubicBezTo>
                  <a:cubicBezTo>
                    <a:pt x="30" y="1867"/>
                    <a:pt x="75" y="1911"/>
                    <a:pt x="140" y="1911"/>
                  </a:cubicBezTo>
                  <a:cubicBezTo>
                    <a:pt x="170" y="1911"/>
                    <a:pt x="205" y="1901"/>
                    <a:pt x="245" y="1885"/>
                  </a:cubicBezTo>
                  <a:cubicBezTo>
                    <a:pt x="586" y="1747"/>
                    <a:pt x="930" y="1611"/>
                    <a:pt x="1277" y="1487"/>
                  </a:cubicBezTo>
                  <a:cubicBezTo>
                    <a:pt x="1892" y="1265"/>
                    <a:pt x="2523" y="1085"/>
                    <a:pt x="3107" y="780"/>
                  </a:cubicBezTo>
                  <a:cubicBezTo>
                    <a:pt x="3642" y="503"/>
                    <a:pt x="4223" y="350"/>
                    <a:pt x="4802" y="188"/>
                  </a:cubicBezTo>
                  <a:cubicBezTo>
                    <a:pt x="4858" y="173"/>
                    <a:pt x="4901" y="110"/>
                    <a:pt x="4966" y="57"/>
                  </a:cubicBezTo>
                  <a:cubicBezTo>
                    <a:pt x="4908" y="29"/>
                    <a:pt x="4876" y="1"/>
                    <a:pt x="4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2" name="Google Shape;4402;p70">
              <a:extLst>
                <a:ext uri="{FF2B5EF4-FFF2-40B4-BE49-F238E27FC236}">
                  <a16:creationId xmlns:a16="http://schemas.microsoft.com/office/drawing/2014/main" id="{B64D4EA8-5D84-14AF-F6C0-7164BC63F17A}"/>
                </a:ext>
              </a:extLst>
            </p:cNvPr>
            <p:cNvSpPr/>
            <p:nvPr/>
          </p:nvSpPr>
          <p:spPr>
            <a:xfrm>
              <a:off x="3030563" y="6885849"/>
              <a:ext cx="449044" cy="176603"/>
            </a:xfrm>
            <a:custGeom>
              <a:avLst/>
              <a:gdLst/>
              <a:ahLst/>
              <a:cxnLst/>
              <a:rect l="l" t="t" r="r" b="b"/>
              <a:pathLst>
                <a:path w="4854" h="1910" extrusionOk="0">
                  <a:moveTo>
                    <a:pt x="4853" y="0"/>
                  </a:moveTo>
                  <a:cubicBezTo>
                    <a:pt x="3196" y="595"/>
                    <a:pt x="1564" y="1113"/>
                    <a:pt x="0" y="1814"/>
                  </a:cubicBezTo>
                  <a:cubicBezTo>
                    <a:pt x="2" y="1840"/>
                    <a:pt x="6" y="1865"/>
                    <a:pt x="10" y="1891"/>
                  </a:cubicBezTo>
                  <a:cubicBezTo>
                    <a:pt x="54" y="1895"/>
                    <a:pt x="103" y="1910"/>
                    <a:pt x="147" y="1910"/>
                  </a:cubicBezTo>
                  <a:cubicBezTo>
                    <a:pt x="163" y="1910"/>
                    <a:pt x="179" y="1908"/>
                    <a:pt x="194" y="1902"/>
                  </a:cubicBezTo>
                  <a:cubicBezTo>
                    <a:pt x="430" y="1809"/>
                    <a:pt x="657" y="1693"/>
                    <a:pt x="893" y="1602"/>
                  </a:cubicBezTo>
                  <a:cubicBezTo>
                    <a:pt x="1664" y="1311"/>
                    <a:pt x="2439" y="1030"/>
                    <a:pt x="3213" y="743"/>
                  </a:cubicBezTo>
                  <a:cubicBezTo>
                    <a:pt x="3679" y="571"/>
                    <a:pt x="4145" y="400"/>
                    <a:pt x="4610" y="225"/>
                  </a:cubicBezTo>
                  <a:cubicBezTo>
                    <a:pt x="4698" y="192"/>
                    <a:pt x="4804" y="171"/>
                    <a:pt x="4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3" name="Google Shape;4403;p70">
              <a:extLst>
                <a:ext uri="{FF2B5EF4-FFF2-40B4-BE49-F238E27FC236}">
                  <a16:creationId xmlns:a16="http://schemas.microsoft.com/office/drawing/2014/main" id="{4F5D6CE0-C4F3-EABC-C35D-421F16387501}"/>
                </a:ext>
              </a:extLst>
            </p:cNvPr>
            <p:cNvSpPr/>
            <p:nvPr/>
          </p:nvSpPr>
          <p:spPr>
            <a:xfrm>
              <a:off x="2959236" y="6479937"/>
              <a:ext cx="453854" cy="190195"/>
            </a:xfrm>
            <a:custGeom>
              <a:avLst/>
              <a:gdLst/>
              <a:ahLst/>
              <a:cxnLst/>
              <a:rect l="l" t="t" r="r" b="b"/>
              <a:pathLst>
                <a:path w="4906" h="2057" extrusionOk="0">
                  <a:moveTo>
                    <a:pt x="4868" y="0"/>
                  </a:moveTo>
                  <a:cubicBezTo>
                    <a:pt x="3202" y="503"/>
                    <a:pt x="1668" y="1347"/>
                    <a:pt x="1" y="1927"/>
                  </a:cubicBezTo>
                  <a:cubicBezTo>
                    <a:pt x="37" y="2026"/>
                    <a:pt x="82" y="2057"/>
                    <a:pt x="130" y="2057"/>
                  </a:cubicBezTo>
                  <a:cubicBezTo>
                    <a:pt x="181" y="2057"/>
                    <a:pt x="234" y="2024"/>
                    <a:pt x="286" y="2002"/>
                  </a:cubicBezTo>
                  <a:cubicBezTo>
                    <a:pt x="1055" y="1678"/>
                    <a:pt x="1818" y="1346"/>
                    <a:pt x="2591" y="1032"/>
                  </a:cubicBezTo>
                  <a:cubicBezTo>
                    <a:pt x="3324" y="735"/>
                    <a:pt x="4066" y="456"/>
                    <a:pt x="4802" y="166"/>
                  </a:cubicBezTo>
                  <a:cubicBezTo>
                    <a:pt x="4845" y="150"/>
                    <a:pt x="4871" y="95"/>
                    <a:pt x="4905" y="57"/>
                  </a:cubicBezTo>
                  <a:cubicBezTo>
                    <a:pt x="4893" y="38"/>
                    <a:pt x="4882" y="20"/>
                    <a:pt x="4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4" name="Google Shape;4404;p70">
              <a:extLst>
                <a:ext uri="{FF2B5EF4-FFF2-40B4-BE49-F238E27FC236}">
                  <a16:creationId xmlns:a16="http://schemas.microsoft.com/office/drawing/2014/main" id="{123E0908-B09C-65AD-A18E-B50485E42377}"/>
                </a:ext>
              </a:extLst>
            </p:cNvPr>
            <p:cNvSpPr/>
            <p:nvPr/>
          </p:nvSpPr>
          <p:spPr>
            <a:xfrm>
              <a:off x="3019277" y="6722282"/>
              <a:ext cx="454317" cy="179007"/>
            </a:xfrm>
            <a:custGeom>
              <a:avLst/>
              <a:gdLst/>
              <a:ahLst/>
              <a:cxnLst/>
              <a:rect l="l" t="t" r="r" b="b"/>
              <a:pathLst>
                <a:path w="4911" h="1936" extrusionOk="0">
                  <a:moveTo>
                    <a:pt x="4911" y="1"/>
                  </a:moveTo>
                  <a:lnTo>
                    <a:pt x="4911" y="1"/>
                  </a:lnTo>
                  <a:cubicBezTo>
                    <a:pt x="3298" y="661"/>
                    <a:pt x="1585" y="1051"/>
                    <a:pt x="0" y="1850"/>
                  </a:cubicBezTo>
                  <a:cubicBezTo>
                    <a:pt x="56" y="1914"/>
                    <a:pt x="106" y="1935"/>
                    <a:pt x="154" y="1935"/>
                  </a:cubicBezTo>
                  <a:cubicBezTo>
                    <a:pt x="205" y="1935"/>
                    <a:pt x="254" y="1911"/>
                    <a:pt x="305" y="1888"/>
                  </a:cubicBezTo>
                  <a:cubicBezTo>
                    <a:pt x="593" y="1756"/>
                    <a:pt x="877" y="1609"/>
                    <a:pt x="1174" y="1500"/>
                  </a:cubicBezTo>
                  <a:cubicBezTo>
                    <a:pt x="2089" y="1168"/>
                    <a:pt x="3006" y="845"/>
                    <a:pt x="3925" y="528"/>
                  </a:cubicBezTo>
                  <a:cubicBezTo>
                    <a:pt x="4283" y="403"/>
                    <a:pt x="4614" y="238"/>
                    <a:pt x="49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5" name="Google Shape;4405;p70">
              <a:extLst>
                <a:ext uri="{FF2B5EF4-FFF2-40B4-BE49-F238E27FC236}">
                  <a16:creationId xmlns:a16="http://schemas.microsoft.com/office/drawing/2014/main" id="{FF28A895-8E22-A676-8DD6-D2A7EB066F8F}"/>
                </a:ext>
              </a:extLst>
            </p:cNvPr>
            <p:cNvSpPr/>
            <p:nvPr/>
          </p:nvSpPr>
          <p:spPr>
            <a:xfrm>
              <a:off x="3048233" y="6791537"/>
              <a:ext cx="439885" cy="175956"/>
            </a:xfrm>
            <a:custGeom>
              <a:avLst/>
              <a:gdLst/>
              <a:ahLst/>
              <a:cxnLst/>
              <a:rect l="l" t="t" r="r" b="b"/>
              <a:pathLst>
                <a:path w="4755" h="1903" extrusionOk="0">
                  <a:moveTo>
                    <a:pt x="4754" y="0"/>
                  </a:moveTo>
                  <a:cubicBezTo>
                    <a:pt x="4513" y="28"/>
                    <a:pt x="4278" y="82"/>
                    <a:pt x="4052" y="160"/>
                  </a:cubicBezTo>
                  <a:cubicBezTo>
                    <a:pt x="3414" y="380"/>
                    <a:pt x="2773" y="600"/>
                    <a:pt x="2140" y="841"/>
                  </a:cubicBezTo>
                  <a:cubicBezTo>
                    <a:pt x="1489" y="1092"/>
                    <a:pt x="847" y="1366"/>
                    <a:pt x="200" y="1628"/>
                  </a:cubicBezTo>
                  <a:cubicBezTo>
                    <a:pt x="100" y="1669"/>
                    <a:pt x="1" y="1705"/>
                    <a:pt x="60" y="1903"/>
                  </a:cubicBezTo>
                  <a:cubicBezTo>
                    <a:pt x="1601" y="1151"/>
                    <a:pt x="3182" y="593"/>
                    <a:pt x="4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6" name="Google Shape;4406;p70">
              <a:extLst>
                <a:ext uri="{FF2B5EF4-FFF2-40B4-BE49-F238E27FC236}">
                  <a16:creationId xmlns:a16="http://schemas.microsoft.com/office/drawing/2014/main" id="{64A9A173-60A5-9FB8-D9BB-E8636A3C269E}"/>
                </a:ext>
              </a:extLst>
            </p:cNvPr>
            <p:cNvSpPr/>
            <p:nvPr/>
          </p:nvSpPr>
          <p:spPr>
            <a:xfrm>
              <a:off x="3094211" y="6969898"/>
              <a:ext cx="401586" cy="165508"/>
            </a:xfrm>
            <a:custGeom>
              <a:avLst/>
              <a:gdLst/>
              <a:ahLst/>
              <a:cxnLst/>
              <a:rect l="l" t="t" r="r" b="b"/>
              <a:pathLst>
                <a:path w="4341" h="1790" extrusionOk="0">
                  <a:moveTo>
                    <a:pt x="4340" y="1"/>
                  </a:moveTo>
                  <a:cubicBezTo>
                    <a:pt x="4077" y="38"/>
                    <a:pt x="3818" y="87"/>
                    <a:pt x="3573" y="175"/>
                  </a:cubicBezTo>
                  <a:cubicBezTo>
                    <a:pt x="2905" y="413"/>
                    <a:pt x="2242" y="661"/>
                    <a:pt x="1580" y="915"/>
                  </a:cubicBezTo>
                  <a:cubicBezTo>
                    <a:pt x="1175" y="1070"/>
                    <a:pt x="775" y="1239"/>
                    <a:pt x="375" y="1408"/>
                  </a:cubicBezTo>
                  <a:cubicBezTo>
                    <a:pt x="226" y="1472"/>
                    <a:pt x="63" y="1529"/>
                    <a:pt x="1" y="1789"/>
                  </a:cubicBezTo>
                  <a:cubicBezTo>
                    <a:pt x="1452" y="1081"/>
                    <a:pt x="2901" y="554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07" name="Google Shape;4407;p70">
            <a:extLst>
              <a:ext uri="{FF2B5EF4-FFF2-40B4-BE49-F238E27FC236}">
                <a16:creationId xmlns:a16="http://schemas.microsoft.com/office/drawing/2014/main" id="{F5449D31-3220-9D71-1385-FF27DD5896EF}"/>
              </a:ext>
            </a:extLst>
          </p:cNvPr>
          <p:cNvGrpSpPr/>
          <p:nvPr/>
        </p:nvGrpSpPr>
        <p:grpSpPr>
          <a:xfrm rot="4855086">
            <a:off x="10108905" y="3971356"/>
            <a:ext cx="929353" cy="1101878"/>
            <a:chOff x="4663712" y="7774544"/>
            <a:chExt cx="929037" cy="1102174"/>
          </a:xfrm>
        </p:grpSpPr>
        <p:sp>
          <p:nvSpPr>
            <p:cNvPr id="4408" name="Google Shape;4408;p70">
              <a:extLst>
                <a:ext uri="{FF2B5EF4-FFF2-40B4-BE49-F238E27FC236}">
                  <a16:creationId xmlns:a16="http://schemas.microsoft.com/office/drawing/2014/main" id="{83F038B3-6611-1846-4E4D-9F68AB7C8514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9" name="Google Shape;4409;p70">
              <a:extLst>
                <a:ext uri="{FF2B5EF4-FFF2-40B4-BE49-F238E27FC236}">
                  <a16:creationId xmlns:a16="http://schemas.microsoft.com/office/drawing/2014/main" id="{319ACFF1-D1D5-BCCB-CF5D-175D32FEFA50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10" name="Google Shape;4410;p70">
            <a:extLst>
              <a:ext uri="{FF2B5EF4-FFF2-40B4-BE49-F238E27FC236}">
                <a16:creationId xmlns:a16="http://schemas.microsoft.com/office/drawing/2014/main" id="{3D93C3E1-53AF-77B4-AFDA-B54C7994178F}"/>
              </a:ext>
            </a:extLst>
          </p:cNvPr>
          <p:cNvSpPr/>
          <p:nvPr/>
        </p:nvSpPr>
        <p:spPr>
          <a:xfrm>
            <a:off x="6088792" y="60013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1" name="Google Shape;4411;p70">
            <a:extLst>
              <a:ext uri="{FF2B5EF4-FFF2-40B4-BE49-F238E27FC236}">
                <a16:creationId xmlns:a16="http://schemas.microsoft.com/office/drawing/2014/main" id="{2E47BEB9-6BE9-1ED3-4E5F-5C9C30617E12}"/>
              </a:ext>
            </a:extLst>
          </p:cNvPr>
          <p:cNvSpPr/>
          <p:nvPr/>
        </p:nvSpPr>
        <p:spPr>
          <a:xfrm>
            <a:off x="10973430" y="12234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12" name="Google Shape;4412;p70">
            <a:extLst>
              <a:ext uri="{FF2B5EF4-FFF2-40B4-BE49-F238E27FC236}">
                <a16:creationId xmlns:a16="http://schemas.microsoft.com/office/drawing/2014/main" id="{2CD0143B-2D09-D43F-A5A4-BDE2F6E6966C}"/>
              </a:ext>
            </a:extLst>
          </p:cNvPr>
          <p:cNvGrpSpPr/>
          <p:nvPr/>
        </p:nvGrpSpPr>
        <p:grpSpPr>
          <a:xfrm>
            <a:off x="10911458" y="2901412"/>
            <a:ext cx="1106235" cy="1548654"/>
            <a:chOff x="3194494" y="6624179"/>
            <a:chExt cx="1106235" cy="1548654"/>
          </a:xfrm>
        </p:grpSpPr>
        <p:sp>
          <p:nvSpPr>
            <p:cNvPr id="4413" name="Google Shape;4413;p70">
              <a:extLst>
                <a:ext uri="{FF2B5EF4-FFF2-40B4-BE49-F238E27FC236}">
                  <a16:creationId xmlns:a16="http://schemas.microsoft.com/office/drawing/2014/main" id="{D2604004-294F-97AD-82DD-DCFD7AF6ADC8}"/>
                </a:ext>
              </a:extLst>
            </p:cNvPr>
            <p:cNvSpPr/>
            <p:nvPr/>
          </p:nvSpPr>
          <p:spPr>
            <a:xfrm>
              <a:off x="3194494" y="6624179"/>
              <a:ext cx="1106235" cy="1548654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4" name="Google Shape;4414;p70">
              <a:extLst>
                <a:ext uri="{FF2B5EF4-FFF2-40B4-BE49-F238E27FC236}">
                  <a16:creationId xmlns:a16="http://schemas.microsoft.com/office/drawing/2014/main" id="{17F9A61D-2DAF-14C2-C62C-1DCE9E760871}"/>
                </a:ext>
              </a:extLst>
            </p:cNvPr>
            <p:cNvSpPr/>
            <p:nvPr/>
          </p:nvSpPr>
          <p:spPr>
            <a:xfrm>
              <a:off x="3507369" y="7099161"/>
              <a:ext cx="509915" cy="708725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15" name="Google Shape;4415;p70">
            <a:extLst>
              <a:ext uri="{FF2B5EF4-FFF2-40B4-BE49-F238E27FC236}">
                <a16:creationId xmlns:a16="http://schemas.microsoft.com/office/drawing/2014/main" id="{4C42929E-EFF3-4098-73BB-F39B3553E7E6}"/>
              </a:ext>
            </a:extLst>
          </p:cNvPr>
          <p:cNvSpPr/>
          <p:nvPr/>
        </p:nvSpPr>
        <p:spPr>
          <a:xfrm>
            <a:off x="4714053" y="615248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6" name="Google Shape;4416;p70">
            <a:extLst>
              <a:ext uri="{FF2B5EF4-FFF2-40B4-BE49-F238E27FC236}">
                <a16:creationId xmlns:a16="http://schemas.microsoft.com/office/drawing/2014/main" id="{4CB4380C-9FCA-4394-98A9-F5F3F7EEA008}"/>
              </a:ext>
            </a:extLst>
          </p:cNvPr>
          <p:cNvSpPr/>
          <p:nvPr/>
        </p:nvSpPr>
        <p:spPr>
          <a:xfrm>
            <a:off x="12338943" y="5826277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7" name="Google Shape;4417;p70">
            <a:extLst>
              <a:ext uri="{FF2B5EF4-FFF2-40B4-BE49-F238E27FC236}">
                <a16:creationId xmlns:a16="http://schemas.microsoft.com/office/drawing/2014/main" id="{5CA2B293-411E-7275-13E3-CC86F395F93E}"/>
              </a:ext>
            </a:extLst>
          </p:cNvPr>
          <p:cNvSpPr/>
          <p:nvPr/>
        </p:nvSpPr>
        <p:spPr>
          <a:xfrm>
            <a:off x="6624254" y="6034352"/>
            <a:ext cx="644240" cy="968267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8" name="Google Shape;4418;p70">
            <a:extLst>
              <a:ext uri="{FF2B5EF4-FFF2-40B4-BE49-F238E27FC236}">
                <a16:creationId xmlns:a16="http://schemas.microsoft.com/office/drawing/2014/main" id="{AAA9B58F-7EE8-4EF5-65EF-FAC1A038AA06}"/>
              </a:ext>
            </a:extLst>
          </p:cNvPr>
          <p:cNvSpPr/>
          <p:nvPr/>
        </p:nvSpPr>
        <p:spPr>
          <a:xfrm>
            <a:off x="9204526" y="2221647"/>
            <a:ext cx="1781928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9" name="Google Shape;4419;p70">
            <a:extLst>
              <a:ext uri="{FF2B5EF4-FFF2-40B4-BE49-F238E27FC236}">
                <a16:creationId xmlns:a16="http://schemas.microsoft.com/office/drawing/2014/main" id="{7011D24E-B65C-55A1-D2D5-332371E1F326}"/>
              </a:ext>
            </a:extLst>
          </p:cNvPr>
          <p:cNvSpPr/>
          <p:nvPr/>
        </p:nvSpPr>
        <p:spPr>
          <a:xfrm rot="-9674249">
            <a:off x="5179144" y="354548"/>
            <a:ext cx="1477082" cy="1012927"/>
          </a:xfrm>
          <a:custGeom>
            <a:avLst/>
            <a:gdLst/>
            <a:ahLst/>
            <a:cxnLst/>
            <a:rect l="l" t="t" r="r" b="b"/>
            <a:pathLst>
              <a:path w="15967" h="10955" extrusionOk="0">
                <a:moveTo>
                  <a:pt x="15475" y="913"/>
                </a:moveTo>
                <a:lnTo>
                  <a:pt x="15475" y="913"/>
                </a:lnTo>
                <a:cubicBezTo>
                  <a:pt x="15463" y="979"/>
                  <a:pt x="15450" y="1044"/>
                  <a:pt x="15437" y="1110"/>
                </a:cubicBezTo>
                <a:lnTo>
                  <a:pt x="15418" y="1126"/>
                </a:lnTo>
                <a:cubicBezTo>
                  <a:pt x="15421" y="1118"/>
                  <a:pt x="15422" y="1107"/>
                  <a:pt x="15424" y="1098"/>
                </a:cubicBezTo>
                <a:cubicBezTo>
                  <a:pt x="15437" y="1079"/>
                  <a:pt x="15447" y="1063"/>
                  <a:pt x="15447" y="1040"/>
                </a:cubicBezTo>
                <a:cubicBezTo>
                  <a:pt x="15447" y="1033"/>
                  <a:pt x="15445" y="1027"/>
                  <a:pt x="15445" y="1021"/>
                </a:cubicBezTo>
                <a:cubicBezTo>
                  <a:pt x="15454" y="985"/>
                  <a:pt x="15464" y="949"/>
                  <a:pt x="15475" y="913"/>
                </a:cubicBezTo>
                <a:close/>
                <a:moveTo>
                  <a:pt x="15152" y="1140"/>
                </a:moveTo>
                <a:lnTo>
                  <a:pt x="15139" y="1156"/>
                </a:lnTo>
                <a:cubicBezTo>
                  <a:pt x="15139" y="1155"/>
                  <a:pt x="15139" y="1154"/>
                  <a:pt x="15138" y="1152"/>
                </a:cubicBezTo>
                <a:cubicBezTo>
                  <a:pt x="15143" y="1149"/>
                  <a:pt x="15148" y="1144"/>
                  <a:pt x="15152" y="1140"/>
                </a:cubicBezTo>
                <a:close/>
                <a:moveTo>
                  <a:pt x="14859" y="1404"/>
                </a:moveTo>
                <a:lnTo>
                  <a:pt x="14859" y="1447"/>
                </a:lnTo>
                <a:cubicBezTo>
                  <a:pt x="14843" y="1467"/>
                  <a:pt x="14838" y="1487"/>
                  <a:pt x="14834" y="1513"/>
                </a:cubicBezTo>
                <a:cubicBezTo>
                  <a:pt x="14832" y="1532"/>
                  <a:pt x="14829" y="1549"/>
                  <a:pt x="14827" y="1569"/>
                </a:cubicBezTo>
                <a:cubicBezTo>
                  <a:pt x="14830" y="1521"/>
                  <a:pt x="14833" y="1473"/>
                  <a:pt x="14837" y="1425"/>
                </a:cubicBezTo>
                <a:cubicBezTo>
                  <a:pt x="14844" y="1419"/>
                  <a:pt x="14852" y="1413"/>
                  <a:pt x="14859" y="1404"/>
                </a:cubicBezTo>
                <a:close/>
                <a:moveTo>
                  <a:pt x="14634" y="1601"/>
                </a:moveTo>
                <a:lnTo>
                  <a:pt x="14634" y="1601"/>
                </a:lnTo>
                <a:cubicBezTo>
                  <a:pt x="14632" y="1636"/>
                  <a:pt x="14630" y="1672"/>
                  <a:pt x="14629" y="1706"/>
                </a:cubicBezTo>
                <a:cubicBezTo>
                  <a:pt x="14601" y="1724"/>
                  <a:pt x="14574" y="1741"/>
                  <a:pt x="14547" y="1760"/>
                </a:cubicBezTo>
                <a:lnTo>
                  <a:pt x="14547" y="1710"/>
                </a:lnTo>
                <a:cubicBezTo>
                  <a:pt x="14547" y="1700"/>
                  <a:pt x="14544" y="1689"/>
                  <a:pt x="14542" y="1680"/>
                </a:cubicBezTo>
                <a:cubicBezTo>
                  <a:pt x="14573" y="1654"/>
                  <a:pt x="14602" y="1627"/>
                  <a:pt x="14634" y="1601"/>
                </a:cubicBezTo>
                <a:close/>
                <a:moveTo>
                  <a:pt x="15229" y="1476"/>
                </a:moveTo>
                <a:lnTo>
                  <a:pt x="15229" y="1476"/>
                </a:lnTo>
                <a:cubicBezTo>
                  <a:pt x="15201" y="1596"/>
                  <a:pt x="15174" y="1718"/>
                  <a:pt x="15143" y="1838"/>
                </a:cubicBezTo>
                <a:cubicBezTo>
                  <a:pt x="15148" y="1737"/>
                  <a:pt x="15149" y="1636"/>
                  <a:pt x="15149" y="1535"/>
                </a:cubicBezTo>
                <a:cubicBezTo>
                  <a:pt x="15175" y="1516"/>
                  <a:pt x="15201" y="1496"/>
                  <a:pt x="15229" y="1476"/>
                </a:cubicBezTo>
                <a:close/>
                <a:moveTo>
                  <a:pt x="14355" y="1843"/>
                </a:moveTo>
                <a:lnTo>
                  <a:pt x="14355" y="1885"/>
                </a:lnTo>
                <a:cubicBezTo>
                  <a:pt x="14317" y="1910"/>
                  <a:pt x="14279" y="1933"/>
                  <a:pt x="14239" y="1956"/>
                </a:cubicBezTo>
                <a:cubicBezTo>
                  <a:pt x="14241" y="1951"/>
                  <a:pt x="14241" y="1944"/>
                  <a:pt x="14242" y="1938"/>
                </a:cubicBezTo>
                <a:cubicBezTo>
                  <a:pt x="14280" y="1906"/>
                  <a:pt x="14318" y="1875"/>
                  <a:pt x="14355" y="1843"/>
                </a:cubicBezTo>
                <a:close/>
                <a:moveTo>
                  <a:pt x="14355" y="2163"/>
                </a:moveTo>
                <a:lnTo>
                  <a:pt x="14355" y="2260"/>
                </a:lnTo>
                <a:cubicBezTo>
                  <a:pt x="14305" y="2294"/>
                  <a:pt x="14256" y="2327"/>
                  <a:pt x="14206" y="2361"/>
                </a:cubicBezTo>
                <a:cubicBezTo>
                  <a:pt x="14206" y="2341"/>
                  <a:pt x="14207" y="2322"/>
                  <a:pt x="14210" y="2303"/>
                </a:cubicBezTo>
                <a:cubicBezTo>
                  <a:pt x="14258" y="2257"/>
                  <a:pt x="14306" y="2210"/>
                  <a:pt x="14355" y="2163"/>
                </a:cubicBezTo>
                <a:close/>
                <a:moveTo>
                  <a:pt x="13454" y="2296"/>
                </a:moveTo>
                <a:cubicBezTo>
                  <a:pt x="13454" y="2303"/>
                  <a:pt x="13455" y="2310"/>
                  <a:pt x="13455" y="2317"/>
                </a:cubicBezTo>
                <a:cubicBezTo>
                  <a:pt x="13386" y="2374"/>
                  <a:pt x="13317" y="2431"/>
                  <a:pt x="13249" y="2487"/>
                </a:cubicBezTo>
                <a:cubicBezTo>
                  <a:pt x="13247" y="2490"/>
                  <a:pt x="13244" y="2492"/>
                  <a:pt x="13242" y="2493"/>
                </a:cubicBezTo>
                <a:cubicBezTo>
                  <a:pt x="13242" y="2476"/>
                  <a:pt x="13241" y="2459"/>
                  <a:pt x="13241" y="2441"/>
                </a:cubicBezTo>
                <a:cubicBezTo>
                  <a:pt x="13311" y="2393"/>
                  <a:pt x="13383" y="2346"/>
                  <a:pt x="13454" y="2296"/>
                </a:cubicBezTo>
                <a:close/>
                <a:moveTo>
                  <a:pt x="14009" y="2493"/>
                </a:moveTo>
                <a:cubicBezTo>
                  <a:pt x="14009" y="2495"/>
                  <a:pt x="14008" y="2495"/>
                  <a:pt x="14008" y="2495"/>
                </a:cubicBezTo>
                <a:cubicBezTo>
                  <a:pt x="14008" y="2495"/>
                  <a:pt x="14008" y="2493"/>
                  <a:pt x="14009" y="2493"/>
                </a:cubicBezTo>
                <a:close/>
                <a:moveTo>
                  <a:pt x="14598" y="2353"/>
                </a:moveTo>
                <a:lnTo>
                  <a:pt x="14598" y="2353"/>
                </a:lnTo>
                <a:cubicBezTo>
                  <a:pt x="14594" y="2422"/>
                  <a:pt x="14592" y="2488"/>
                  <a:pt x="14590" y="2555"/>
                </a:cubicBezTo>
                <a:cubicBezTo>
                  <a:pt x="14590" y="2532"/>
                  <a:pt x="14584" y="2510"/>
                  <a:pt x="14573" y="2490"/>
                </a:cubicBezTo>
                <a:cubicBezTo>
                  <a:pt x="14567" y="2477"/>
                  <a:pt x="14557" y="2469"/>
                  <a:pt x="14548" y="2460"/>
                </a:cubicBezTo>
                <a:lnTo>
                  <a:pt x="14548" y="2414"/>
                </a:lnTo>
                <a:cubicBezTo>
                  <a:pt x="14564" y="2394"/>
                  <a:pt x="14582" y="2374"/>
                  <a:pt x="14598" y="2353"/>
                </a:cubicBezTo>
                <a:close/>
                <a:moveTo>
                  <a:pt x="13042" y="2571"/>
                </a:moveTo>
                <a:cubicBezTo>
                  <a:pt x="13042" y="2598"/>
                  <a:pt x="13044" y="2624"/>
                  <a:pt x="13044" y="2651"/>
                </a:cubicBezTo>
                <a:cubicBezTo>
                  <a:pt x="13031" y="2658"/>
                  <a:pt x="13018" y="2666"/>
                  <a:pt x="13005" y="2672"/>
                </a:cubicBezTo>
                <a:cubicBezTo>
                  <a:pt x="13005" y="2648"/>
                  <a:pt x="12998" y="2626"/>
                  <a:pt x="12983" y="2610"/>
                </a:cubicBezTo>
                <a:cubicBezTo>
                  <a:pt x="13004" y="2596"/>
                  <a:pt x="13023" y="2584"/>
                  <a:pt x="13042" y="2571"/>
                </a:cubicBezTo>
                <a:close/>
                <a:moveTo>
                  <a:pt x="13993" y="2730"/>
                </a:moveTo>
                <a:cubicBezTo>
                  <a:pt x="13994" y="2735"/>
                  <a:pt x="13994" y="2739"/>
                  <a:pt x="13993" y="2743"/>
                </a:cubicBezTo>
                <a:cubicBezTo>
                  <a:pt x="13971" y="2760"/>
                  <a:pt x="13948" y="2778"/>
                  <a:pt x="13927" y="2795"/>
                </a:cubicBezTo>
                <a:lnTo>
                  <a:pt x="13927" y="2777"/>
                </a:lnTo>
                <a:lnTo>
                  <a:pt x="13993" y="2730"/>
                </a:lnTo>
                <a:close/>
                <a:moveTo>
                  <a:pt x="13301" y="2805"/>
                </a:moveTo>
                <a:lnTo>
                  <a:pt x="13301" y="2814"/>
                </a:lnTo>
                <a:cubicBezTo>
                  <a:pt x="13285" y="2823"/>
                  <a:pt x="13270" y="2832"/>
                  <a:pt x="13253" y="2840"/>
                </a:cubicBezTo>
                <a:cubicBezTo>
                  <a:pt x="13251" y="2842"/>
                  <a:pt x="13249" y="2843"/>
                  <a:pt x="13247" y="2843"/>
                </a:cubicBezTo>
                <a:lnTo>
                  <a:pt x="13247" y="2842"/>
                </a:lnTo>
                <a:cubicBezTo>
                  <a:pt x="13265" y="2829"/>
                  <a:pt x="13283" y="2817"/>
                  <a:pt x="13301" y="2805"/>
                </a:cubicBezTo>
                <a:close/>
                <a:moveTo>
                  <a:pt x="12793" y="2730"/>
                </a:moveTo>
                <a:lnTo>
                  <a:pt x="12793" y="2787"/>
                </a:lnTo>
                <a:cubicBezTo>
                  <a:pt x="12775" y="2797"/>
                  <a:pt x="12756" y="2807"/>
                  <a:pt x="12739" y="2817"/>
                </a:cubicBezTo>
                <a:cubicBezTo>
                  <a:pt x="12672" y="2852"/>
                  <a:pt x="12607" y="2886"/>
                  <a:pt x="12542" y="2922"/>
                </a:cubicBezTo>
                <a:cubicBezTo>
                  <a:pt x="12538" y="2911"/>
                  <a:pt x="12529" y="2902"/>
                  <a:pt x="12522" y="2896"/>
                </a:cubicBezTo>
                <a:cubicBezTo>
                  <a:pt x="12612" y="2842"/>
                  <a:pt x="12702" y="2786"/>
                  <a:pt x="12793" y="2730"/>
                </a:cubicBezTo>
                <a:close/>
                <a:moveTo>
                  <a:pt x="14589" y="2573"/>
                </a:moveTo>
                <a:cubicBezTo>
                  <a:pt x="14588" y="2621"/>
                  <a:pt x="14585" y="2672"/>
                  <a:pt x="14584" y="2721"/>
                </a:cubicBezTo>
                <a:lnTo>
                  <a:pt x="14580" y="2892"/>
                </a:lnTo>
                <a:cubicBezTo>
                  <a:pt x="14572" y="2902"/>
                  <a:pt x="14562" y="2911"/>
                  <a:pt x="14553" y="2922"/>
                </a:cubicBezTo>
                <a:cubicBezTo>
                  <a:pt x="14552" y="2832"/>
                  <a:pt x="14551" y="2741"/>
                  <a:pt x="14549" y="2651"/>
                </a:cubicBezTo>
                <a:cubicBezTo>
                  <a:pt x="14567" y="2636"/>
                  <a:pt x="14579" y="2617"/>
                  <a:pt x="14585" y="2593"/>
                </a:cubicBezTo>
                <a:cubicBezTo>
                  <a:pt x="14587" y="2586"/>
                  <a:pt x="14588" y="2579"/>
                  <a:pt x="14589" y="2573"/>
                </a:cubicBezTo>
                <a:close/>
                <a:moveTo>
                  <a:pt x="13746" y="2904"/>
                </a:moveTo>
                <a:lnTo>
                  <a:pt x="13746" y="2938"/>
                </a:lnTo>
                <a:cubicBezTo>
                  <a:pt x="13734" y="2949"/>
                  <a:pt x="13723" y="2958"/>
                  <a:pt x="13709" y="2968"/>
                </a:cubicBezTo>
                <a:cubicBezTo>
                  <a:pt x="13708" y="2956"/>
                  <a:pt x="13708" y="2942"/>
                  <a:pt x="13708" y="2931"/>
                </a:cubicBezTo>
                <a:lnTo>
                  <a:pt x="13746" y="2904"/>
                </a:lnTo>
                <a:close/>
                <a:moveTo>
                  <a:pt x="13051" y="3065"/>
                </a:moveTo>
                <a:cubicBezTo>
                  <a:pt x="13051" y="3073"/>
                  <a:pt x="13051" y="3081"/>
                  <a:pt x="13052" y="3088"/>
                </a:cubicBezTo>
                <a:cubicBezTo>
                  <a:pt x="13037" y="3103"/>
                  <a:pt x="13020" y="3116"/>
                  <a:pt x="13005" y="3130"/>
                </a:cubicBezTo>
                <a:lnTo>
                  <a:pt x="13005" y="3088"/>
                </a:lnTo>
                <a:cubicBezTo>
                  <a:pt x="13005" y="3088"/>
                  <a:pt x="13006" y="3088"/>
                  <a:pt x="13006" y="3087"/>
                </a:cubicBezTo>
                <a:cubicBezTo>
                  <a:pt x="13021" y="3080"/>
                  <a:pt x="13036" y="3072"/>
                  <a:pt x="13051" y="3065"/>
                </a:cubicBezTo>
                <a:close/>
                <a:moveTo>
                  <a:pt x="14891" y="3034"/>
                </a:moveTo>
                <a:cubicBezTo>
                  <a:pt x="14901" y="3037"/>
                  <a:pt x="14911" y="3039"/>
                  <a:pt x="14921" y="3039"/>
                </a:cubicBezTo>
                <a:lnTo>
                  <a:pt x="14922" y="3039"/>
                </a:lnTo>
                <a:cubicBezTo>
                  <a:pt x="14910" y="3073"/>
                  <a:pt x="14898" y="3109"/>
                  <a:pt x="14885" y="3145"/>
                </a:cubicBezTo>
                <a:cubicBezTo>
                  <a:pt x="14888" y="3108"/>
                  <a:pt x="14890" y="3072"/>
                  <a:pt x="14891" y="3034"/>
                </a:cubicBezTo>
                <a:close/>
                <a:moveTo>
                  <a:pt x="13978" y="3094"/>
                </a:moveTo>
                <a:cubicBezTo>
                  <a:pt x="13977" y="3098"/>
                  <a:pt x="13977" y="3102"/>
                  <a:pt x="13977" y="3106"/>
                </a:cubicBezTo>
                <a:lnTo>
                  <a:pt x="13927" y="3153"/>
                </a:lnTo>
                <a:lnTo>
                  <a:pt x="13927" y="3134"/>
                </a:lnTo>
                <a:cubicBezTo>
                  <a:pt x="13943" y="3120"/>
                  <a:pt x="13961" y="3107"/>
                  <a:pt x="13978" y="3094"/>
                </a:cubicBezTo>
                <a:close/>
                <a:moveTo>
                  <a:pt x="12382" y="2979"/>
                </a:moveTo>
                <a:cubicBezTo>
                  <a:pt x="12382" y="2988"/>
                  <a:pt x="12381" y="2998"/>
                  <a:pt x="12381" y="3008"/>
                </a:cubicBezTo>
                <a:cubicBezTo>
                  <a:pt x="12273" y="3065"/>
                  <a:pt x="12165" y="3123"/>
                  <a:pt x="12056" y="3181"/>
                </a:cubicBezTo>
                <a:cubicBezTo>
                  <a:pt x="12056" y="3176"/>
                  <a:pt x="12056" y="3171"/>
                  <a:pt x="12055" y="3168"/>
                </a:cubicBezTo>
                <a:cubicBezTo>
                  <a:pt x="12165" y="3106"/>
                  <a:pt x="12274" y="3042"/>
                  <a:pt x="12382" y="2979"/>
                </a:cubicBezTo>
                <a:close/>
                <a:moveTo>
                  <a:pt x="12560" y="3097"/>
                </a:moveTo>
                <a:cubicBezTo>
                  <a:pt x="12554" y="3119"/>
                  <a:pt x="12555" y="3143"/>
                  <a:pt x="12566" y="3164"/>
                </a:cubicBezTo>
                <a:lnTo>
                  <a:pt x="12532" y="3187"/>
                </a:lnTo>
                <a:cubicBezTo>
                  <a:pt x="12533" y="3161"/>
                  <a:pt x="12535" y="3135"/>
                  <a:pt x="12537" y="3109"/>
                </a:cubicBezTo>
                <a:cubicBezTo>
                  <a:pt x="12544" y="3106"/>
                  <a:pt x="12552" y="3102"/>
                  <a:pt x="12560" y="3097"/>
                </a:cubicBezTo>
                <a:close/>
                <a:moveTo>
                  <a:pt x="14580" y="2967"/>
                </a:moveTo>
                <a:lnTo>
                  <a:pt x="14580" y="2967"/>
                </a:lnTo>
                <a:cubicBezTo>
                  <a:pt x="14577" y="3054"/>
                  <a:pt x="14575" y="3140"/>
                  <a:pt x="14574" y="3227"/>
                </a:cubicBezTo>
                <a:cubicBezTo>
                  <a:pt x="14570" y="3242"/>
                  <a:pt x="14564" y="3256"/>
                  <a:pt x="14561" y="3270"/>
                </a:cubicBezTo>
                <a:cubicBezTo>
                  <a:pt x="14561" y="3248"/>
                  <a:pt x="14559" y="3226"/>
                  <a:pt x="14559" y="3205"/>
                </a:cubicBezTo>
                <a:cubicBezTo>
                  <a:pt x="14558" y="3134"/>
                  <a:pt x="14557" y="3065"/>
                  <a:pt x="14556" y="2993"/>
                </a:cubicBezTo>
                <a:cubicBezTo>
                  <a:pt x="14563" y="2984"/>
                  <a:pt x="14573" y="2974"/>
                  <a:pt x="14580" y="2967"/>
                </a:cubicBezTo>
                <a:close/>
                <a:moveTo>
                  <a:pt x="14360" y="3068"/>
                </a:moveTo>
                <a:cubicBezTo>
                  <a:pt x="14360" y="3087"/>
                  <a:pt x="14360" y="3108"/>
                  <a:pt x="14361" y="3128"/>
                </a:cubicBezTo>
                <a:cubicBezTo>
                  <a:pt x="14305" y="3189"/>
                  <a:pt x="14248" y="3249"/>
                  <a:pt x="14191" y="3311"/>
                </a:cubicBezTo>
                <a:cubicBezTo>
                  <a:pt x="14180" y="3309"/>
                  <a:pt x="14171" y="3308"/>
                  <a:pt x="14161" y="3308"/>
                </a:cubicBezTo>
                <a:cubicBezTo>
                  <a:pt x="14160" y="3289"/>
                  <a:pt x="14160" y="3272"/>
                  <a:pt x="14161" y="3253"/>
                </a:cubicBezTo>
                <a:cubicBezTo>
                  <a:pt x="14183" y="3232"/>
                  <a:pt x="14206" y="3213"/>
                  <a:pt x="14228" y="3192"/>
                </a:cubicBezTo>
                <a:lnTo>
                  <a:pt x="14360" y="3068"/>
                </a:lnTo>
                <a:close/>
                <a:moveTo>
                  <a:pt x="13304" y="3287"/>
                </a:moveTo>
                <a:cubicBezTo>
                  <a:pt x="13303" y="3288"/>
                  <a:pt x="13303" y="3289"/>
                  <a:pt x="13303" y="3290"/>
                </a:cubicBezTo>
                <a:cubicBezTo>
                  <a:pt x="13289" y="3303"/>
                  <a:pt x="13274" y="3313"/>
                  <a:pt x="13262" y="3324"/>
                </a:cubicBezTo>
                <a:lnTo>
                  <a:pt x="13262" y="3309"/>
                </a:lnTo>
                <a:cubicBezTo>
                  <a:pt x="13275" y="3301"/>
                  <a:pt x="13290" y="3294"/>
                  <a:pt x="13304" y="3287"/>
                </a:cubicBezTo>
                <a:close/>
                <a:moveTo>
                  <a:pt x="13749" y="3277"/>
                </a:moveTo>
                <a:lnTo>
                  <a:pt x="13749" y="3309"/>
                </a:lnTo>
                <a:cubicBezTo>
                  <a:pt x="13740" y="3316"/>
                  <a:pt x="13733" y="3324"/>
                  <a:pt x="13724" y="3332"/>
                </a:cubicBezTo>
                <a:cubicBezTo>
                  <a:pt x="13724" y="3319"/>
                  <a:pt x="13724" y="3309"/>
                  <a:pt x="13723" y="3298"/>
                </a:cubicBezTo>
                <a:cubicBezTo>
                  <a:pt x="13731" y="3290"/>
                  <a:pt x="13740" y="3283"/>
                  <a:pt x="13749" y="3277"/>
                </a:cubicBezTo>
                <a:close/>
                <a:moveTo>
                  <a:pt x="12366" y="3201"/>
                </a:moveTo>
                <a:lnTo>
                  <a:pt x="12366" y="3201"/>
                </a:lnTo>
                <a:cubicBezTo>
                  <a:pt x="12364" y="3226"/>
                  <a:pt x="12363" y="3251"/>
                  <a:pt x="12361" y="3275"/>
                </a:cubicBezTo>
                <a:cubicBezTo>
                  <a:pt x="12289" y="3309"/>
                  <a:pt x="12219" y="3342"/>
                  <a:pt x="12148" y="3377"/>
                </a:cubicBezTo>
                <a:cubicBezTo>
                  <a:pt x="12122" y="3389"/>
                  <a:pt x="12097" y="3401"/>
                  <a:pt x="12069" y="3412"/>
                </a:cubicBezTo>
                <a:cubicBezTo>
                  <a:pt x="12068" y="3396"/>
                  <a:pt x="12067" y="3377"/>
                  <a:pt x="12067" y="3361"/>
                </a:cubicBezTo>
                <a:lnTo>
                  <a:pt x="12366" y="3201"/>
                </a:lnTo>
                <a:close/>
                <a:moveTo>
                  <a:pt x="13971" y="3423"/>
                </a:moveTo>
                <a:lnTo>
                  <a:pt x="13971" y="3438"/>
                </a:lnTo>
                <a:cubicBezTo>
                  <a:pt x="13958" y="3451"/>
                  <a:pt x="13946" y="3464"/>
                  <a:pt x="13933" y="3476"/>
                </a:cubicBezTo>
                <a:cubicBezTo>
                  <a:pt x="13932" y="3470"/>
                  <a:pt x="13932" y="3464"/>
                  <a:pt x="13932" y="3458"/>
                </a:cubicBezTo>
                <a:lnTo>
                  <a:pt x="13971" y="3423"/>
                </a:lnTo>
                <a:close/>
                <a:moveTo>
                  <a:pt x="12666" y="3254"/>
                </a:moveTo>
                <a:lnTo>
                  <a:pt x="12666" y="3254"/>
                </a:lnTo>
                <a:cubicBezTo>
                  <a:pt x="12663" y="3310"/>
                  <a:pt x="12659" y="3366"/>
                  <a:pt x="12658" y="3422"/>
                </a:cubicBezTo>
                <a:lnTo>
                  <a:pt x="12511" y="3495"/>
                </a:lnTo>
                <a:cubicBezTo>
                  <a:pt x="12514" y="3439"/>
                  <a:pt x="12518" y="3388"/>
                  <a:pt x="12521" y="3335"/>
                </a:cubicBezTo>
                <a:lnTo>
                  <a:pt x="12579" y="3295"/>
                </a:lnTo>
                <a:cubicBezTo>
                  <a:pt x="12607" y="3282"/>
                  <a:pt x="12636" y="3268"/>
                  <a:pt x="12666" y="3254"/>
                </a:cubicBezTo>
                <a:close/>
                <a:moveTo>
                  <a:pt x="13061" y="3408"/>
                </a:moveTo>
                <a:cubicBezTo>
                  <a:pt x="13062" y="3433"/>
                  <a:pt x="13063" y="3456"/>
                  <a:pt x="13063" y="3481"/>
                </a:cubicBezTo>
                <a:lnTo>
                  <a:pt x="13009" y="3523"/>
                </a:lnTo>
                <a:cubicBezTo>
                  <a:pt x="13009" y="3494"/>
                  <a:pt x="13008" y="3465"/>
                  <a:pt x="13008" y="3435"/>
                </a:cubicBezTo>
                <a:cubicBezTo>
                  <a:pt x="13026" y="3427"/>
                  <a:pt x="13042" y="3418"/>
                  <a:pt x="13061" y="3408"/>
                </a:cubicBezTo>
                <a:close/>
                <a:moveTo>
                  <a:pt x="14569" y="3464"/>
                </a:moveTo>
                <a:cubicBezTo>
                  <a:pt x="14568" y="3490"/>
                  <a:pt x="14568" y="3515"/>
                  <a:pt x="14568" y="3541"/>
                </a:cubicBezTo>
                <a:cubicBezTo>
                  <a:pt x="14567" y="3518"/>
                  <a:pt x="14567" y="3496"/>
                  <a:pt x="14567" y="3474"/>
                </a:cubicBezTo>
                <a:cubicBezTo>
                  <a:pt x="14568" y="3470"/>
                  <a:pt x="14568" y="3466"/>
                  <a:pt x="14569" y="3464"/>
                </a:cubicBezTo>
                <a:close/>
                <a:moveTo>
                  <a:pt x="11844" y="3285"/>
                </a:moveTo>
                <a:lnTo>
                  <a:pt x="11844" y="3293"/>
                </a:lnTo>
                <a:cubicBezTo>
                  <a:pt x="11796" y="3319"/>
                  <a:pt x="11748" y="3344"/>
                  <a:pt x="11700" y="3370"/>
                </a:cubicBezTo>
                <a:cubicBezTo>
                  <a:pt x="11563" y="3444"/>
                  <a:pt x="11426" y="3518"/>
                  <a:pt x="11289" y="3594"/>
                </a:cubicBezTo>
                <a:cubicBezTo>
                  <a:pt x="11285" y="3593"/>
                  <a:pt x="11279" y="3591"/>
                  <a:pt x="11275" y="3589"/>
                </a:cubicBezTo>
                <a:cubicBezTo>
                  <a:pt x="11467" y="3491"/>
                  <a:pt x="11656" y="3389"/>
                  <a:pt x="11844" y="3285"/>
                </a:cubicBezTo>
                <a:close/>
                <a:moveTo>
                  <a:pt x="11856" y="3475"/>
                </a:moveTo>
                <a:cubicBezTo>
                  <a:pt x="11856" y="3485"/>
                  <a:pt x="11858" y="3496"/>
                  <a:pt x="11858" y="3508"/>
                </a:cubicBezTo>
                <a:cubicBezTo>
                  <a:pt x="11741" y="3560"/>
                  <a:pt x="11623" y="3613"/>
                  <a:pt x="11507" y="3665"/>
                </a:cubicBezTo>
                <a:lnTo>
                  <a:pt x="11856" y="3475"/>
                </a:lnTo>
                <a:close/>
                <a:moveTo>
                  <a:pt x="13757" y="3610"/>
                </a:moveTo>
                <a:cubicBezTo>
                  <a:pt x="13757" y="3625"/>
                  <a:pt x="13759" y="3637"/>
                  <a:pt x="13759" y="3652"/>
                </a:cubicBezTo>
                <a:lnTo>
                  <a:pt x="13738" y="3672"/>
                </a:lnTo>
                <a:cubicBezTo>
                  <a:pt x="13738" y="3658"/>
                  <a:pt x="13736" y="3642"/>
                  <a:pt x="13736" y="3629"/>
                </a:cubicBezTo>
                <a:cubicBezTo>
                  <a:pt x="13743" y="3622"/>
                  <a:pt x="13750" y="3617"/>
                  <a:pt x="13757" y="3610"/>
                </a:cubicBezTo>
                <a:close/>
                <a:moveTo>
                  <a:pt x="12347" y="3450"/>
                </a:moveTo>
                <a:lnTo>
                  <a:pt x="12347" y="3450"/>
                </a:lnTo>
                <a:cubicBezTo>
                  <a:pt x="12346" y="3492"/>
                  <a:pt x="12343" y="3534"/>
                  <a:pt x="12341" y="3577"/>
                </a:cubicBezTo>
                <a:cubicBezTo>
                  <a:pt x="12257" y="3619"/>
                  <a:pt x="12172" y="3660"/>
                  <a:pt x="12087" y="3699"/>
                </a:cubicBezTo>
                <a:cubicBezTo>
                  <a:pt x="12086" y="3676"/>
                  <a:pt x="12084" y="3650"/>
                  <a:pt x="12082" y="3624"/>
                </a:cubicBezTo>
                <a:cubicBezTo>
                  <a:pt x="12164" y="3570"/>
                  <a:pt x="12245" y="3517"/>
                  <a:pt x="12325" y="3464"/>
                </a:cubicBezTo>
                <a:cubicBezTo>
                  <a:pt x="12333" y="3459"/>
                  <a:pt x="12340" y="3454"/>
                  <a:pt x="12347" y="3450"/>
                </a:cubicBezTo>
                <a:close/>
                <a:moveTo>
                  <a:pt x="11744" y="3701"/>
                </a:moveTo>
                <a:lnTo>
                  <a:pt x="11744" y="3701"/>
                </a:lnTo>
                <a:cubicBezTo>
                  <a:pt x="11742" y="3702"/>
                  <a:pt x="11740" y="3703"/>
                  <a:pt x="11739" y="3703"/>
                </a:cubicBezTo>
                <a:cubicBezTo>
                  <a:pt x="11740" y="3703"/>
                  <a:pt x="11741" y="3702"/>
                  <a:pt x="11744" y="3701"/>
                </a:cubicBezTo>
                <a:close/>
                <a:moveTo>
                  <a:pt x="11142" y="3660"/>
                </a:moveTo>
                <a:lnTo>
                  <a:pt x="11142" y="3660"/>
                </a:lnTo>
                <a:cubicBezTo>
                  <a:pt x="11140" y="3666"/>
                  <a:pt x="11139" y="3672"/>
                  <a:pt x="11137" y="3679"/>
                </a:cubicBezTo>
                <a:cubicBezTo>
                  <a:pt x="11118" y="3689"/>
                  <a:pt x="11098" y="3701"/>
                  <a:pt x="11079" y="3712"/>
                </a:cubicBezTo>
                <a:lnTo>
                  <a:pt x="11079" y="3692"/>
                </a:lnTo>
                <a:cubicBezTo>
                  <a:pt x="11099" y="3682"/>
                  <a:pt x="11121" y="3670"/>
                  <a:pt x="11142" y="3660"/>
                </a:cubicBezTo>
                <a:close/>
                <a:moveTo>
                  <a:pt x="13303" y="3635"/>
                </a:moveTo>
                <a:lnTo>
                  <a:pt x="13303" y="3689"/>
                </a:lnTo>
                <a:cubicBezTo>
                  <a:pt x="13294" y="3696"/>
                  <a:pt x="13284" y="3703"/>
                  <a:pt x="13275" y="3712"/>
                </a:cubicBezTo>
                <a:cubicBezTo>
                  <a:pt x="13274" y="3693"/>
                  <a:pt x="13274" y="3676"/>
                  <a:pt x="13273" y="3658"/>
                </a:cubicBezTo>
                <a:cubicBezTo>
                  <a:pt x="13283" y="3651"/>
                  <a:pt x="13293" y="3642"/>
                  <a:pt x="13303" y="3635"/>
                </a:cubicBezTo>
                <a:close/>
                <a:moveTo>
                  <a:pt x="14360" y="3200"/>
                </a:moveTo>
                <a:lnTo>
                  <a:pt x="14360" y="3205"/>
                </a:lnTo>
                <a:cubicBezTo>
                  <a:pt x="14363" y="3344"/>
                  <a:pt x="14367" y="3481"/>
                  <a:pt x="14371" y="3620"/>
                </a:cubicBezTo>
                <a:cubicBezTo>
                  <a:pt x="14366" y="3620"/>
                  <a:pt x="14361" y="3619"/>
                  <a:pt x="14356" y="3619"/>
                </a:cubicBezTo>
                <a:cubicBezTo>
                  <a:pt x="14319" y="3619"/>
                  <a:pt x="14282" y="3632"/>
                  <a:pt x="14252" y="3660"/>
                </a:cubicBezTo>
                <a:cubicBezTo>
                  <a:pt x="14221" y="3689"/>
                  <a:pt x="14189" y="3718"/>
                  <a:pt x="14157" y="3748"/>
                </a:cubicBezTo>
                <a:cubicBezTo>
                  <a:pt x="14157" y="3714"/>
                  <a:pt x="14157" y="3683"/>
                  <a:pt x="14155" y="3651"/>
                </a:cubicBezTo>
                <a:cubicBezTo>
                  <a:pt x="14190" y="3615"/>
                  <a:pt x="14225" y="3582"/>
                  <a:pt x="14258" y="3547"/>
                </a:cubicBezTo>
                <a:cubicBezTo>
                  <a:pt x="14313" y="3492"/>
                  <a:pt x="14313" y="3403"/>
                  <a:pt x="14258" y="3349"/>
                </a:cubicBezTo>
                <a:cubicBezTo>
                  <a:pt x="14252" y="3342"/>
                  <a:pt x="14245" y="3337"/>
                  <a:pt x="14237" y="3332"/>
                </a:cubicBezTo>
                <a:cubicBezTo>
                  <a:pt x="14279" y="3288"/>
                  <a:pt x="14319" y="3244"/>
                  <a:pt x="14360" y="3200"/>
                </a:cubicBezTo>
                <a:close/>
                <a:moveTo>
                  <a:pt x="11874" y="3758"/>
                </a:moveTo>
                <a:cubicBezTo>
                  <a:pt x="11875" y="3774"/>
                  <a:pt x="11876" y="3787"/>
                  <a:pt x="11876" y="3803"/>
                </a:cubicBezTo>
                <a:cubicBezTo>
                  <a:pt x="11836" y="3823"/>
                  <a:pt x="11797" y="3842"/>
                  <a:pt x="11757" y="3862"/>
                </a:cubicBezTo>
                <a:lnTo>
                  <a:pt x="11757" y="3831"/>
                </a:lnTo>
                <a:cubicBezTo>
                  <a:pt x="11796" y="3806"/>
                  <a:pt x="11835" y="3782"/>
                  <a:pt x="11874" y="3758"/>
                </a:cubicBezTo>
                <a:close/>
                <a:moveTo>
                  <a:pt x="13075" y="3813"/>
                </a:moveTo>
                <a:cubicBezTo>
                  <a:pt x="13076" y="3833"/>
                  <a:pt x="13076" y="3853"/>
                  <a:pt x="13077" y="3870"/>
                </a:cubicBezTo>
                <a:cubicBezTo>
                  <a:pt x="13057" y="3886"/>
                  <a:pt x="13037" y="3903"/>
                  <a:pt x="13016" y="3919"/>
                </a:cubicBezTo>
                <a:cubicBezTo>
                  <a:pt x="13016" y="3899"/>
                  <a:pt x="13015" y="3881"/>
                  <a:pt x="13015" y="3862"/>
                </a:cubicBezTo>
                <a:cubicBezTo>
                  <a:pt x="13035" y="3846"/>
                  <a:pt x="13056" y="3831"/>
                  <a:pt x="13075" y="3813"/>
                </a:cubicBezTo>
                <a:close/>
                <a:moveTo>
                  <a:pt x="12648" y="3724"/>
                </a:moveTo>
                <a:lnTo>
                  <a:pt x="12648" y="3724"/>
                </a:lnTo>
                <a:cubicBezTo>
                  <a:pt x="12647" y="3751"/>
                  <a:pt x="12647" y="3779"/>
                  <a:pt x="12645" y="3806"/>
                </a:cubicBezTo>
                <a:cubicBezTo>
                  <a:pt x="12594" y="3844"/>
                  <a:pt x="12542" y="3885"/>
                  <a:pt x="12488" y="3924"/>
                </a:cubicBezTo>
                <a:cubicBezTo>
                  <a:pt x="12490" y="3903"/>
                  <a:pt x="12491" y="3881"/>
                  <a:pt x="12492" y="3859"/>
                </a:cubicBezTo>
                <a:cubicBezTo>
                  <a:pt x="12544" y="3813"/>
                  <a:pt x="12596" y="3770"/>
                  <a:pt x="12648" y="3724"/>
                </a:cubicBezTo>
                <a:close/>
                <a:moveTo>
                  <a:pt x="11504" y="3826"/>
                </a:moveTo>
                <a:lnTo>
                  <a:pt x="11504" y="3848"/>
                </a:lnTo>
                <a:cubicBezTo>
                  <a:pt x="11452" y="3879"/>
                  <a:pt x="11401" y="3906"/>
                  <a:pt x="11351" y="3937"/>
                </a:cubicBezTo>
                <a:cubicBezTo>
                  <a:pt x="11351" y="3926"/>
                  <a:pt x="11351" y="3916"/>
                  <a:pt x="11352" y="3906"/>
                </a:cubicBezTo>
                <a:cubicBezTo>
                  <a:pt x="11403" y="3880"/>
                  <a:pt x="11452" y="3853"/>
                  <a:pt x="11504" y="3826"/>
                </a:cubicBezTo>
                <a:close/>
                <a:moveTo>
                  <a:pt x="13972" y="3836"/>
                </a:moveTo>
                <a:cubicBezTo>
                  <a:pt x="13972" y="3862"/>
                  <a:pt x="13973" y="3889"/>
                  <a:pt x="13974" y="3915"/>
                </a:cubicBezTo>
                <a:cubicBezTo>
                  <a:pt x="13967" y="3922"/>
                  <a:pt x="13959" y="3930"/>
                  <a:pt x="13951" y="3937"/>
                </a:cubicBezTo>
                <a:cubicBezTo>
                  <a:pt x="13950" y="3911"/>
                  <a:pt x="13948" y="3886"/>
                  <a:pt x="13947" y="3860"/>
                </a:cubicBezTo>
                <a:lnTo>
                  <a:pt x="13972" y="3836"/>
                </a:lnTo>
                <a:close/>
                <a:moveTo>
                  <a:pt x="11125" y="4030"/>
                </a:moveTo>
                <a:cubicBezTo>
                  <a:pt x="11125" y="4040"/>
                  <a:pt x="11125" y="4050"/>
                  <a:pt x="11124" y="4062"/>
                </a:cubicBezTo>
                <a:cubicBezTo>
                  <a:pt x="11109" y="4071"/>
                  <a:pt x="11093" y="4079"/>
                  <a:pt x="11078" y="4088"/>
                </a:cubicBezTo>
                <a:lnTo>
                  <a:pt x="11078" y="4057"/>
                </a:lnTo>
                <a:cubicBezTo>
                  <a:pt x="11093" y="4048"/>
                  <a:pt x="11110" y="4039"/>
                  <a:pt x="11125" y="4030"/>
                </a:cubicBezTo>
                <a:close/>
                <a:moveTo>
                  <a:pt x="13304" y="3987"/>
                </a:moveTo>
                <a:lnTo>
                  <a:pt x="13304" y="4097"/>
                </a:lnTo>
                <a:lnTo>
                  <a:pt x="13294" y="4107"/>
                </a:lnTo>
                <a:cubicBezTo>
                  <a:pt x="13293" y="4071"/>
                  <a:pt x="13290" y="4035"/>
                  <a:pt x="13289" y="3999"/>
                </a:cubicBezTo>
                <a:lnTo>
                  <a:pt x="13304" y="3987"/>
                </a:lnTo>
                <a:close/>
                <a:moveTo>
                  <a:pt x="13779" y="4028"/>
                </a:moveTo>
                <a:cubicBezTo>
                  <a:pt x="13780" y="4048"/>
                  <a:pt x="13783" y="4069"/>
                  <a:pt x="13785" y="4090"/>
                </a:cubicBezTo>
                <a:cubicBezTo>
                  <a:pt x="13775" y="4098"/>
                  <a:pt x="13766" y="4106"/>
                  <a:pt x="13757" y="4116"/>
                </a:cubicBezTo>
                <a:cubicBezTo>
                  <a:pt x="13756" y="4100"/>
                  <a:pt x="13756" y="4085"/>
                  <a:pt x="13755" y="4069"/>
                </a:cubicBezTo>
                <a:cubicBezTo>
                  <a:pt x="13755" y="4064"/>
                  <a:pt x="13755" y="4059"/>
                  <a:pt x="13754" y="4054"/>
                </a:cubicBezTo>
                <a:lnTo>
                  <a:pt x="13779" y="4028"/>
                </a:lnTo>
                <a:close/>
                <a:moveTo>
                  <a:pt x="10840" y="3812"/>
                </a:moveTo>
                <a:lnTo>
                  <a:pt x="10840" y="3848"/>
                </a:lnTo>
                <a:cubicBezTo>
                  <a:pt x="10783" y="3883"/>
                  <a:pt x="10726" y="3915"/>
                  <a:pt x="10670" y="3948"/>
                </a:cubicBezTo>
                <a:cubicBezTo>
                  <a:pt x="10637" y="3968"/>
                  <a:pt x="10622" y="4005"/>
                  <a:pt x="10632" y="4041"/>
                </a:cubicBezTo>
                <a:cubicBezTo>
                  <a:pt x="10632" y="4044"/>
                  <a:pt x="10634" y="4045"/>
                  <a:pt x="10634" y="4046"/>
                </a:cubicBezTo>
                <a:cubicBezTo>
                  <a:pt x="10603" y="4061"/>
                  <a:pt x="10571" y="4074"/>
                  <a:pt x="10540" y="4088"/>
                </a:cubicBezTo>
                <a:cubicBezTo>
                  <a:pt x="10499" y="4100"/>
                  <a:pt x="10456" y="4112"/>
                  <a:pt x="10415" y="4124"/>
                </a:cubicBezTo>
                <a:cubicBezTo>
                  <a:pt x="10414" y="4090"/>
                  <a:pt x="10414" y="4055"/>
                  <a:pt x="10412" y="4019"/>
                </a:cubicBezTo>
                <a:cubicBezTo>
                  <a:pt x="10556" y="3952"/>
                  <a:pt x="10699" y="3884"/>
                  <a:pt x="10840" y="3812"/>
                </a:cubicBezTo>
                <a:close/>
                <a:moveTo>
                  <a:pt x="12319" y="4012"/>
                </a:moveTo>
                <a:cubicBezTo>
                  <a:pt x="12319" y="4025"/>
                  <a:pt x="12317" y="4039"/>
                  <a:pt x="12317" y="4051"/>
                </a:cubicBezTo>
                <a:cubicBezTo>
                  <a:pt x="12252" y="4098"/>
                  <a:pt x="12186" y="4145"/>
                  <a:pt x="12118" y="4191"/>
                </a:cubicBezTo>
                <a:lnTo>
                  <a:pt x="12118" y="4185"/>
                </a:lnTo>
                <a:cubicBezTo>
                  <a:pt x="12186" y="4127"/>
                  <a:pt x="12252" y="4069"/>
                  <a:pt x="12319" y="4012"/>
                </a:cubicBezTo>
                <a:close/>
                <a:moveTo>
                  <a:pt x="10230" y="4107"/>
                </a:moveTo>
                <a:cubicBezTo>
                  <a:pt x="10232" y="4132"/>
                  <a:pt x="10232" y="4157"/>
                  <a:pt x="10234" y="4180"/>
                </a:cubicBezTo>
                <a:cubicBezTo>
                  <a:pt x="10126" y="4214"/>
                  <a:pt x="10019" y="4247"/>
                  <a:pt x="9912" y="4282"/>
                </a:cubicBezTo>
                <a:cubicBezTo>
                  <a:pt x="9910" y="4273"/>
                  <a:pt x="9909" y="4266"/>
                  <a:pt x="9907" y="4258"/>
                </a:cubicBezTo>
                <a:cubicBezTo>
                  <a:pt x="10015" y="4209"/>
                  <a:pt x="10122" y="4158"/>
                  <a:pt x="10230" y="4107"/>
                </a:cubicBezTo>
                <a:close/>
                <a:moveTo>
                  <a:pt x="11499" y="4164"/>
                </a:moveTo>
                <a:lnTo>
                  <a:pt x="11499" y="4209"/>
                </a:lnTo>
                <a:cubicBezTo>
                  <a:pt x="11447" y="4241"/>
                  <a:pt x="11395" y="4274"/>
                  <a:pt x="11344" y="4307"/>
                </a:cubicBezTo>
                <a:cubicBezTo>
                  <a:pt x="11344" y="4283"/>
                  <a:pt x="11344" y="4261"/>
                  <a:pt x="11346" y="4236"/>
                </a:cubicBezTo>
                <a:cubicBezTo>
                  <a:pt x="11398" y="4212"/>
                  <a:pt x="11447" y="4189"/>
                  <a:pt x="11499" y="4164"/>
                </a:cubicBezTo>
                <a:close/>
                <a:moveTo>
                  <a:pt x="13541" y="4261"/>
                </a:moveTo>
                <a:cubicBezTo>
                  <a:pt x="13542" y="4277"/>
                  <a:pt x="13542" y="4294"/>
                  <a:pt x="13543" y="4309"/>
                </a:cubicBezTo>
                <a:cubicBezTo>
                  <a:pt x="13542" y="4310"/>
                  <a:pt x="13542" y="4312"/>
                  <a:pt x="13541" y="4312"/>
                </a:cubicBezTo>
                <a:lnTo>
                  <a:pt x="13541" y="4261"/>
                </a:lnTo>
                <a:close/>
                <a:moveTo>
                  <a:pt x="12640" y="4149"/>
                </a:moveTo>
                <a:lnTo>
                  <a:pt x="12640" y="4210"/>
                </a:lnTo>
                <a:cubicBezTo>
                  <a:pt x="12585" y="4251"/>
                  <a:pt x="12529" y="4292"/>
                  <a:pt x="12476" y="4332"/>
                </a:cubicBezTo>
                <a:cubicBezTo>
                  <a:pt x="12476" y="4312"/>
                  <a:pt x="12477" y="4292"/>
                  <a:pt x="12477" y="4269"/>
                </a:cubicBezTo>
                <a:lnTo>
                  <a:pt x="12640" y="4149"/>
                </a:lnTo>
                <a:close/>
                <a:moveTo>
                  <a:pt x="13990" y="4299"/>
                </a:moveTo>
                <a:cubicBezTo>
                  <a:pt x="13992" y="4315"/>
                  <a:pt x="13993" y="4329"/>
                  <a:pt x="13993" y="4345"/>
                </a:cubicBezTo>
                <a:cubicBezTo>
                  <a:pt x="13989" y="4344"/>
                  <a:pt x="13987" y="4341"/>
                  <a:pt x="13982" y="4340"/>
                </a:cubicBezTo>
                <a:cubicBezTo>
                  <a:pt x="13981" y="4330"/>
                  <a:pt x="13981" y="4319"/>
                  <a:pt x="13979" y="4308"/>
                </a:cubicBezTo>
                <a:cubicBezTo>
                  <a:pt x="13983" y="4305"/>
                  <a:pt x="13987" y="4302"/>
                  <a:pt x="13990" y="4299"/>
                </a:cubicBezTo>
                <a:close/>
                <a:moveTo>
                  <a:pt x="11889" y="4321"/>
                </a:moveTo>
                <a:cubicBezTo>
                  <a:pt x="11896" y="4323"/>
                  <a:pt x="11903" y="4324"/>
                  <a:pt x="11911" y="4324"/>
                </a:cubicBezTo>
                <a:lnTo>
                  <a:pt x="11911" y="4332"/>
                </a:lnTo>
                <a:cubicBezTo>
                  <a:pt x="11902" y="4339"/>
                  <a:pt x="11893" y="4345"/>
                  <a:pt x="11884" y="4351"/>
                </a:cubicBezTo>
                <a:cubicBezTo>
                  <a:pt x="11885" y="4340"/>
                  <a:pt x="11886" y="4330"/>
                  <a:pt x="11889" y="4321"/>
                </a:cubicBezTo>
                <a:close/>
                <a:moveTo>
                  <a:pt x="9699" y="4354"/>
                </a:moveTo>
                <a:lnTo>
                  <a:pt x="9699" y="4354"/>
                </a:lnTo>
                <a:cubicBezTo>
                  <a:pt x="9697" y="4355"/>
                  <a:pt x="9696" y="4355"/>
                  <a:pt x="9696" y="4355"/>
                </a:cubicBezTo>
                <a:cubicBezTo>
                  <a:pt x="9697" y="4354"/>
                  <a:pt x="9699" y="4354"/>
                  <a:pt x="9699" y="4354"/>
                </a:cubicBezTo>
                <a:close/>
                <a:moveTo>
                  <a:pt x="13089" y="4155"/>
                </a:moveTo>
                <a:cubicBezTo>
                  <a:pt x="13093" y="4202"/>
                  <a:pt x="13094" y="4248"/>
                  <a:pt x="13097" y="4294"/>
                </a:cubicBezTo>
                <a:cubicBezTo>
                  <a:pt x="13075" y="4315"/>
                  <a:pt x="13052" y="4336"/>
                  <a:pt x="13030" y="4357"/>
                </a:cubicBezTo>
                <a:cubicBezTo>
                  <a:pt x="13029" y="4308"/>
                  <a:pt x="13026" y="4259"/>
                  <a:pt x="13023" y="4209"/>
                </a:cubicBezTo>
                <a:cubicBezTo>
                  <a:pt x="13045" y="4191"/>
                  <a:pt x="13067" y="4174"/>
                  <a:pt x="13089" y="4155"/>
                </a:cubicBezTo>
                <a:close/>
                <a:moveTo>
                  <a:pt x="14329" y="3986"/>
                </a:moveTo>
                <a:lnTo>
                  <a:pt x="14329" y="3986"/>
                </a:lnTo>
                <a:cubicBezTo>
                  <a:pt x="14306" y="4057"/>
                  <a:pt x="14283" y="4127"/>
                  <a:pt x="14259" y="4199"/>
                </a:cubicBezTo>
                <a:cubicBezTo>
                  <a:pt x="14235" y="4272"/>
                  <a:pt x="14210" y="4345"/>
                  <a:pt x="14185" y="4418"/>
                </a:cubicBezTo>
                <a:cubicBezTo>
                  <a:pt x="14178" y="4324"/>
                  <a:pt x="14173" y="4230"/>
                  <a:pt x="14169" y="4133"/>
                </a:cubicBezTo>
                <a:cubicBezTo>
                  <a:pt x="14222" y="4085"/>
                  <a:pt x="14274" y="4035"/>
                  <a:pt x="14329" y="3986"/>
                </a:cubicBezTo>
                <a:close/>
                <a:moveTo>
                  <a:pt x="11119" y="4336"/>
                </a:moveTo>
                <a:cubicBezTo>
                  <a:pt x="11119" y="4373"/>
                  <a:pt x="11118" y="4409"/>
                  <a:pt x="11118" y="4445"/>
                </a:cubicBezTo>
                <a:cubicBezTo>
                  <a:pt x="11106" y="4453"/>
                  <a:pt x="11093" y="4459"/>
                  <a:pt x="11080" y="4467"/>
                </a:cubicBezTo>
                <a:cubicBezTo>
                  <a:pt x="11082" y="4432"/>
                  <a:pt x="11082" y="4392"/>
                  <a:pt x="11080" y="4355"/>
                </a:cubicBezTo>
                <a:cubicBezTo>
                  <a:pt x="11093" y="4349"/>
                  <a:pt x="11106" y="4344"/>
                  <a:pt x="11119" y="4336"/>
                </a:cubicBezTo>
                <a:close/>
                <a:moveTo>
                  <a:pt x="10208" y="4480"/>
                </a:moveTo>
                <a:lnTo>
                  <a:pt x="10208" y="4480"/>
                </a:lnTo>
                <a:cubicBezTo>
                  <a:pt x="10196" y="4490"/>
                  <a:pt x="10183" y="4497"/>
                  <a:pt x="10171" y="4506"/>
                </a:cubicBezTo>
                <a:cubicBezTo>
                  <a:pt x="10168" y="4502"/>
                  <a:pt x="10165" y="4499"/>
                  <a:pt x="10162" y="4495"/>
                </a:cubicBezTo>
                <a:cubicBezTo>
                  <a:pt x="10178" y="4490"/>
                  <a:pt x="10193" y="4484"/>
                  <a:pt x="10208" y="4480"/>
                </a:cubicBezTo>
                <a:close/>
                <a:moveTo>
                  <a:pt x="12306" y="4395"/>
                </a:moveTo>
                <a:cubicBezTo>
                  <a:pt x="12306" y="4417"/>
                  <a:pt x="12305" y="4439"/>
                  <a:pt x="12305" y="4461"/>
                </a:cubicBezTo>
                <a:cubicBezTo>
                  <a:pt x="12262" y="4490"/>
                  <a:pt x="12221" y="4520"/>
                  <a:pt x="12179" y="4549"/>
                </a:cubicBezTo>
                <a:cubicBezTo>
                  <a:pt x="12186" y="4523"/>
                  <a:pt x="12191" y="4496"/>
                  <a:pt x="12197" y="4470"/>
                </a:cubicBezTo>
                <a:cubicBezTo>
                  <a:pt x="12233" y="4445"/>
                  <a:pt x="12270" y="4419"/>
                  <a:pt x="12306" y="4395"/>
                </a:cubicBezTo>
                <a:close/>
                <a:moveTo>
                  <a:pt x="10001" y="4545"/>
                </a:moveTo>
                <a:cubicBezTo>
                  <a:pt x="10001" y="4549"/>
                  <a:pt x="9999" y="4554"/>
                  <a:pt x="9999" y="4558"/>
                </a:cubicBezTo>
                <a:cubicBezTo>
                  <a:pt x="10002" y="4584"/>
                  <a:pt x="10003" y="4611"/>
                  <a:pt x="10005" y="4639"/>
                </a:cubicBezTo>
                <a:cubicBezTo>
                  <a:pt x="9984" y="4646"/>
                  <a:pt x="9964" y="4654"/>
                  <a:pt x="9944" y="4662"/>
                </a:cubicBezTo>
                <a:lnTo>
                  <a:pt x="9935" y="4566"/>
                </a:lnTo>
                <a:cubicBezTo>
                  <a:pt x="9958" y="4559"/>
                  <a:pt x="9979" y="4552"/>
                  <a:pt x="10001" y="4545"/>
                </a:cubicBezTo>
                <a:close/>
                <a:moveTo>
                  <a:pt x="11498" y="4435"/>
                </a:moveTo>
                <a:cubicBezTo>
                  <a:pt x="11498" y="4488"/>
                  <a:pt x="11497" y="4541"/>
                  <a:pt x="11497" y="4593"/>
                </a:cubicBezTo>
                <a:cubicBezTo>
                  <a:pt x="11446" y="4623"/>
                  <a:pt x="11394" y="4652"/>
                  <a:pt x="11343" y="4681"/>
                </a:cubicBezTo>
                <a:cubicBezTo>
                  <a:pt x="11343" y="4630"/>
                  <a:pt x="11342" y="4580"/>
                  <a:pt x="11342" y="4531"/>
                </a:cubicBezTo>
                <a:cubicBezTo>
                  <a:pt x="11393" y="4499"/>
                  <a:pt x="11446" y="4468"/>
                  <a:pt x="11498" y="4435"/>
                </a:cubicBezTo>
                <a:close/>
                <a:moveTo>
                  <a:pt x="13564" y="4690"/>
                </a:moveTo>
                <a:lnTo>
                  <a:pt x="13564" y="4693"/>
                </a:lnTo>
                <a:cubicBezTo>
                  <a:pt x="13559" y="4698"/>
                  <a:pt x="13554" y="4704"/>
                  <a:pt x="13547" y="4709"/>
                </a:cubicBezTo>
                <a:lnTo>
                  <a:pt x="13547" y="4704"/>
                </a:lnTo>
                <a:cubicBezTo>
                  <a:pt x="13553" y="4699"/>
                  <a:pt x="13558" y="4694"/>
                  <a:pt x="13564" y="4690"/>
                </a:cubicBezTo>
                <a:close/>
                <a:moveTo>
                  <a:pt x="10673" y="4531"/>
                </a:moveTo>
                <a:lnTo>
                  <a:pt x="10680" y="4706"/>
                </a:lnTo>
                <a:cubicBezTo>
                  <a:pt x="10680" y="4707"/>
                  <a:pt x="10680" y="4707"/>
                  <a:pt x="10679" y="4707"/>
                </a:cubicBezTo>
                <a:cubicBezTo>
                  <a:pt x="10665" y="4701"/>
                  <a:pt x="10652" y="4698"/>
                  <a:pt x="10638" y="4698"/>
                </a:cubicBezTo>
                <a:cubicBezTo>
                  <a:pt x="10629" y="4698"/>
                  <a:pt x="10621" y="4699"/>
                  <a:pt x="10610" y="4701"/>
                </a:cubicBezTo>
                <a:cubicBezTo>
                  <a:pt x="10555" y="4711"/>
                  <a:pt x="10499" y="4723"/>
                  <a:pt x="10443" y="4733"/>
                </a:cubicBezTo>
                <a:cubicBezTo>
                  <a:pt x="10441" y="4699"/>
                  <a:pt x="10440" y="4665"/>
                  <a:pt x="10437" y="4630"/>
                </a:cubicBezTo>
                <a:cubicBezTo>
                  <a:pt x="10515" y="4598"/>
                  <a:pt x="10595" y="4564"/>
                  <a:pt x="10673" y="4531"/>
                </a:cubicBezTo>
                <a:close/>
                <a:moveTo>
                  <a:pt x="9722" y="4631"/>
                </a:moveTo>
                <a:cubicBezTo>
                  <a:pt x="9725" y="4670"/>
                  <a:pt x="9728" y="4707"/>
                  <a:pt x="9731" y="4744"/>
                </a:cubicBezTo>
                <a:cubicBezTo>
                  <a:pt x="9721" y="4748"/>
                  <a:pt x="9712" y="4752"/>
                  <a:pt x="9701" y="4756"/>
                </a:cubicBezTo>
                <a:cubicBezTo>
                  <a:pt x="9700" y="4726"/>
                  <a:pt x="9699" y="4698"/>
                  <a:pt x="9699" y="4668"/>
                </a:cubicBezTo>
                <a:cubicBezTo>
                  <a:pt x="9699" y="4659"/>
                  <a:pt x="9696" y="4650"/>
                  <a:pt x="9694" y="4642"/>
                </a:cubicBezTo>
                <a:cubicBezTo>
                  <a:pt x="9702" y="4639"/>
                  <a:pt x="9712" y="4636"/>
                  <a:pt x="9722" y="4631"/>
                </a:cubicBezTo>
                <a:close/>
                <a:moveTo>
                  <a:pt x="13119" y="4660"/>
                </a:moveTo>
                <a:cubicBezTo>
                  <a:pt x="13120" y="4671"/>
                  <a:pt x="13120" y="4681"/>
                  <a:pt x="13120" y="4691"/>
                </a:cubicBezTo>
                <a:cubicBezTo>
                  <a:pt x="13096" y="4713"/>
                  <a:pt x="13071" y="4734"/>
                  <a:pt x="13047" y="4756"/>
                </a:cubicBezTo>
                <a:lnTo>
                  <a:pt x="13047" y="4748"/>
                </a:lnTo>
                <a:cubicBezTo>
                  <a:pt x="13047" y="4740"/>
                  <a:pt x="13047" y="4734"/>
                  <a:pt x="13046" y="4727"/>
                </a:cubicBezTo>
                <a:cubicBezTo>
                  <a:pt x="13071" y="4704"/>
                  <a:pt x="13094" y="4682"/>
                  <a:pt x="13119" y="4660"/>
                </a:cubicBezTo>
                <a:close/>
                <a:moveTo>
                  <a:pt x="10256" y="4706"/>
                </a:moveTo>
                <a:cubicBezTo>
                  <a:pt x="10258" y="4728"/>
                  <a:pt x="10259" y="4748"/>
                  <a:pt x="10260" y="4770"/>
                </a:cubicBezTo>
                <a:cubicBezTo>
                  <a:pt x="10241" y="4774"/>
                  <a:pt x="10220" y="4777"/>
                  <a:pt x="10201" y="4782"/>
                </a:cubicBezTo>
                <a:cubicBezTo>
                  <a:pt x="10201" y="4764"/>
                  <a:pt x="10199" y="4745"/>
                  <a:pt x="10198" y="4729"/>
                </a:cubicBezTo>
                <a:lnTo>
                  <a:pt x="10256" y="4706"/>
                </a:lnTo>
                <a:close/>
                <a:moveTo>
                  <a:pt x="14387" y="4036"/>
                </a:moveTo>
                <a:cubicBezTo>
                  <a:pt x="14392" y="4127"/>
                  <a:pt x="14395" y="4217"/>
                  <a:pt x="14401" y="4308"/>
                </a:cubicBezTo>
                <a:cubicBezTo>
                  <a:pt x="14402" y="4332"/>
                  <a:pt x="14403" y="4357"/>
                  <a:pt x="14404" y="4381"/>
                </a:cubicBezTo>
                <a:cubicBezTo>
                  <a:pt x="14344" y="4523"/>
                  <a:pt x="14282" y="4661"/>
                  <a:pt x="14216" y="4800"/>
                </a:cubicBezTo>
                <a:cubicBezTo>
                  <a:pt x="14210" y="4740"/>
                  <a:pt x="14205" y="4681"/>
                  <a:pt x="14200" y="4621"/>
                </a:cubicBezTo>
                <a:cubicBezTo>
                  <a:pt x="14242" y="4491"/>
                  <a:pt x="14284" y="4360"/>
                  <a:pt x="14326" y="4229"/>
                </a:cubicBezTo>
                <a:cubicBezTo>
                  <a:pt x="14347" y="4164"/>
                  <a:pt x="14368" y="4101"/>
                  <a:pt x="14387" y="4036"/>
                </a:cubicBezTo>
                <a:close/>
                <a:moveTo>
                  <a:pt x="11928" y="4650"/>
                </a:moveTo>
                <a:lnTo>
                  <a:pt x="11928" y="4650"/>
                </a:lnTo>
                <a:cubicBezTo>
                  <a:pt x="11921" y="4681"/>
                  <a:pt x="11912" y="4711"/>
                  <a:pt x="11905" y="4740"/>
                </a:cubicBezTo>
                <a:lnTo>
                  <a:pt x="11812" y="4806"/>
                </a:lnTo>
                <a:cubicBezTo>
                  <a:pt x="11815" y="4776"/>
                  <a:pt x="11820" y="4745"/>
                  <a:pt x="11824" y="4716"/>
                </a:cubicBezTo>
                <a:cubicBezTo>
                  <a:pt x="11859" y="4694"/>
                  <a:pt x="11895" y="4672"/>
                  <a:pt x="11928" y="4650"/>
                </a:cubicBezTo>
                <a:close/>
                <a:moveTo>
                  <a:pt x="11119" y="4667"/>
                </a:moveTo>
                <a:lnTo>
                  <a:pt x="11119" y="4801"/>
                </a:lnTo>
                <a:cubicBezTo>
                  <a:pt x="11109" y="4805"/>
                  <a:pt x="11099" y="4811"/>
                  <a:pt x="11089" y="4816"/>
                </a:cubicBezTo>
                <a:cubicBezTo>
                  <a:pt x="11088" y="4771"/>
                  <a:pt x="11087" y="4729"/>
                  <a:pt x="11087" y="4685"/>
                </a:cubicBezTo>
                <a:cubicBezTo>
                  <a:pt x="11097" y="4678"/>
                  <a:pt x="11108" y="4672"/>
                  <a:pt x="11119" y="4667"/>
                </a:cubicBezTo>
                <a:close/>
                <a:moveTo>
                  <a:pt x="10015" y="4801"/>
                </a:moveTo>
                <a:cubicBezTo>
                  <a:pt x="10015" y="4806"/>
                  <a:pt x="10015" y="4812"/>
                  <a:pt x="10016" y="4817"/>
                </a:cubicBezTo>
                <a:lnTo>
                  <a:pt x="9958" y="4828"/>
                </a:lnTo>
                <a:lnTo>
                  <a:pt x="9958" y="4823"/>
                </a:lnTo>
                <a:cubicBezTo>
                  <a:pt x="9977" y="4816"/>
                  <a:pt x="9995" y="4810"/>
                  <a:pt x="10015" y="4801"/>
                </a:cubicBezTo>
                <a:close/>
                <a:moveTo>
                  <a:pt x="12640" y="4501"/>
                </a:moveTo>
                <a:lnTo>
                  <a:pt x="12640" y="4512"/>
                </a:lnTo>
                <a:cubicBezTo>
                  <a:pt x="12621" y="4595"/>
                  <a:pt x="12601" y="4680"/>
                  <a:pt x="12581" y="4763"/>
                </a:cubicBezTo>
                <a:cubicBezTo>
                  <a:pt x="12544" y="4795"/>
                  <a:pt x="12507" y="4828"/>
                  <a:pt x="12469" y="4861"/>
                </a:cubicBezTo>
                <a:cubicBezTo>
                  <a:pt x="12469" y="4784"/>
                  <a:pt x="12470" y="4704"/>
                  <a:pt x="12470" y="4626"/>
                </a:cubicBezTo>
                <a:cubicBezTo>
                  <a:pt x="12487" y="4614"/>
                  <a:pt x="12505" y="4602"/>
                  <a:pt x="12522" y="4589"/>
                </a:cubicBezTo>
                <a:cubicBezTo>
                  <a:pt x="12561" y="4561"/>
                  <a:pt x="12600" y="4530"/>
                  <a:pt x="12640" y="4501"/>
                </a:cubicBezTo>
                <a:close/>
                <a:moveTo>
                  <a:pt x="9343" y="4754"/>
                </a:moveTo>
                <a:lnTo>
                  <a:pt x="9343" y="4754"/>
                </a:lnTo>
                <a:cubicBezTo>
                  <a:pt x="9342" y="4799"/>
                  <a:pt x="9339" y="4843"/>
                  <a:pt x="9338" y="4888"/>
                </a:cubicBezTo>
                <a:cubicBezTo>
                  <a:pt x="9326" y="4892"/>
                  <a:pt x="9313" y="4898"/>
                  <a:pt x="9301" y="4901"/>
                </a:cubicBezTo>
                <a:cubicBezTo>
                  <a:pt x="9306" y="4864"/>
                  <a:pt x="9309" y="4827"/>
                  <a:pt x="9313" y="4790"/>
                </a:cubicBezTo>
                <a:lnTo>
                  <a:pt x="9317" y="4766"/>
                </a:lnTo>
                <a:cubicBezTo>
                  <a:pt x="9326" y="4763"/>
                  <a:pt x="9335" y="4758"/>
                  <a:pt x="9343" y="4754"/>
                </a:cubicBezTo>
                <a:close/>
                <a:moveTo>
                  <a:pt x="13871" y="4811"/>
                </a:moveTo>
                <a:cubicBezTo>
                  <a:pt x="13876" y="4846"/>
                  <a:pt x="13883" y="4880"/>
                  <a:pt x="13889" y="4915"/>
                </a:cubicBezTo>
                <a:cubicBezTo>
                  <a:pt x="13872" y="4906"/>
                  <a:pt x="13854" y="4901"/>
                  <a:pt x="13836" y="4901"/>
                </a:cubicBezTo>
                <a:cubicBezTo>
                  <a:pt x="13823" y="4901"/>
                  <a:pt x="13811" y="4904"/>
                  <a:pt x="13798" y="4909"/>
                </a:cubicBezTo>
                <a:cubicBezTo>
                  <a:pt x="13798" y="4903"/>
                  <a:pt x="13797" y="4895"/>
                  <a:pt x="13797" y="4889"/>
                </a:cubicBezTo>
                <a:cubicBezTo>
                  <a:pt x="13822" y="4863"/>
                  <a:pt x="13847" y="4836"/>
                  <a:pt x="13871" y="4811"/>
                </a:cubicBezTo>
                <a:close/>
                <a:moveTo>
                  <a:pt x="10274" y="4975"/>
                </a:moveTo>
                <a:cubicBezTo>
                  <a:pt x="10274" y="4980"/>
                  <a:pt x="10274" y="4984"/>
                  <a:pt x="10275" y="4989"/>
                </a:cubicBezTo>
                <a:cubicBezTo>
                  <a:pt x="10255" y="4993"/>
                  <a:pt x="10235" y="4996"/>
                  <a:pt x="10215" y="4999"/>
                </a:cubicBezTo>
                <a:cubicBezTo>
                  <a:pt x="10215" y="4994"/>
                  <a:pt x="10214" y="4991"/>
                  <a:pt x="10214" y="4987"/>
                </a:cubicBezTo>
                <a:cubicBezTo>
                  <a:pt x="10234" y="4982"/>
                  <a:pt x="10254" y="4978"/>
                  <a:pt x="10274" y="4975"/>
                </a:cubicBezTo>
                <a:close/>
                <a:moveTo>
                  <a:pt x="9078" y="4888"/>
                </a:moveTo>
                <a:lnTo>
                  <a:pt x="9078" y="4888"/>
                </a:lnTo>
                <a:cubicBezTo>
                  <a:pt x="9074" y="4919"/>
                  <a:pt x="9070" y="4950"/>
                  <a:pt x="9067" y="4982"/>
                </a:cubicBezTo>
                <a:cubicBezTo>
                  <a:pt x="9027" y="4996"/>
                  <a:pt x="8988" y="5009"/>
                  <a:pt x="8948" y="5023"/>
                </a:cubicBezTo>
                <a:lnTo>
                  <a:pt x="8948" y="4953"/>
                </a:lnTo>
                <a:cubicBezTo>
                  <a:pt x="8991" y="4932"/>
                  <a:pt x="9033" y="4910"/>
                  <a:pt x="9078" y="4888"/>
                </a:cubicBezTo>
                <a:close/>
                <a:moveTo>
                  <a:pt x="8858" y="4882"/>
                </a:moveTo>
                <a:lnTo>
                  <a:pt x="8858" y="4883"/>
                </a:lnTo>
                <a:cubicBezTo>
                  <a:pt x="8811" y="4908"/>
                  <a:pt x="8762" y="4932"/>
                  <a:pt x="8713" y="4958"/>
                </a:cubicBezTo>
                <a:cubicBezTo>
                  <a:pt x="8671" y="4980"/>
                  <a:pt x="8629" y="5003"/>
                  <a:pt x="8588" y="5027"/>
                </a:cubicBezTo>
                <a:cubicBezTo>
                  <a:pt x="8584" y="4999"/>
                  <a:pt x="8578" y="4972"/>
                  <a:pt x="8572" y="4945"/>
                </a:cubicBezTo>
                <a:cubicBezTo>
                  <a:pt x="8669" y="4927"/>
                  <a:pt x="8764" y="4905"/>
                  <a:pt x="8858" y="4882"/>
                </a:cubicBezTo>
                <a:close/>
                <a:moveTo>
                  <a:pt x="10026" y="5024"/>
                </a:moveTo>
                <a:lnTo>
                  <a:pt x="10026" y="5032"/>
                </a:lnTo>
                <a:cubicBezTo>
                  <a:pt x="10010" y="5034"/>
                  <a:pt x="9992" y="5038"/>
                  <a:pt x="9976" y="5043"/>
                </a:cubicBezTo>
                <a:cubicBezTo>
                  <a:pt x="9976" y="5039"/>
                  <a:pt x="9976" y="5037"/>
                  <a:pt x="9975" y="5034"/>
                </a:cubicBezTo>
                <a:cubicBezTo>
                  <a:pt x="9992" y="5030"/>
                  <a:pt x="10010" y="5027"/>
                  <a:pt x="10026" y="5024"/>
                </a:cubicBezTo>
                <a:close/>
                <a:moveTo>
                  <a:pt x="8858" y="4998"/>
                </a:moveTo>
                <a:lnTo>
                  <a:pt x="8858" y="5045"/>
                </a:lnTo>
                <a:cubicBezTo>
                  <a:pt x="8814" y="5055"/>
                  <a:pt x="8767" y="5064"/>
                  <a:pt x="8721" y="5072"/>
                </a:cubicBezTo>
                <a:cubicBezTo>
                  <a:pt x="8767" y="5048"/>
                  <a:pt x="8812" y="5023"/>
                  <a:pt x="8858" y="4998"/>
                </a:cubicBezTo>
                <a:close/>
                <a:moveTo>
                  <a:pt x="10689" y="4911"/>
                </a:moveTo>
                <a:cubicBezTo>
                  <a:pt x="10690" y="4941"/>
                  <a:pt x="10691" y="4971"/>
                  <a:pt x="10693" y="5002"/>
                </a:cubicBezTo>
                <a:cubicBezTo>
                  <a:pt x="10645" y="5022"/>
                  <a:pt x="10597" y="5040"/>
                  <a:pt x="10548" y="5060"/>
                </a:cubicBezTo>
                <a:cubicBezTo>
                  <a:pt x="10520" y="5071"/>
                  <a:pt x="10493" y="5080"/>
                  <a:pt x="10467" y="5090"/>
                </a:cubicBezTo>
                <a:cubicBezTo>
                  <a:pt x="10466" y="5071"/>
                  <a:pt x="10463" y="5050"/>
                  <a:pt x="10462" y="5030"/>
                </a:cubicBezTo>
                <a:lnTo>
                  <a:pt x="10478" y="5023"/>
                </a:lnTo>
                <a:cubicBezTo>
                  <a:pt x="10532" y="5014"/>
                  <a:pt x="10587" y="5006"/>
                  <a:pt x="10641" y="4998"/>
                </a:cubicBezTo>
                <a:cubicBezTo>
                  <a:pt x="10658" y="4994"/>
                  <a:pt x="10667" y="4972"/>
                  <a:pt x="10663" y="4958"/>
                </a:cubicBezTo>
                <a:cubicBezTo>
                  <a:pt x="10660" y="4950"/>
                  <a:pt x="10655" y="4944"/>
                  <a:pt x="10649" y="4940"/>
                </a:cubicBezTo>
                <a:cubicBezTo>
                  <a:pt x="10647" y="4939"/>
                  <a:pt x="10644" y="4939"/>
                  <a:pt x="10642" y="4937"/>
                </a:cubicBezTo>
                <a:cubicBezTo>
                  <a:pt x="10657" y="4929"/>
                  <a:pt x="10674" y="4919"/>
                  <a:pt x="10689" y="4911"/>
                </a:cubicBezTo>
                <a:close/>
                <a:moveTo>
                  <a:pt x="9761" y="5077"/>
                </a:moveTo>
                <a:lnTo>
                  <a:pt x="9761" y="5084"/>
                </a:lnTo>
                <a:cubicBezTo>
                  <a:pt x="9744" y="5087"/>
                  <a:pt x="9728" y="5090"/>
                  <a:pt x="9712" y="5094"/>
                </a:cubicBezTo>
                <a:lnTo>
                  <a:pt x="9712" y="5087"/>
                </a:lnTo>
                <a:cubicBezTo>
                  <a:pt x="9728" y="5084"/>
                  <a:pt x="9744" y="5081"/>
                  <a:pt x="9761" y="5077"/>
                </a:cubicBezTo>
                <a:close/>
                <a:moveTo>
                  <a:pt x="12300" y="4748"/>
                </a:moveTo>
                <a:lnTo>
                  <a:pt x="12300" y="4748"/>
                </a:lnTo>
                <a:cubicBezTo>
                  <a:pt x="12299" y="4833"/>
                  <a:pt x="12299" y="4919"/>
                  <a:pt x="12299" y="5004"/>
                </a:cubicBezTo>
                <a:cubicBezTo>
                  <a:pt x="12259" y="5037"/>
                  <a:pt x="12222" y="5069"/>
                  <a:pt x="12183" y="5101"/>
                </a:cubicBezTo>
                <a:cubicBezTo>
                  <a:pt x="12176" y="5015"/>
                  <a:pt x="12169" y="4931"/>
                  <a:pt x="12164" y="4846"/>
                </a:cubicBezTo>
                <a:lnTo>
                  <a:pt x="12300" y="4748"/>
                </a:lnTo>
                <a:close/>
                <a:moveTo>
                  <a:pt x="11497" y="4911"/>
                </a:moveTo>
                <a:cubicBezTo>
                  <a:pt x="11497" y="4947"/>
                  <a:pt x="11497" y="4982"/>
                  <a:pt x="11498" y="5019"/>
                </a:cubicBezTo>
                <a:cubicBezTo>
                  <a:pt x="11449" y="5051"/>
                  <a:pt x="11400" y="5084"/>
                  <a:pt x="11349" y="5116"/>
                </a:cubicBezTo>
                <a:cubicBezTo>
                  <a:pt x="11348" y="5076"/>
                  <a:pt x="11347" y="5035"/>
                  <a:pt x="11346" y="4994"/>
                </a:cubicBezTo>
                <a:cubicBezTo>
                  <a:pt x="11364" y="4984"/>
                  <a:pt x="11385" y="4975"/>
                  <a:pt x="11405" y="4963"/>
                </a:cubicBezTo>
                <a:cubicBezTo>
                  <a:pt x="11436" y="4946"/>
                  <a:pt x="11466" y="4929"/>
                  <a:pt x="11497" y="4911"/>
                </a:cubicBezTo>
                <a:close/>
                <a:moveTo>
                  <a:pt x="13146" y="5064"/>
                </a:moveTo>
                <a:cubicBezTo>
                  <a:pt x="13148" y="5075"/>
                  <a:pt x="13148" y="5086"/>
                  <a:pt x="13149" y="5096"/>
                </a:cubicBezTo>
                <a:cubicBezTo>
                  <a:pt x="13127" y="5116"/>
                  <a:pt x="13106" y="5137"/>
                  <a:pt x="13084" y="5156"/>
                </a:cubicBezTo>
                <a:cubicBezTo>
                  <a:pt x="13080" y="5157"/>
                  <a:pt x="13076" y="5162"/>
                  <a:pt x="13072" y="5165"/>
                </a:cubicBezTo>
                <a:cubicBezTo>
                  <a:pt x="13071" y="5153"/>
                  <a:pt x="13071" y="5142"/>
                  <a:pt x="13070" y="5131"/>
                </a:cubicBezTo>
                <a:cubicBezTo>
                  <a:pt x="13096" y="5108"/>
                  <a:pt x="13120" y="5086"/>
                  <a:pt x="13146" y="5064"/>
                </a:cubicBezTo>
                <a:close/>
                <a:moveTo>
                  <a:pt x="9334" y="5162"/>
                </a:moveTo>
                <a:lnTo>
                  <a:pt x="9334" y="5178"/>
                </a:lnTo>
                <a:cubicBezTo>
                  <a:pt x="9314" y="5183"/>
                  <a:pt x="9296" y="5188"/>
                  <a:pt x="9277" y="5193"/>
                </a:cubicBezTo>
                <a:cubicBezTo>
                  <a:pt x="9277" y="5188"/>
                  <a:pt x="9278" y="5180"/>
                  <a:pt x="9278" y="5173"/>
                </a:cubicBezTo>
                <a:cubicBezTo>
                  <a:pt x="9296" y="5169"/>
                  <a:pt x="9316" y="5165"/>
                  <a:pt x="9334" y="5162"/>
                </a:cubicBezTo>
                <a:close/>
                <a:moveTo>
                  <a:pt x="8225" y="4999"/>
                </a:moveTo>
                <a:lnTo>
                  <a:pt x="8230" y="5116"/>
                </a:lnTo>
                <a:cubicBezTo>
                  <a:pt x="8136" y="5143"/>
                  <a:pt x="8043" y="5172"/>
                  <a:pt x="7950" y="5200"/>
                </a:cubicBezTo>
                <a:cubicBezTo>
                  <a:pt x="7945" y="5170"/>
                  <a:pt x="7940" y="5141"/>
                  <a:pt x="7932" y="5112"/>
                </a:cubicBezTo>
                <a:cubicBezTo>
                  <a:pt x="8021" y="5076"/>
                  <a:pt x="8108" y="5039"/>
                  <a:pt x="8198" y="5002"/>
                </a:cubicBezTo>
                <a:cubicBezTo>
                  <a:pt x="8206" y="5001"/>
                  <a:pt x="8216" y="5001"/>
                  <a:pt x="8225" y="4999"/>
                </a:cubicBezTo>
                <a:close/>
                <a:moveTo>
                  <a:pt x="13589" y="5102"/>
                </a:moveTo>
                <a:cubicBezTo>
                  <a:pt x="13590" y="5125"/>
                  <a:pt x="13592" y="5149"/>
                  <a:pt x="13594" y="5173"/>
                </a:cubicBezTo>
                <a:cubicBezTo>
                  <a:pt x="13585" y="5188"/>
                  <a:pt x="13574" y="5201"/>
                  <a:pt x="13564" y="5215"/>
                </a:cubicBezTo>
                <a:lnTo>
                  <a:pt x="13560" y="5131"/>
                </a:lnTo>
                <a:lnTo>
                  <a:pt x="13589" y="5102"/>
                </a:lnTo>
                <a:close/>
                <a:moveTo>
                  <a:pt x="11121" y="5110"/>
                </a:moveTo>
                <a:cubicBezTo>
                  <a:pt x="11123" y="5146"/>
                  <a:pt x="11123" y="5182"/>
                  <a:pt x="11124" y="5219"/>
                </a:cubicBezTo>
                <a:cubicBezTo>
                  <a:pt x="11118" y="5214"/>
                  <a:pt x="11110" y="5213"/>
                  <a:pt x="11102" y="5213"/>
                </a:cubicBezTo>
                <a:lnTo>
                  <a:pt x="11098" y="5120"/>
                </a:lnTo>
                <a:cubicBezTo>
                  <a:pt x="11106" y="5116"/>
                  <a:pt x="11114" y="5112"/>
                  <a:pt x="11121" y="5110"/>
                </a:cubicBezTo>
                <a:close/>
                <a:moveTo>
                  <a:pt x="12476" y="5224"/>
                </a:moveTo>
                <a:cubicBezTo>
                  <a:pt x="12476" y="5226"/>
                  <a:pt x="12475" y="5229"/>
                  <a:pt x="12475" y="5231"/>
                </a:cubicBezTo>
                <a:lnTo>
                  <a:pt x="12475" y="5225"/>
                </a:lnTo>
                <a:lnTo>
                  <a:pt x="12476" y="5224"/>
                </a:lnTo>
                <a:close/>
                <a:moveTo>
                  <a:pt x="14033" y="5188"/>
                </a:moveTo>
                <a:cubicBezTo>
                  <a:pt x="14023" y="5205"/>
                  <a:pt x="14014" y="5225"/>
                  <a:pt x="14004" y="5244"/>
                </a:cubicBezTo>
                <a:cubicBezTo>
                  <a:pt x="14009" y="5226"/>
                  <a:pt x="14015" y="5208"/>
                  <a:pt x="14021" y="5190"/>
                </a:cubicBezTo>
                <a:lnTo>
                  <a:pt x="14026" y="5190"/>
                </a:lnTo>
                <a:cubicBezTo>
                  <a:pt x="14029" y="5190"/>
                  <a:pt x="14030" y="5188"/>
                  <a:pt x="14033" y="5188"/>
                </a:cubicBezTo>
                <a:close/>
                <a:moveTo>
                  <a:pt x="10281" y="5055"/>
                </a:moveTo>
                <a:cubicBezTo>
                  <a:pt x="10284" y="5090"/>
                  <a:pt x="10286" y="5126"/>
                  <a:pt x="10289" y="5161"/>
                </a:cubicBezTo>
                <a:cubicBezTo>
                  <a:pt x="10274" y="5172"/>
                  <a:pt x="10259" y="5183"/>
                  <a:pt x="10248" y="5202"/>
                </a:cubicBezTo>
                <a:cubicBezTo>
                  <a:pt x="10236" y="5223"/>
                  <a:pt x="10229" y="5248"/>
                  <a:pt x="10230" y="5272"/>
                </a:cubicBezTo>
                <a:cubicBezTo>
                  <a:pt x="10227" y="5203"/>
                  <a:pt x="10223" y="5134"/>
                  <a:pt x="10219" y="5065"/>
                </a:cubicBezTo>
                <a:cubicBezTo>
                  <a:pt x="10240" y="5061"/>
                  <a:pt x="10260" y="5059"/>
                  <a:pt x="10281" y="5055"/>
                </a:cubicBezTo>
                <a:close/>
                <a:moveTo>
                  <a:pt x="10031" y="5102"/>
                </a:moveTo>
                <a:cubicBezTo>
                  <a:pt x="10034" y="5175"/>
                  <a:pt x="10038" y="5250"/>
                  <a:pt x="10042" y="5324"/>
                </a:cubicBezTo>
                <a:cubicBezTo>
                  <a:pt x="10031" y="5327"/>
                  <a:pt x="10017" y="5330"/>
                  <a:pt x="10006" y="5334"/>
                </a:cubicBezTo>
                <a:cubicBezTo>
                  <a:pt x="9997" y="5260"/>
                  <a:pt x="9990" y="5185"/>
                  <a:pt x="9984" y="5111"/>
                </a:cubicBezTo>
                <a:cubicBezTo>
                  <a:pt x="9999" y="5107"/>
                  <a:pt x="10015" y="5105"/>
                  <a:pt x="10031" y="5102"/>
                </a:cubicBezTo>
                <a:close/>
                <a:moveTo>
                  <a:pt x="11820" y="5084"/>
                </a:moveTo>
                <a:lnTo>
                  <a:pt x="11820" y="5084"/>
                </a:lnTo>
                <a:cubicBezTo>
                  <a:pt x="11798" y="5172"/>
                  <a:pt x="11778" y="5260"/>
                  <a:pt x="11757" y="5348"/>
                </a:cubicBezTo>
                <a:cubicBezTo>
                  <a:pt x="11756" y="5312"/>
                  <a:pt x="11756" y="5277"/>
                  <a:pt x="11756" y="5240"/>
                </a:cubicBezTo>
                <a:cubicBezTo>
                  <a:pt x="11761" y="5199"/>
                  <a:pt x="11766" y="5159"/>
                  <a:pt x="11771" y="5117"/>
                </a:cubicBezTo>
                <a:cubicBezTo>
                  <a:pt x="11787" y="5106"/>
                  <a:pt x="11804" y="5094"/>
                  <a:pt x="11820" y="5084"/>
                </a:cubicBezTo>
                <a:close/>
                <a:moveTo>
                  <a:pt x="8806" y="5266"/>
                </a:moveTo>
                <a:lnTo>
                  <a:pt x="8806" y="5266"/>
                </a:lnTo>
                <a:cubicBezTo>
                  <a:pt x="8805" y="5283"/>
                  <a:pt x="8805" y="5299"/>
                  <a:pt x="8804" y="5318"/>
                </a:cubicBezTo>
                <a:cubicBezTo>
                  <a:pt x="8768" y="5328"/>
                  <a:pt x="8732" y="5338"/>
                  <a:pt x="8697" y="5348"/>
                </a:cubicBezTo>
                <a:cubicBezTo>
                  <a:pt x="8690" y="5344"/>
                  <a:pt x="8681" y="5341"/>
                  <a:pt x="8673" y="5341"/>
                </a:cubicBezTo>
                <a:cubicBezTo>
                  <a:pt x="8668" y="5341"/>
                  <a:pt x="8663" y="5342"/>
                  <a:pt x="8658" y="5344"/>
                </a:cubicBezTo>
                <a:cubicBezTo>
                  <a:pt x="8650" y="5346"/>
                  <a:pt x="8644" y="5349"/>
                  <a:pt x="8636" y="5351"/>
                </a:cubicBezTo>
                <a:cubicBezTo>
                  <a:pt x="8634" y="5334"/>
                  <a:pt x="8632" y="5317"/>
                  <a:pt x="8629" y="5299"/>
                </a:cubicBezTo>
                <a:cubicBezTo>
                  <a:pt x="8689" y="5288"/>
                  <a:pt x="8747" y="5278"/>
                  <a:pt x="8806" y="5266"/>
                </a:cubicBezTo>
                <a:close/>
                <a:moveTo>
                  <a:pt x="12863" y="5309"/>
                </a:moveTo>
                <a:cubicBezTo>
                  <a:pt x="12864" y="5322"/>
                  <a:pt x="12864" y="5334"/>
                  <a:pt x="12865" y="5346"/>
                </a:cubicBezTo>
                <a:cubicBezTo>
                  <a:pt x="12863" y="5349"/>
                  <a:pt x="12860" y="5350"/>
                  <a:pt x="12858" y="5353"/>
                </a:cubicBezTo>
                <a:cubicBezTo>
                  <a:pt x="12858" y="5340"/>
                  <a:pt x="12856" y="5327"/>
                  <a:pt x="12856" y="5314"/>
                </a:cubicBezTo>
                <a:cubicBezTo>
                  <a:pt x="12859" y="5313"/>
                  <a:pt x="12860" y="5310"/>
                  <a:pt x="12863" y="5309"/>
                </a:cubicBezTo>
                <a:close/>
                <a:moveTo>
                  <a:pt x="9766" y="5156"/>
                </a:moveTo>
                <a:cubicBezTo>
                  <a:pt x="9775" y="5234"/>
                  <a:pt x="9782" y="5313"/>
                  <a:pt x="9789" y="5391"/>
                </a:cubicBezTo>
                <a:cubicBezTo>
                  <a:pt x="9769" y="5397"/>
                  <a:pt x="9748" y="5402"/>
                  <a:pt x="9726" y="5408"/>
                </a:cubicBezTo>
                <a:lnTo>
                  <a:pt x="9715" y="5168"/>
                </a:lnTo>
                <a:cubicBezTo>
                  <a:pt x="9731" y="5164"/>
                  <a:pt x="9749" y="5160"/>
                  <a:pt x="9766" y="5156"/>
                </a:cubicBezTo>
                <a:close/>
                <a:moveTo>
                  <a:pt x="9555" y="5204"/>
                </a:moveTo>
                <a:lnTo>
                  <a:pt x="9567" y="5453"/>
                </a:lnTo>
                <a:cubicBezTo>
                  <a:pt x="9562" y="5454"/>
                  <a:pt x="9559" y="5455"/>
                  <a:pt x="9556" y="5455"/>
                </a:cubicBezTo>
                <a:cubicBezTo>
                  <a:pt x="9555" y="5372"/>
                  <a:pt x="9554" y="5288"/>
                  <a:pt x="9555" y="5204"/>
                </a:cubicBezTo>
                <a:close/>
                <a:moveTo>
                  <a:pt x="12304" y="5365"/>
                </a:moveTo>
                <a:lnTo>
                  <a:pt x="12304" y="5387"/>
                </a:lnTo>
                <a:cubicBezTo>
                  <a:pt x="12274" y="5412"/>
                  <a:pt x="12244" y="5436"/>
                  <a:pt x="12213" y="5459"/>
                </a:cubicBezTo>
                <a:cubicBezTo>
                  <a:pt x="12213" y="5452"/>
                  <a:pt x="12212" y="5444"/>
                  <a:pt x="12211" y="5437"/>
                </a:cubicBezTo>
                <a:cubicBezTo>
                  <a:pt x="12243" y="5413"/>
                  <a:pt x="12273" y="5389"/>
                  <a:pt x="12304" y="5365"/>
                </a:cubicBezTo>
                <a:close/>
                <a:moveTo>
                  <a:pt x="7751" y="5188"/>
                </a:moveTo>
                <a:cubicBezTo>
                  <a:pt x="7758" y="5225"/>
                  <a:pt x="7765" y="5261"/>
                  <a:pt x="7772" y="5298"/>
                </a:cubicBezTo>
                <a:cubicBezTo>
                  <a:pt x="7766" y="5317"/>
                  <a:pt x="7765" y="5339"/>
                  <a:pt x="7770" y="5358"/>
                </a:cubicBezTo>
                <a:cubicBezTo>
                  <a:pt x="7774" y="5373"/>
                  <a:pt x="7783" y="5387"/>
                  <a:pt x="7794" y="5399"/>
                </a:cubicBezTo>
                <a:cubicBezTo>
                  <a:pt x="7801" y="5436"/>
                  <a:pt x="7809" y="5471"/>
                  <a:pt x="7816" y="5506"/>
                </a:cubicBezTo>
                <a:cubicBezTo>
                  <a:pt x="7795" y="5474"/>
                  <a:pt x="7773" y="5442"/>
                  <a:pt x="7750" y="5411"/>
                </a:cubicBezTo>
                <a:cubicBezTo>
                  <a:pt x="7709" y="5353"/>
                  <a:pt x="7667" y="5294"/>
                  <a:pt x="7626" y="5237"/>
                </a:cubicBezTo>
                <a:cubicBezTo>
                  <a:pt x="7667" y="5221"/>
                  <a:pt x="7709" y="5204"/>
                  <a:pt x="7751" y="5188"/>
                </a:cubicBezTo>
                <a:close/>
                <a:moveTo>
                  <a:pt x="9334" y="5260"/>
                </a:moveTo>
                <a:cubicBezTo>
                  <a:pt x="9334" y="5346"/>
                  <a:pt x="9335" y="5434"/>
                  <a:pt x="9337" y="5521"/>
                </a:cubicBezTo>
                <a:cubicBezTo>
                  <a:pt x="9332" y="5522"/>
                  <a:pt x="9324" y="5525"/>
                  <a:pt x="9319" y="5526"/>
                </a:cubicBezTo>
                <a:lnTo>
                  <a:pt x="9265" y="5542"/>
                </a:lnTo>
                <a:cubicBezTo>
                  <a:pt x="9266" y="5453"/>
                  <a:pt x="9267" y="5364"/>
                  <a:pt x="9271" y="5276"/>
                </a:cubicBezTo>
                <a:cubicBezTo>
                  <a:pt x="9278" y="5273"/>
                  <a:pt x="9285" y="5271"/>
                  <a:pt x="9291" y="5270"/>
                </a:cubicBezTo>
                <a:cubicBezTo>
                  <a:pt x="9306" y="5266"/>
                  <a:pt x="9319" y="5263"/>
                  <a:pt x="9334" y="5260"/>
                </a:cubicBezTo>
                <a:close/>
                <a:moveTo>
                  <a:pt x="13920" y="5081"/>
                </a:moveTo>
                <a:cubicBezTo>
                  <a:pt x="13924" y="5101"/>
                  <a:pt x="13928" y="5118"/>
                  <a:pt x="13932" y="5138"/>
                </a:cubicBezTo>
                <a:cubicBezTo>
                  <a:pt x="13932" y="5140"/>
                  <a:pt x="13935" y="5143"/>
                  <a:pt x="13936" y="5146"/>
                </a:cubicBezTo>
                <a:cubicBezTo>
                  <a:pt x="13911" y="5215"/>
                  <a:pt x="13888" y="5286"/>
                  <a:pt x="13862" y="5354"/>
                </a:cubicBezTo>
                <a:cubicBezTo>
                  <a:pt x="13854" y="5379"/>
                  <a:pt x="13875" y="5408"/>
                  <a:pt x="13900" y="5416"/>
                </a:cubicBezTo>
                <a:cubicBezTo>
                  <a:pt x="13906" y="5417"/>
                  <a:pt x="13911" y="5417"/>
                  <a:pt x="13917" y="5417"/>
                </a:cubicBezTo>
                <a:cubicBezTo>
                  <a:pt x="13893" y="5465"/>
                  <a:pt x="13869" y="5515"/>
                  <a:pt x="13844" y="5562"/>
                </a:cubicBezTo>
                <a:cubicBezTo>
                  <a:pt x="13843" y="5549"/>
                  <a:pt x="13842" y="5535"/>
                  <a:pt x="13840" y="5522"/>
                </a:cubicBezTo>
                <a:cubicBezTo>
                  <a:pt x="13832" y="5427"/>
                  <a:pt x="13826" y="5330"/>
                  <a:pt x="13819" y="5235"/>
                </a:cubicBezTo>
                <a:cubicBezTo>
                  <a:pt x="13854" y="5183"/>
                  <a:pt x="13888" y="5133"/>
                  <a:pt x="13920" y="5081"/>
                </a:cubicBezTo>
                <a:close/>
                <a:moveTo>
                  <a:pt x="12664" y="5474"/>
                </a:moveTo>
                <a:cubicBezTo>
                  <a:pt x="12664" y="5488"/>
                  <a:pt x="12665" y="5500"/>
                  <a:pt x="12665" y="5514"/>
                </a:cubicBezTo>
                <a:cubicBezTo>
                  <a:pt x="12641" y="5534"/>
                  <a:pt x="12618" y="5555"/>
                  <a:pt x="12594" y="5574"/>
                </a:cubicBezTo>
                <a:cubicBezTo>
                  <a:pt x="12596" y="5558"/>
                  <a:pt x="12600" y="5542"/>
                  <a:pt x="12602" y="5526"/>
                </a:cubicBezTo>
                <a:cubicBezTo>
                  <a:pt x="12614" y="5517"/>
                  <a:pt x="12626" y="5506"/>
                  <a:pt x="12637" y="5498"/>
                </a:cubicBezTo>
                <a:lnTo>
                  <a:pt x="12664" y="5474"/>
                </a:lnTo>
                <a:close/>
                <a:moveTo>
                  <a:pt x="12011" y="5593"/>
                </a:moveTo>
                <a:cubicBezTo>
                  <a:pt x="12012" y="5602"/>
                  <a:pt x="12012" y="5609"/>
                  <a:pt x="12013" y="5615"/>
                </a:cubicBezTo>
                <a:cubicBezTo>
                  <a:pt x="11999" y="5617"/>
                  <a:pt x="11985" y="5619"/>
                  <a:pt x="11972" y="5624"/>
                </a:cubicBezTo>
                <a:cubicBezTo>
                  <a:pt x="11984" y="5614"/>
                  <a:pt x="11998" y="5604"/>
                  <a:pt x="12011" y="5593"/>
                </a:cubicBezTo>
                <a:close/>
                <a:moveTo>
                  <a:pt x="8983" y="5354"/>
                </a:moveTo>
                <a:lnTo>
                  <a:pt x="8987" y="5622"/>
                </a:lnTo>
                <a:lnTo>
                  <a:pt x="8975" y="5626"/>
                </a:lnTo>
                <a:cubicBezTo>
                  <a:pt x="8974" y="5613"/>
                  <a:pt x="8972" y="5600"/>
                  <a:pt x="8972" y="5588"/>
                </a:cubicBezTo>
                <a:cubicBezTo>
                  <a:pt x="8974" y="5511"/>
                  <a:pt x="8976" y="5433"/>
                  <a:pt x="8979" y="5355"/>
                </a:cubicBezTo>
                <a:cubicBezTo>
                  <a:pt x="8980" y="5355"/>
                  <a:pt x="8981" y="5354"/>
                  <a:pt x="8983" y="5354"/>
                </a:cubicBezTo>
                <a:close/>
                <a:moveTo>
                  <a:pt x="10702" y="5291"/>
                </a:moveTo>
                <a:cubicBezTo>
                  <a:pt x="10705" y="5358"/>
                  <a:pt x="10706" y="5426"/>
                  <a:pt x="10709" y="5493"/>
                </a:cubicBezTo>
                <a:cubicBezTo>
                  <a:pt x="10659" y="5535"/>
                  <a:pt x="10608" y="5577"/>
                  <a:pt x="10561" y="5620"/>
                </a:cubicBezTo>
                <a:cubicBezTo>
                  <a:pt x="10554" y="5628"/>
                  <a:pt x="10549" y="5635"/>
                  <a:pt x="10544" y="5643"/>
                </a:cubicBezTo>
                <a:lnTo>
                  <a:pt x="10544" y="5641"/>
                </a:lnTo>
                <a:cubicBezTo>
                  <a:pt x="10541" y="5631"/>
                  <a:pt x="10531" y="5624"/>
                  <a:pt x="10520" y="5624"/>
                </a:cubicBezTo>
                <a:cubicBezTo>
                  <a:pt x="10518" y="5624"/>
                  <a:pt x="10516" y="5624"/>
                  <a:pt x="10514" y="5625"/>
                </a:cubicBezTo>
                <a:cubicBezTo>
                  <a:pt x="10513" y="5625"/>
                  <a:pt x="10513" y="5625"/>
                  <a:pt x="10511" y="5626"/>
                </a:cubicBezTo>
                <a:cubicBezTo>
                  <a:pt x="10504" y="5540"/>
                  <a:pt x="10497" y="5454"/>
                  <a:pt x="10488" y="5369"/>
                </a:cubicBezTo>
                <a:cubicBezTo>
                  <a:pt x="10540" y="5353"/>
                  <a:pt x="10591" y="5334"/>
                  <a:pt x="10639" y="5315"/>
                </a:cubicBezTo>
                <a:cubicBezTo>
                  <a:pt x="10660" y="5308"/>
                  <a:pt x="10681" y="5299"/>
                  <a:pt x="10702" y="5291"/>
                </a:cubicBezTo>
                <a:close/>
                <a:moveTo>
                  <a:pt x="11502" y="5298"/>
                </a:moveTo>
                <a:cubicBezTo>
                  <a:pt x="11503" y="5401"/>
                  <a:pt x="11506" y="5503"/>
                  <a:pt x="11508" y="5605"/>
                </a:cubicBezTo>
                <a:cubicBezTo>
                  <a:pt x="11462" y="5622"/>
                  <a:pt x="11416" y="5640"/>
                  <a:pt x="11370" y="5657"/>
                </a:cubicBezTo>
                <a:cubicBezTo>
                  <a:pt x="11366" y="5569"/>
                  <a:pt x="11361" y="5481"/>
                  <a:pt x="11357" y="5393"/>
                </a:cubicBezTo>
                <a:cubicBezTo>
                  <a:pt x="11406" y="5362"/>
                  <a:pt x="11455" y="5329"/>
                  <a:pt x="11502" y="5298"/>
                </a:cubicBezTo>
                <a:close/>
                <a:moveTo>
                  <a:pt x="8800" y="5407"/>
                </a:moveTo>
                <a:cubicBezTo>
                  <a:pt x="8798" y="5496"/>
                  <a:pt x="8795" y="5586"/>
                  <a:pt x="8794" y="5676"/>
                </a:cubicBezTo>
                <a:cubicBezTo>
                  <a:pt x="8753" y="5688"/>
                  <a:pt x="8711" y="5698"/>
                  <a:pt x="8670" y="5708"/>
                </a:cubicBezTo>
                <a:cubicBezTo>
                  <a:pt x="8665" y="5625"/>
                  <a:pt x="8656" y="5541"/>
                  <a:pt x="8648" y="5458"/>
                </a:cubicBezTo>
                <a:cubicBezTo>
                  <a:pt x="8660" y="5454"/>
                  <a:pt x="8674" y="5449"/>
                  <a:pt x="8685" y="5444"/>
                </a:cubicBezTo>
                <a:cubicBezTo>
                  <a:pt x="8692" y="5442"/>
                  <a:pt x="8698" y="5439"/>
                  <a:pt x="8703" y="5436"/>
                </a:cubicBezTo>
                <a:cubicBezTo>
                  <a:pt x="8706" y="5434"/>
                  <a:pt x="8710" y="5434"/>
                  <a:pt x="8712" y="5433"/>
                </a:cubicBezTo>
                <a:cubicBezTo>
                  <a:pt x="8742" y="5424"/>
                  <a:pt x="8770" y="5416"/>
                  <a:pt x="8800" y="5407"/>
                </a:cubicBezTo>
                <a:close/>
                <a:moveTo>
                  <a:pt x="10533" y="5670"/>
                </a:moveTo>
                <a:cubicBezTo>
                  <a:pt x="10529" y="5687"/>
                  <a:pt x="10526" y="5703"/>
                  <a:pt x="10529" y="5721"/>
                </a:cubicBezTo>
                <a:cubicBezTo>
                  <a:pt x="10526" y="5721"/>
                  <a:pt x="10524" y="5722"/>
                  <a:pt x="10520" y="5722"/>
                </a:cubicBezTo>
                <a:cubicBezTo>
                  <a:pt x="10519" y="5707"/>
                  <a:pt x="10518" y="5692"/>
                  <a:pt x="10515" y="5677"/>
                </a:cubicBezTo>
                <a:cubicBezTo>
                  <a:pt x="10519" y="5676"/>
                  <a:pt x="10522" y="5675"/>
                  <a:pt x="10526" y="5673"/>
                </a:cubicBezTo>
                <a:cubicBezTo>
                  <a:pt x="10529" y="5672"/>
                  <a:pt x="10530" y="5671"/>
                  <a:pt x="10533" y="5670"/>
                </a:cubicBezTo>
                <a:close/>
                <a:moveTo>
                  <a:pt x="10255" y="5344"/>
                </a:moveTo>
                <a:cubicBezTo>
                  <a:pt x="10269" y="5362"/>
                  <a:pt x="10286" y="5375"/>
                  <a:pt x="10307" y="5384"/>
                </a:cubicBezTo>
                <a:cubicBezTo>
                  <a:pt x="10316" y="5488"/>
                  <a:pt x="10327" y="5591"/>
                  <a:pt x="10336" y="5693"/>
                </a:cubicBezTo>
                <a:cubicBezTo>
                  <a:pt x="10308" y="5703"/>
                  <a:pt x="10282" y="5716"/>
                  <a:pt x="10255" y="5727"/>
                </a:cubicBezTo>
                <a:cubicBezTo>
                  <a:pt x="10248" y="5602"/>
                  <a:pt x="10241" y="5475"/>
                  <a:pt x="10235" y="5349"/>
                </a:cubicBezTo>
                <a:cubicBezTo>
                  <a:pt x="10241" y="5348"/>
                  <a:pt x="10249" y="5345"/>
                  <a:pt x="10255" y="5344"/>
                </a:cubicBezTo>
                <a:close/>
                <a:moveTo>
                  <a:pt x="8240" y="5382"/>
                </a:moveTo>
                <a:cubicBezTo>
                  <a:pt x="8241" y="5415"/>
                  <a:pt x="8243" y="5449"/>
                  <a:pt x="8246" y="5481"/>
                </a:cubicBezTo>
                <a:lnTo>
                  <a:pt x="8195" y="5496"/>
                </a:lnTo>
                <a:cubicBezTo>
                  <a:pt x="8170" y="5504"/>
                  <a:pt x="8143" y="5512"/>
                  <a:pt x="8117" y="5520"/>
                </a:cubicBezTo>
                <a:cubicBezTo>
                  <a:pt x="8090" y="5527"/>
                  <a:pt x="8072" y="5556"/>
                  <a:pt x="8080" y="5583"/>
                </a:cubicBezTo>
                <a:cubicBezTo>
                  <a:pt x="8087" y="5607"/>
                  <a:pt x="8108" y="5621"/>
                  <a:pt x="8131" y="5621"/>
                </a:cubicBezTo>
                <a:cubicBezTo>
                  <a:pt x="8135" y="5621"/>
                  <a:pt x="8139" y="5620"/>
                  <a:pt x="8144" y="5619"/>
                </a:cubicBezTo>
                <a:cubicBezTo>
                  <a:pt x="8180" y="5612"/>
                  <a:pt x="8216" y="5600"/>
                  <a:pt x="8252" y="5589"/>
                </a:cubicBezTo>
                <a:lnTo>
                  <a:pt x="8257" y="5644"/>
                </a:lnTo>
                <a:cubicBezTo>
                  <a:pt x="8210" y="5666"/>
                  <a:pt x="8162" y="5690"/>
                  <a:pt x="8117" y="5713"/>
                </a:cubicBezTo>
                <a:cubicBezTo>
                  <a:pt x="8100" y="5722"/>
                  <a:pt x="8085" y="5729"/>
                  <a:pt x="8069" y="5738"/>
                </a:cubicBezTo>
                <a:cubicBezTo>
                  <a:pt x="8052" y="5672"/>
                  <a:pt x="8035" y="5605"/>
                  <a:pt x="8019" y="5538"/>
                </a:cubicBezTo>
                <a:lnTo>
                  <a:pt x="7992" y="5413"/>
                </a:lnTo>
                <a:cubicBezTo>
                  <a:pt x="8014" y="5410"/>
                  <a:pt x="8038" y="5407"/>
                  <a:pt x="8060" y="5403"/>
                </a:cubicBezTo>
                <a:cubicBezTo>
                  <a:pt x="8072" y="5411"/>
                  <a:pt x="8087" y="5415"/>
                  <a:pt x="8103" y="5415"/>
                </a:cubicBezTo>
                <a:cubicBezTo>
                  <a:pt x="8109" y="5415"/>
                  <a:pt x="8115" y="5415"/>
                  <a:pt x="8121" y="5413"/>
                </a:cubicBezTo>
                <a:cubicBezTo>
                  <a:pt x="8160" y="5405"/>
                  <a:pt x="8200" y="5393"/>
                  <a:pt x="8240" y="5382"/>
                </a:cubicBezTo>
                <a:close/>
                <a:moveTo>
                  <a:pt x="11135" y="5537"/>
                </a:moveTo>
                <a:cubicBezTo>
                  <a:pt x="11137" y="5602"/>
                  <a:pt x="11140" y="5665"/>
                  <a:pt x="11144" y="5729"/>
                </a:cubicBezTo>
                <a:cubicBezTo>
                  <a:pt x="11139" y="5733"/>
                  <a:pt x="11132" y="5736"/>
                  <a:pt x="11128" y="5740"/>
                </a:cubicBezTo>
                <a:cubicBezTo>
                  <a:pt x="11124" y="5676"/>
                  <a:pt x="11120" y="5612"/>
                  <a:pt x="11116" y="5548"/>
                </a:cubicBezTo>
                <a:cubicBezTo>
                  <a:pt x="11123" y="5545"/>
                  <a:pt x="11129" y="5541"/>
                  <a:pt x="11135" y="5537"/>
                </a:cubicBezTo>
                <a:close/>
                <a:moveTo>
                  <a:pt x="10339" y="5745"/>
                </a:moveTo>
                <a:lnTo>
                  <a:pt x="10339" y="5749"/>
                </a:lnTo>
                <a:cubicBezTo>
                  <a:pt x="10333" y="5750"/>
                  <a:pt x="10326" y="5752"/>
                  <a:pt x="10318" y="5753"/>
                </a:cubicBezTo>
                <a:cubicBezTo>
                  <a:pt x="10326" y="5750"/>
                  <a:pt x="10332" y="5748"/>
                  <a:pt x="10339" y="5745"/>
                </a:cubicBezTo>
                <a:close/>
                <a:moveTo>
                  <a:pt x="13179" y="5478"/>
                </a:moveTo>
                <a:cubicBezTo>
                  <a:pt x="13185" y="5552"/>
                  <a:pt x="13191" y="5628"/>
                  <a:pt x="13200" y="5702"/>
                </a:cubicBezTo>
                <a:lnTo>
                  <a:pt x="13122" y="5800"/>
                </a:lnTo>
                <a:cubicBezTo>
                  <a:pt x="13115" y="5717"/>
                  <a:pt x="13108" y="5631"/>
                  <a:pt x="13101" y="5546"/>
                </a:cubicBezTo>
                <a:cubicBezTo>
                  <a:pt x="13108" y="5540"/>
                  <a:pt x="13117" y="5532"/>
                  <a:pt x="13124" y="5525"/>
                </a:cubicBezTo>
                <a:cubicBezTo>
                  <a:pt x="13143" y="5510"/>
                  <a:pt x="13160" y="5493"/>
                  <a:pt x="13179" y="5478"/>
                </a:cubicBezTo>
                <a:close/>
                <a:moveTo>
                  <a:pt x="10044" y="5400"/>
                </a:moveTo>
                <a:cubicBezTo>
                  <a:pt x="10051" y="5534"/>
                  <a:pt x="10059" y="5667"/>
                  <a:pt x="10065" y="5802"/>
                </a:cubicBezTo>
                <a:cubicBezTo>
                  <a:pt x="10060" y="5804"/>
                  <a:pt x="10056" y="5805"/>
                  <a:pt x="10051" y="5805"/>
                </a:cubicBezTo>
                <a:cubicBezTo>
                  <a:pt x="10037" y="5672"/>
                  <a:pt x="10023" y="5541"/>
                  <a:pt x="10011" y="5407"/>
                </a:cubicBezTo>
                <a:cubicBezTo>
                  <a:pt x="10023" y="5406"/>
                  <a:pt x="10034" y="5402"/>
                  <a:pt x="10044" y="5400"/>
                </a:cubicBezTo>
                <a:close/>
                <a:moveTo>
                  <a:pt x="8988" y="5713"/>
                </a:moveTo>
                <a:cubicBezTo>
                  <a:pt x="8988" y="5747"/>
                  <a:pt x="8990" y="5780"/>
                  <a:pt x="8991" y="5812"/>
                </a:cubicBezTo>
                <a:cubicBezTo>
                  <a:pt x="8987" y="5780"/>
                  <a:pt x="8985" y="5748"/>
                  <a:pt x="8981" y="5714"/>
                </a:cubicBezTo>
                <a:cubicBezTo>
                  <a:pt x="8984" y="5714"/>
                  <a:pt x="8986" y="5713"/>
                  <a:pt x="8988" y="5713"/>
                </a:cubicBezTo>
                <a:close/>
                <a:moveTo>
                  <a:pt x="8265" y="5770"/>
                </a:moveTo>
                <a:cubicBezTo>
                  <a:pt x="8267" y="5781"/>
                  <a:pt x="8268" y="5793"/>
                  <a:pt x="8268" y="5805"/>
                </a:cubicBezTo>
                <a:cubicBezTo>
                  <a:pt x="8239" y="5811"/>
                  <a:pt x="8210" y="5819"/>
                  <a:pt x="8180" y="5824"/>
                </a:cubicBezTo>
                <a:cubicBezTo>
                  <a:pt x="8164" y="5827"/>
                  <a:pt x="8150" y="5831"/>
                  <a:pt x="8134" y="5833"/>
                </a:cubicBezTo>
                <a:lnTo>
                  <a:pt x="8174" y="5813"/>
                </a:lnTo>
                <a:cubicBezTo>
                  <a:pt x="8204" y="5799"/>
                  <a:pt x="8235" y="5784"/>
                  <a:pt x="8265" y="5770"/>
                </a:cubicBezTo>
                <a:close/>
                <a:moveTo>
                  <a:pt x="9798" y="5468"/>
                </a:moveTo>
                <a:cubicBezTo>
                  <a:pt x="9810" y="5598"/>
                  <a:pt x="9823" y="5727"/>
                  <a:pt x="9837" y="5855"/>
                </a:cubicBezTo>
                <a:cubicBezTo>
                  <a:pt x="9810" y="5862"/>
                  <a:pt x="9784" y="5868"/>
                  <a:pt x="9757" y="5874"/>
                </a:cubicBezTo>
                <a:cubicBezTo>
                  <a:pt x="9748" y="5747"/>
                  <a:pt x="9739" y="5617"/>
                  <a:pt x="9731" y="5488"/>
                </a:cubicBezTo>
                <a:lnTo>
                  <a:pt x="9798" y="5468"/>
                </a:lnTo>
                <a:close/>
                <a:moveTo>
                  <a:pt x="9572" y="5535"/>
                </a:moveTo>
                <a:cubicBezTo>
                  <a:pt x="9580" y="5662"/>
                  <a:pt x="9588" y="5789"/>
                  <a:pt x="9598" y="5916"/>
                </a:cubicBezTo>
                <a:cubicBezTo>
                  <a:pt x="9588" y="5919"/>
                  <a:pt x="9580" y="5921"/>
                  <a:pt x="9571" y="5923"/>
                </a:cubicBezTo>
                <a:cubicBezTo>
                  <a:pt x="9565" y="5794"/>
                  <a:pt x="9560" y="5667"/>
                  <a:pt x="9557" y="5540"/>
                </a:cubicBezTo>
                <a:cubicBezTo>
                  <a:pt x="9562" y="5538"/>
                  <a:pt x="9567" y="5537"/>
                  <a:pt x="9572" y="5535"/>
                </a:cubicBezTo>
                <a:close/>
                <a:moveTo>
                  <a:pt x="13638" y="5697"/>
                </a:moveTo>
                <a:cubicBezTo>
                  <a:pt x="13645" y="5767"/>
                  <a:pt x="13653" y="5837"/>
                  <a:pt x="13661" y="5905"/>
                </a:cubicBezTo>
                <a:cubicBezTo>
                  <a:pt x="13646" y="5934"/>
                  <a:pt x="13631" y="5961"/>
                  <a:pt x="13617" y="5988"/>
                </a:cubicBezTo>
                <a:cubicBezTo>
                  <a:pt x="13610" y="5909"/>
                  <a:pt x="13603" y="5832"/>
                  <a:pt x="13598" y="5753"/>
                </a:cubicBezTo>
                <a:cubicBezTo>
                  <a:pt x="13611" y="5734"/>
                  <a:pt x="13625" y="5717"/>
                  <a:pt x="13638" y="5697"/>
                </a:cubicBezTo>
                <a:close/>
                <a:moveTo>
                  <a:pt x="10717" y="5794"/>
                </a:moveTo>
                <a:lnTo>
                  <a:pt x="10721" y="5923"/>
                </a:lnTo>
                <a:cubicBezTo>
                  <a:pt x="10663" y="5947"/>
                  <a:pt x="10606" y="5971"/>
                  <a:pt x="10548" y="5997"/>
                </a:cubicBezTo>
                <a:cubicBezTo>
                  <a:pt x="10541" y="5941"/>
                  <a:pt x="10536" y="5888"/>
                  <a:pt x="10531" y="5832"/>
                </a:cubicBezTo>
                <a:cubicBezTo>
                  <a:pt x="10548" y="5831"/>
                  <a:pt x="10564" y="5828"/>
                  <a:pt x="10577" y="5825"/>
                </a:cubicBezTo>
                <a:lnTo>
                  <a:pt x="10576" y="5825"/>
                </a:lnTo>
                <a:cubicBezTo>
                  <a:pt x="10581" y="5824"/>
                  <a:pt x="10587" y="5824"/>
                  <a:pt x="10592" y="5822"/>
                </a:cubicBezTo>
                <a:cubicBezTo>
                  <a:pt x="10601" y="5821"/>
                  <a:pt x="10608" y="5820"/>
                  <a:pt x="10617" y="5816"/>
                </a:cubicBezTo>
                <a:cubicBezTo>
                  <a:pt x="10626" y="5818"/>
                  <a:pt x="10636" y="5819"/>
                  <a:pt x="10645" y="5819"/>
                </a:cubicBezTo>
                <a:cubicBezTo>
                  <a:pt x="10665" y="5819"/>
                  <a:pt x="10684" y="5815"/>
                  <a:pt x="10702" y="5804"/>
                </a:cubicBezTo>
                <a:cubicBezTo>
                  <a:pt x="10707" y="5801"/>
                  <a:pt x="10712" y="5796"/>
                  <a:pt x="10717" y="5794"/>
                </a:cubicBezTo>
                <a:close/>
                <a:moveTo>
                  <a:pt x="9339" y="5607"/>
                </a:moveTo>
                <a:cubicBezTo>
                  <a:pt x="9343" y="5732"/>
                  <a:pt x="9346" y="5857"/>
                  <a:pt x="9353" y="5982"/>
                </a:cubicBezTo>
                <a:cubicBezTo>
                  <a:pt x="9327" y="5988"/>
                  <a:pt x="9303" y="5996"/>
                  <a:pt x="9277" y="6003"/>
                </a:cubicBezTo>
                <a:cubicBezTo>
                  <a:pt x="9270" y="5878"/>
                  <a:pt x="9267" y="5753"/>
                  <a:pt x="9266" y="5629"/>
                </a:cubicBezTo>
                <a:cubicBezTo>
                  <a:pt x="9291" y="5620"/>
                  <a:pt x="9314" y="5614"/>
                  <a:pt x="9339" y="5607"/>
                </a:cubicBezTo>
                <a:close/>
                <a:moveTo>
                  <a:pt x="11473" y="5977"/>
                </a:moveTo>
                <a:cubicBezTo>
                  <a:pt x="11471" y="5990"/>
                  <a:pt x="11469" y="6003"/>
                  <a:pt x="11467" y="6016"/>
                </a:cubicBezTo>
                <a:cubicBezTo>
                  <a:pt x="11443" y="6033"/>
                  <a:pt x="11419" y="6048"/>
                  <a:pt x="11395" y="6065"/>
                </a:cubicBezTo>
                <a:cubicBezTo>
                  <a:pt x="11394" y="6053"/>
                  <a:pt x="11394" y="6042"/>
                  <a:pt x="11393" y="6032"/>
                </a:cubicBezTo>
                <a:cubicBezTo>
                  <a:pt x="11420" y="6013"/>
                  <a:pt x="11446" y="5995"/>
                  <a:pt x="11473" y="5977"/>
                </a:cubicBezTo>
                <a:close/>
                <a:moveTo>
                  <a:pt x="10073" y="5921"/>
                </a:moveTo>
                <a:cubicBezTo>
                  <a:pt x="10075" y="5970"/>
                  <a:pt x="10079" y="6020"/>
                  <a:pt x="10082" y="6070"/>
                </a:cubicBezTo>
                <a:cubicBezTo>
                  <a:pt x="10077" y="6020"/>
                  <a:pt x="10070" y="5971"/>
                  <a:pt x="10065" y="5923"/>
                </a:cubicBezTo>
                <a:cubicBezTo>
                  <a:pt x="10068" y="5923"/>
                  <a:pt x="10070" y="5923"/>
                  <a:pt x="10073" y="5921"/>
                </a:cubicBezTo>
                <a:close/>
                <a:moveTo>
                  <a:pt x="12894" y="5722"/>
                </a:moveTo>
                <a:cubicBezTo>
                  <a:pt x="12902" y="5830"/>
                  <a:pt x="12913" y="5937"/>
                  <a:pt x="12923" y="6045"/>
                </a:cubicBezTo>
                <a:cubicBezTo>
                  <a:pt x="12913" y="6058"/>
                  <a:pt x="12901" y="6071"/>
                  <a:pt x="12891" y="6084"/>
                </a:cubicBezTo>
                <a:cubicBezTo>
                  <a:pt x="12885" y="5969"/>
                  <a:pt x="12880" y="5853"/>
                  <a:pt x="12874" y="5738"/>
                </a:cubicBezTo>
                <a:cubicBezTo>
                  <a:pt x="12881" y="5733"/>
                  <a:pt x="12887" y="5728"/>
                  <a:pt x="12894" y="5722"/>
                </a:cubicBezTo>
                <a:close/>
                <a:moveTo>
                  <a:pt x="9608" y="6042"/>
                </a:moveTo>
                <a:cubicBezTo>
                  <a:pt x="9609" y="6049"/>
                  <a:pt x="9609" y="6057"/>
                  <a:pt x="9611" y="6066"/>
                </a:cubicBezTo>
                <a:lnTo>
                  <a:pt x="9580" y="6085"/>
                </a:lnTo>
                <a:cubicBezTo>
                  <a:pt x="9578" y="6074"/>
                  <a:pt x="9578" y="6063"/>
                  <a:pt x="9577" y="6050"/>
                </a:cubicBezTo>
                <a:cubicBezTo>
                  <a:pt x="9587" y="6048"/>
                  <a:pt x="9598" y="6045"/>
                  <a:pt x="9608" y="6042"/>
                </a:cubicBezTo>
                <a:close/>
                <a:moveTo>
                  <a:pt x="10352" y="5863"/>
                </a:moveTo>
                <a:lnTo>
                  <a:pt x="10374" y="6076"/>
                </a:lnTo>
                <a:cubicBezTo>
                  <a:pt x="10343" y="6091"/>
                  <a:pt x="10311" y="6105"/>
                  <a:pt x="10280" y="6120"/>
                </a:cubicBezTo>
                <a:cubicBezTo>
                  <a:pt x="10275" y="6039"/>
                  <a:pt x="10269" y="5960"/>
                  <a:pt x="10265" y="5879"/>
                </a:cubicBezTo>
                <a:cubicBezTo>
                  <a:pt x="10293" y="5873"/>
                  <a:pt x="10323" y="5868"/>
                  <a:pt x="10352" y="5863"/>
                </a:cubicBezTo>
                <a:close/>
                <a:moveTo>
                  <a:pt x="11171" y="6172"/>
                </a:moveTo>
                <a:cubicBezTo>
                  <a:pt x="11172" y="6185"/>
                  <a:pt x="11173" y="6198"/>
                  <a:pt x="11173" y="6213"/>
                </a:cubicBezTo>
                <a:cubicBezTo>
                  <a:pt x="11170" y="6215"/>
                  <a:pt x="11166" y="6218"/>
                  <a:pt x="11160" y="6220"/>
                </a:cubicBezTo>
                <a:cubicBezTo>
                  <a:pt x="11159" y="6208"/>
                  <a:pt x="11157" y="6193"/>
                  <a:pt x="11157" y="6180"/>
                </a:cubicBezTo>
                <a:cubicBezTo>
                  <a:pt x="11161" y="6178"/>
                  <a:pt x="11162" y="6177"/>
                  <a:pt x="11165" y="6177"/>
                </a:cubicBezTo>
                <a:cubicBezTo>
                  <a:pt x="11167" y="6174"/>
                  <a:pt x="11170" y="6173"/>
                  <a:pt x="11171" y="6172"/>
                </a:cubicBezTo>
                <a:close/>
                <a:moveTo>
                  <a:pt x="8277" y="5903"/>
                </a:moveTo>
                <a:cubicBezTo>
                  <a:pt x="8288" y="6018"/>
                  <a:pt x="8302" y="6133"/>
                  <a:pt x="8317" y="6249"/>
                </a:cubicBezTo>
                <a:cubicBezTo>
                  <a:pt x="8317" y="6249"/>
                  <a:pt x="8315" y="6249"/>
                  <a:pt x="8314" y="6250"/>
                </a:cubicBezTo>
                <a:cubicBezTo>
                  <a:pt x="8251" y="6153"/>
                  <a:pt x="8188" y="6055"/>
                  <a:pt x="8123" y="5959"/>
                </a:cubicBezTo>
                <a:cubicBezTo>
                  <a:pt x="8122" y="5952"/>
                  <a:pt x="8121" y="5946"/>
                  <a:pt x="8118" y="5939"/>
                </a:cubicBezTo>
                <a:cubicBezTo>
                  <a:pt x="8121" y="5939"/>
                  <a:pt x="8123" y="5938"/>
                  <a:pt x="8127" y="5938"/>
                </a:cubicBezTo>
                <a:cubicBezTo>
                  <a:pt x="8178" y="5928"/>
                  <a:pt x="8229" y="5915"/>
                  <a:pt x="8277" y="5903"/>
                </a:cubicBezTo>
                <a:close/>
                <a:moveTo>
                  <a:pt x="9851" y="5978"/>
                </a:moveTo>
                <a:cubicBezTo>
                  <a:pt x="9862" y="6076"/>
                  <a:pt x="9872" y="6177"/>
                  <a:pt x="9883" y="6275"/>
                </a:cubicBezTo>
                <a:cubicBezTo>
                  <a:pt x="9852" y="6282"/>
                  <a:pt x="9823" y="6290"/>
                  <a:pt x="9793" y="6298"/>
                </a:cubicBezTo>
                <a:cubicBezTo>
                  <a:pt x="9785" y="6206"/>
                  <a:pt x="9778" y="6115"/>
                  <a:pt x="9770" y="6023"/>
                </a:cubicBezTo>
                <a:cubicBezTo>
                  <a:pt x="9785" y="6014"/>
                  <a:pt x="9800" y="6007"/>
                  <a:pt x="9815" y="5997"/>
                </a:cubicBezTo>
                <a:cubicBezTo>
                  <a:pt x="9827" y="5991"/>
                  <a:pt x="9840" y="5985"/>
                  <a:pt x="9851" y="5978"/>
                </a:cubicBezTo>
                <a:close/>
                <a:moveTo>
                  <a:pt x="9614" y="6116"/>
                </a:moveTo>
                <a:cubicBezTo>
                  <a:pt x="9619" y="6190"/>
                  <a:pt x="9627" y="6265"/>
                  <a:pt x="9634" y="6338"/>
                </a:cubicBezTo>
                <a:cubicBezTo>
                  <a:pt x="9621" y="6342"/>
                  <a:pt x="9609" y="6344"/>
                  <a:pt x="9597" y="6348"/>
                </a:cubicBezTo>
                <a:cubicBezTo>
                  <a:pt x="9591" y="6277"/>
                  <a:pt x="9587" y="6208"/>
                  <a:pt x="9582" y="6136"/>
                </a:cubicBezTo>
                <a:cubicBezTo>
                  <a:pt x="9592" y="6130"/>
                  <a:pt x="9604" y="6123"/>
                  <a:pt x="9614" y="6116"/>
                </a:cubicBezTo>
                <a:close/>
                <a:moveTo>
                  <a:pt x="9361" y="6110"/>
                </a:moveTo>
                <a:cubicBezTo>
                  <a:pt x="9364" y="6147"/>
                  <a:pt x="9365" y="6182"/>
                  <a:pt x="9368" y="6218"/>
                </a:cubicBezTo>
                <a:cubicBezTo>
                  <a:pt x="9357" y="6224"/>
                  <a:pt x="9348" y="6230"/>
                  <a:pt x="9338" y="6237"/>
                </a:cubicBezTo>
                <a:cubicBezTo>
                  <a:pt x="9324" y="6245"/>
                  <a:pt x="9319" y="6261"/>
                  <a:pt x="9327" y="6275"/>
                </a:cubicBezTo>
                <a:cubicBezTo>
                  <a:pt x="9332" y="6281"/>
                  <a:pt x="9336" y="6285"/>
                  <a:pt x="9344" y="6287"/>
                </a:cubicBezTo>
                <a:cubicBezTo>
                  <a:pt x="9346" y="6288"/>
                  <a:pt x="9349" y="6288"/>
                  <a:pt x="9352" y="6288"/>
                </a:cubicBezTo>
                <a:cubicBezTo>
                  <a:pt x="9356" y="6288"/>
                  <a:pt x="9361" y="6287"/>
                  <a:pt x="9365" y="6285"/>
                </a:cubicBezTo>
                <a:cubicBezTo>
                  <a:pt x="9367" y="6283"/>
                  <a:pt x="9369" y="6282"/>
                  <a:pt x="9371" y="6281"/>
                </a:cubicBezTo>
                <a:cubicBezTo>
                  <a:pt x="9374" y="6323"/>
                  <a:pt x="9376" y="6365"/>
                  <a:pt x="9380" y="6406"/>
                </a:cubicBezTo>
                <a:cubicBezTo>
                  <a:pt x="9355" y="6413"/>
                  <a:pt x="9330" y="6421"/>
                  <a:pt x="9307" y="6427"/>
                </a:cubicBezTo>
                <a:cubicBezTo>
                  <a:pt x="9298" y="6329"/>
                  <a:pt x="9291" y="6230"/>
                  <a:pt x="9285" y="6132"/>
                </a:cubicBezTo>
                <a:cubicBezTo>
                  <a:pt x="9311" y="6125"/>
                  <a:pt x="9335" y="6118"/>
                  <a:pt x="9361" y="6110"/>
                </a:cubicBezTo>
                <a:close/>
                <a:moveTo>
                  <a:pt x="12684" y="5897"/>
                </a:moveTo>
                <a:cubicBezTo>
                  <a:pt x="12690" y="6033"/>
                  <a:pt x="12698" y="6168"/>
                  <a:pt x="12706" y="6304"/>
                </a:cubicBezTo>
                <a:cubicBezTo>
                  <a:pt x="12655" y="6363"/>
                  <a:pt x="12605" y="6421"/>
                  <a:pt x="12553" y="6479"/>
                </a:cubicBezTo>
                <a:cubicBezTo>
                  <a:pt x="12538" y="6333"/>
                  <a:pt x="12523" y="6185"/>
                  <a:pt x="12513" y="6038"/>
                </a:cubicBezTo>
                <a:cubicBezTo>
                  <a:pt x="12569" y="5990"/>
                  <a:pt x="12627" y="5944"/>
                  <a:pt x="12684" y="5897"/>
                </a:cubicBezTo>
                <a:close/>
                <a:moveTo>
                  <a:pt x="10742" y="6416"/>
                </a:moveTo>
                <a:cubicBezTo>
                  <a:pt x="10743" y="6433"/>
                  <a:pt x="10743" y="6452"/>
                  <a:pt x="10745" y="6470"/>
                </a:cubicBezTo>
                <a:cubicBezTo>
                  <a:pt x="10701" y="6494"/>
                  <a:pt x="10657" y="6519"/>
                  <a:pt x="10614" y="6545"/>
                </a:cubicBezTo>
                <a:cubicBezTo>
                  <a:pt x="10612" y="6521"/>
                  <a:pt x="10607" y="6498"/>
                  <a:pt x="10605" y="6474"/>
                </a:cubicBezTo>
                <a:cubicBezTo>
                  <a:pt x="10626" y="6473"/>
                  <a:pt x="10645" y="6467"/>
                  <a:pt x="10665" y="6456"/>
                </a:cubicBezTo>
                <a:cubicBezTo>
                  <a:pt x="10691" y="6443"/>
                  <a:pt x="10717" y="6430"/>
                  <a:pt x="10742" y="6416"/>
                </a:cubicBezTo>
                <a:close/>
                <a:moveTo>
                  <a:pt x="10403" y="6319"/>
                </a:moveTo>
                <a:cubicBezTo>
                  <a:pt x="10415" y="6417"/>
                  <a:pt x="10426" y="6513"/>
                  <a:pt x="10438" y="6609"/>
                </a:cubicBezTo>
                <a:cubicBezTo>
                  <a:pt x="10399" y="6624"/>
                  <a:pt x="10362" y="6638"/>
                  <a:pt x="10323" y="6654"/>
                </a:cubicBezTo>
                <a:cubicBezTo>
                  <a:pt x="10313" y="6550"/>
                  <a:pt x="10305" y="6447"/>
                  <a:pt x="10297" y="6344"/>
                </a:cubicBezTo>
                <a:cubicBezTo>
                  <a:pt x="10332" y="6337"/>
                  <a:pt x="10368" y="6328"/>
                  <a:pt x="10403" y="6319"/>
                </a:cubicBezTo>
                <a:close/>
                <a:moveTo>
                  <a:pt x="12980" y="6561"/>
                </a:moveTo>
                <a:cubicBezTo>
                  <a:pt x="12982" y="6573"/>
                  <a:pt x="12984" y="6588"/>
                  <a:pt x="12985" y="6601"/>
                </a:cubicBezTo>
                <a:cubicBezTo>
                  <a:pt x="12963" y="6628"/>
                  <a:pt x="12943" y="6655"/>
                  <a:pt x="12922" y="6682"/>
                </a:cubicBezTo>
                <a:cubicBezTo>
                  <a:pt x="12921" y="6666"/>
                  <a:pt x="12920" y="6653"/>
                  <a:pt x="12920" y="6637"/>
                </a:cubicBezTo>
                <a:cubicBezTo>
                  <a:pt x="12941" y="6611"/>
                  <a:pt x="12961" y="6587"/>
                  <a:pt x="12980" y="6561"/>
                </a:cubicBezTo>
                <a:close/>
                <a:moveTo>
                  <a:pt x="13259" y="6208"/>
                </a:moveTo>
                <a:cubicBezTo>
                  <a:pt x="13260" y="6220"/>
                  <a:pt x="13262" y="6231"/>
                  <a:pt x="13264" y="6245"/>
                </a:cubicBezTo>
                <a:cubicBezTo>
                  <a:pt x="13269" y="6261"/>
                  <a:pt x="13277" y="6276"/>
                  <a:pt x="13290" y="6288"/>
                </a:cubicBezTo>
                <a:cubicBezTo>
                  <a:pt x="13308" y="6307"/>
                  <a:pt x="13334" y="6317"/>
                  <a:pt x="13360" y="6317"/>
                </a:cubicBezTo>
                <a:cubicBezTo>
                  <a:pt x="13382" y="6317"/>
                  <a:pt x="13404" y="6308"/>
                  <a:pt x="13422" y="6294"/>
                </a:cubicBezTo>
                <a:cubicBezTo>
                  <a:pt x="13423" y="6305"/>
                  <a:pt x="13424" y="6318"/>
                  <a:pt x="13425" y="6330"/>
                </a:cubicBezTo>
                <a:cubicBezTo>
                  <a:pt x="13357" y="6448"/>
                  <a:pt x="13289" y="6566"/>
                  <a:pt x="13220" y="6682"/>
                </a:cubicBezTo>
                <a:cubicBezTo>
                  <a:pt x="13218" y="6671"/>
                  <a:pt x="13217" y="6659"/>
                  <a:pt x="13216" y="6646"/>
                </a:cubicBezTo>
                <a:cubicBezTo>
                  <a:pt x="13233" y="6624"/>
                  <a:pt x="13246" y="6603"/>
                  <a:pt x="13246" y="6573"/>
                </a:cubicBezTo>
                <a:cubicBezTo>
                  <a:pt x="13246" y="6545"/>
                  <a:pt x="13234" y="6519"/>
                  <a:pt x="13215" y="6499"/>
                </a:cubicBezTo>
                <a:cubicBezTo>
                  <a:pt x="13210" y="6493"/>
                  <a:pt x="13203" y="6488"/>
                  <a:pt x="13196" y="6484"/>
                </a:cubicBezTo>
                <a:cubicBezTo>
                  <a:pt x="13190" y="6427"/>
                  <a:pt x="13182" y="6371"/>
                  <a:pt x="13176" y="6314"/>
                </a:cubicBezTo>
                <a:cubicBezTo>
                  <a:pt x="13203" y="6278"/>
                  <a:pt x="13232" y="6244"/>
                  <a:pt x="13259" y="6208"/>
                </a:cubicBezTo>
                <a:close/>
                <a:moveTo>
                  <a:pt x="12154" y="6806"/>
                </a:moveTo>
                <a:lnTo>
                  <a:pt x="12154" y="6806"/>
                </a:lnTo>
                <a:cubicBezTo>
                  <a:pt x="12154" y="6806"/>
                  <a:pt x="12154" y="6806"/>
                  <a:pt x="12155" y="6806"/>
                </a:cubicBezTo>
                <a:cubicBezTo>
                  <a:pt x="12154" y="6806"/>
                  <a:pt x="12154" y="6806"/>
                  <a:pt x="12154" y="6806"/>
                </a:cubicBezTo>
                <a:close/>
                <a:moveTo>
                  <a:pt x="12087" y="6378"/>
                </a:moveTo>
                <a:cubicBezTo>
                  <a:pt x="12015" y="6532"/>
                  <a:pt x="11932" y="6681"/>
                  <a:pt x="11836" y="6824"/>
                </a:cubicBezTo>
                <a:cubicBezTo>
                  <a:pt x="11828" y="6748"/>
                  <a:pt x="11822" y="6675"/>
                  <a:pt x="11817" y="6599"/>
                </a:cubicBezTo>
                <a:cubicBezTo>
                  <a:pt x="11906" y="6526"/>
                  <a:pt x="11996" y="6452"/>
                  <a:pt x="12087" y="6378"/>
                </a:cubicBezTo>
                <a:close/>
                <a:moveTo>
                  <a:pt x="10417" y="6763"/>
                </a:moveTo>
                <a:cubicBezTo>
                  <a:pt x="10419" y="6773"/>
                  <a:pt x="10420" y="6784"/>
                  <a:pt x="10424" y="6795"/>
                </a:cubicBezTo>
                <a:cubicBezTo>
                  <a:pt x="10396" y="6806"/>
                  <a:pt x="10368" y="6819"/>
                  <a:pt x="10341" y="6830"/>
                </a:cubicBezTo>
                <a:lnTo>
                  <a:pt x="10337" y="6795"/>
                </a:lnTo>
                <a:cubicBezTo>
                  <a:pt x="10364" y="6783"/>
                  <a:pt x="10390" y="6773"/>
                  <a:pt x="10417" y="6763"/>
                </a:cubicBezTo>
                <a:close/>
                <a:moveTo>
                  <a:pt x="9912" y="6516"/>
                </a:moveTo>
                <a:cubicBezTo>
                  <a:pt x="9924" y="6614"/>
                  <a:pt x="9935" y="6712"/>
                  <a:pt x="9948" y="6809"/>
                </a:cubicBezTo>
                <a:cubicBezTo>
                  <a:pt x="9914" y="6823"/>
                  <a:pt x="9880" y="6839"/>
                  <a:pt x="9846" y="6853"/>
                </a:cubicBezTo>
                <a:cubicBezTo>
                  <a:pt x="9837" y="6754"/>
                  <a:pt x="9827" y="6658"/>
                  <a:pt x="9816" y="6561"/>
                </a:cubicBezTo>
                <a:cubicBezTo>
                  <a:pt x="9849" y="6546"/>
                  <a:pt x="9880" y="6531"/>
                  <a:pt x="9912" y="6516"/>
                </a:cubicBezTo>
                <a:close/>
                <a:moveTo>
                  <a:pt x="10704" y="6846"/>
                </a:moveTo>
                <a:lnTo>
                  <a:pt x="10704" y="6846"/>
                </a:lnTo>
                <a:cubicBezTo>
                  <a:pt x="10688" y="6858"/>
                  <a:pt x="10673" y="6870"/>
                  <a:pt x="10658" y="6883"/>
                </a:cubicBezTo>
                <a:cubicBezTo>
                  <a:pt x="10658" y="6879"/>
                  <a:pt x="10657" y="6876"/>
                  <a:pt x="10657" y="6871"/>
                </a:cubicBezTo>
                <a:cubicBezTo>
                  <a:pt x="10673" y="6863"/>
                  <a:pt x="10688" y="6855"/>
                  <a:pt x="10704" y="6846"/>
                </a:cubicBezTo>
                <a:close/>
                <a:moveTo>
                  <a:pt x="9410" y="6749"/>
                </a:moveTo>
                <a:lnTo>
                  <a:pt x="9426" y="6899"/>
                </a:lnTo>
                <a:lnTo>
                  <a:pt x="9426" y="6899"/>
                </a:lnTo>
                <a:cubicBezTo>
                  <a:pt x="9412" y="6878"/>
                  <a:pt x="9390" y="6861"/>
                  <a:pt x="9366" y="6853"/>
                </a:cubicBezTo>
                <a:cubicBezTo>
                  <a:pt x="9361" y="6852"/>
                  <a:pt x="9355" y="6852"/>
                  <a:pt x="9352" y="6852"/>
                </a:cubicBezTo>
                <a:cubicBezTo>
                  <a:pt x="9349" y="6827"/>
                  <a:pt x="9347" y="6804"/>
                  <a:pt x="9344" y="6779"/>
                </a:cubicBezTo>
                <a:cubicBezTo>
                  <a:pt x="9366" y="6769"/>
                  <a:pt x="9388" y="6759"/>
                  <a:pt x="9410" y="6749"/>
                </a:cubicBezTo>
                <a:close/>
                <a:moveTo>
                  <a:pt x="9660" y="6634"/>
                </a:moveTo>
                <a:cubicBezTo>
                  <a:pt x="9671" y="6729"/>
                  <a:pt x="9682" y="6825"/>
                  <a:pt x="9692" y="6922"/>
                </a:cubicBezTo>
                <a:cubicBezTo>
                  <a:pt x="9685" y="6925"/>
                  <a:pt x="9678" y="6928"/>
                  <a:pt x="9670" y="6933"/>
                </a:cubicBezTo>
                <a:cubicBezTo>
                  <a:pt x="9671" y="6914"/>
                  <a:pt x="9673" y="6897"/>
                  <a:pt x="9674" y="6879"/>
                </a:cubicBezTo>
                <a:cubicBezTo>
                  <a:pt x="9676" y="6850"/>
                  <a:pt x="9659" y="6824"/>
                  <a:pt x="9633" y="6810"/>
                </a:cubicBezTo>
                <a:cubicBezTo>
                  <a:pt x="9628" y="6759"/>
                  <a:pt x="9624" y="6706"/>
                  <a:pt x="9618" y="6654"/>
                </a:cubicBezTo>
                <a:cubicBezTo>
                  <a:pt x="9633" y="6648"/>
                  <a:pt x="9645" y="6640"/>
                  <a:pt x="9660" y="6634"/>
                </a:cubicBezTo>
                <a:close/>
                <a:moveTo>
                  <a:pt x="9965" y="6953"/>
                </a:moveTo>
                <a:cubicBezTo>
                  <a:pt x="9968" y="6964"/>
                  <a:pt x="9969" y="6974"/>
                  <a:pt x="9970" y="6985"/>
                </a:cubicBezTo>
                <a:cubicBezTo>
                  <a:pt x="9935" y="7000"/>
                  <a:pt x="9901" y="7015"/>
                  <a:pt x="9866" y="7031"/>
                </a:cubicBezTo>
                <a:cubicBezTo>
                  <a:pt x="9865" y="7024"/>
                  <a:pt x="9865" y="7017"/>
                  <a:pt x="9863" y="7011"/>
                </a:cubicBezTo>
                <a:cubicBezTo>
                  <a:pt x="9863" y="7007"/>
                  <a:pt x="9862" y="7003"/>
                  <a:pt x="9862" y="7000"/>
                </a:cubicBezTo>
                <a:cubicBezTo>
                  <a:pt x="9897" y="6984"/>
                  <a:pt x="9930" y="6969"/>
                  <a:pt x="9965" y="6953"/>
                </a:cubicBezTo>
                <a:close/>
                <a:moveTo>
                  <a:pt x="9433" y="6984"/>
                </a:moveTo>
                <a:cubicBezTo>
                  <a:pt x="9435" y="7002"/>
                  <a:pt x="9437" y="7021"/>
                  <a:pt x="9438" y="7037"/>
                </a:cubicBezTo>
                <a:cubicBezTo>
                  <a:pt x="9433" y="7039"/>
                  <a:pt x="9428" y="7042"/>
                  <a:pt x="9425" y="7043"/>
                </a:cubicBezTo>
                <a:cubicBezTo>
                  <a:pt x="9428" y="7024"/>
                  <a:pt x="9431" y="7003"/>
                  <a:pt x="9433" y="6984"/>
                </a:cubicBezTo>
                <a:close/>
                <a:moveTo>
                  <a:pt x="12739" y="6858"/>
                </a:moveTo>
                <a:lnTo>
                  <a:pt x="12742" y="6917"/>
                </a:lnTo>
                <a:cubicBezTo>
                  <a:pt x="12706" y="6966"/>
                  <a:pt x="12668" y="7013"/>
                  <a:pt x="12632" y="7063"/>
                </a:cubicBezTo>
                <a:cubicBezTo>
                  <a:pt x="12628" y="7042"/>
                  <a:pt x="12625" y="7021"/>
                  <a:pt x="12621" y="6998"/>
                </a:cubicBezTo>
                <a:cubicBezTo>
                  <a:pt x="12659" y="6951"/>
                  <a:pt x="12699" y="6905"/>
                  <a:pt x="12739" y="6858"/>
                </a:cubicBezTo>
                <a:close/>
                <a:moveTo>
                  <a:pt x="10482" y="6935"/>
                </a:moveTo>
                <a:lnTo>
                  <a:pt x="10493" y="7016"/>
                </a:lnTo>
                <a:cubicBezTo>
                  <a:pt x="10469" y="7036"/>
                  <a:pt x="10443" y="7057"/>
                  <a:pt x="10419" y="7075"/>
                </a:cubicBezTo>
                <a:cubicBezTo>
                  <a:pt x="10403" y="7084"/>
                  <a:pt x="10389" y="7090"/>
                  <a:pt x="10373" y="7098"/>
                </a:cubicBezTo>
                <a:cubicBezTo>
                  <a:pt x="10368" y="7060"/>
                  <a:pt x="10364" y="7024"/>
                  <a:pt x="10360" y="6986"/>
                </a:cubicBezTo>
                <a:cubicBezTo>
                  <a:pt x="10400" y="6970"/>
                  <a:pt x="10441" y="6953"/>
                  <a:pt x="10482" y="6935"/>
                </a:cubicBezTo>
                <a:close/>
                <a:moveTo>
                  <a:pt x="9158" y="7069"/>
                </a:moveTo>
                <a:cubicBezTo>
                  <a:pt x="9159" y="7083"/>
                  <a:pt x="9162" y="7096"/>
                  <a:pt x="9163" y="7110"/>
                </a:cubicBezTo>
                <a:cubicBezTo>
                  <a:pt x="9158" y="7100"/>
                  <a:pt x="9152" y="7091"/>
                  <a:pt x="9147" y="7081"/>
                </a:cubicBezTo>
                <a:cubicBezTo>
                  <a:pt x="9151" y="7078"/>
                  <a:pt x="9155" y="7074"/>
                  <a:pt x="9158" y="7069"/>
                </a:cubicBezTo>
                <a:close/>
                <a:moveTo>
                  <a:pt x="9707" y="7068"/>
                </a:moveTo>
                <a:cubicBezTo>
                  <a:pt x="9710" y="7078"/>
                  <a:pt x="9711" y="7086"/>
                  <a:pt x="9711" y="7095"/>
                </a:cubicBezTo>
                <a:cubicBezTo>
                  <a:pt x="9696" y="7103"/>
                  <a:pt x="9681" y="7110"/>
                  <a:pt x="9664" y="7116"/>
                </a:cubicBezTo>
                <a:cubicBezTo>
                  <a:pt x="9663" y="7107"/>
                  <a:pt x="9663" y="7099"/>
                  <a:pt x="9661" y="7090"/>
                </a:cubicBezTo>
                <a:cubicBezTo>
                  <a:pt x="9676" y="7083"/>
                  <a:pt x="9692" y="7075"/>
                  <a:pt x="9707" y="7068"/>
                </a:cubicBezTo>
                <a:close/>
                <a:moveTo>
                  <a:pt x="13026" y="6893"/>
                </a:moveTo>
                <a:lnTo>
                  <a:pt x="13033" y="6951"/>
                </a:lnTo>
                <a:lnTo>
                  <a:pt x="13037" y="6979"/>
                </a:lnTo>
                <a:cubicBezTo>
                  <a:pt x="13020" y="7007"/>
                  <a:pt x="13004" y="7034"/>
                  <a:pt x="12987" y="7062"/>
                </a:cubicBezTo>
                <a:cubicBezTo>
                  <a:pt x="12973" y="7085"/>
                  <a:pt x="12957" y="7109"/>
                  <a:pt x="12943" y="7130"/>
                </a:cubicBezTo>
                <a:cubicBezTo>
                  <a:pt x="12942" y="7090"/>
                  <a:pt x="12941" y="7049"/>
                  <a:pt x="12939" y="7008"/>
                </a:cubicBezTo>
                <a:cubicBezTo>
                  <a:pt x="12968" y="6970"/>
                  <a:pt x="12996" y="6933"/>
                  <a:pt x="13026" y="6893"/>
                </a:cubicBezTo>
                <a:close/>
                <a:moveTo>
                  <a:pt x="11577" y="6799"/>
                </a:moveTo>
                <a:cubicBezTo>
                  <a:pt x="11586" y="6894"/>
                  <a:pt x="11595" y="6991"/>
                  <a:pt x="11607" y="7086"/>
                </a:cubicBezTo>
                <a:cubicBezTo>
                  <a:pt x="11574" y="7104"/>
                  <a:pt x="11540" y="7122"/>
                  <a:pt x="11508" y="7140"/>
                </a:cubicBezTo>
                <a:cubicBezTo>
                  <a:pt x="11504" y="7109"/>
                  <a:pt x="11499" y="7075"/>
                  <a:pt x="11496" y="7044"/>
                </a:cubicBezTo>
                <a:lnTo>
                  <a:pt x="11476" y="6886"/>
                </a:lnTo>
                <a:cubicBezTo>
                  <a:pt x="11509" y="6857"/>
                  <a:pt x="11544" y="6827"/>
                  <a:pt x="11577" y="6799"/>
                </a:cubicBezTo>
                <a:close/>
                <a:moveTo>
                  <a:pt x="9454" y="7187"/>
                </a:moveTo>
                <a:cubicBezTo>
                  <a:pt x="9456" y="7194"/>
                  <a:pt x="9456" y="7200"/>
                  <a:pt x="9456" y="7205"/>
                </a:cubicBezTo>
                <a:cubicBezTo>
                  <a:pt x="9436" y="7213"/>
                  <a:pt x="9416" y="7223"/>
                  <a:pt x="9397" y="7230"/>
                </a:cubicBezTo>
                <a:cubicBezTo>
                  <a:pt x="9397" y="7228"/>
                  <a:pt x="9396" y="7224"/>
                  <a:pt x="9396" y="7219"/>
                </a:cubicBezTo>
                <a:cubicBezTo>
                  <a:pt x="9396" y="7218"/>
                  <a:pt x="9396" y="7215"/>
                  <a:pt x="9397" y="7214"/>
                </a:cubicBezTo>
                <a:cubicBezTo>
                  <a:pt x="9416" y="7205"/>
                  <a:pt x="9435" y="7197"/>
                  <a:pt x="9454" y="7187"/>
                </a:cubicBezTo>
                <a:close/>
                <a:moveTo>
                  <a:pt x="11263" y="7073"/>
                </a:moveTo>
                <a:cubicBezTo>
                  <a:pt x="11270" y="7136"/>
                  <a:pt x="11279" y="7198"/>
                  <a:pt x="11289" y="7261"/>
                </a:cubicBezTo>
                <a:cubicBezTo>
                  <a:pt x="11282" y="7265"/>
                  <a:pt x="11276" y="7267"/>
                  <a:pt x="11270" y="7271"/>
                </a:cubicBezTo>
                <a:cubicBezTo>
                  <a:pt x="11263" y="7210"/>
                  <a:pt x="11255" y="7148"/>
                  <a:pt x="11248" y="7088"/>
                </a:cubicBezTo>
                <a:cubicBezTo>
                  <a:pt x="11254" y="7083"/>
                  <a:pt x="11259" y="7079"/>
                  <a:pt x="11263" y="7073"/>
                </a:cubicBezTo>
                <a:close/>
                <a:moveTo>
                  <a:pt x="12461" y="7184"/>
                </a:moveTo>
                <a:cubicBezTo>
                  <a:pt x="12466" y="7213"/>
                  <a:pt x="12471" y="7243"/>
                  <a:pt x="12476" y="7271"/>
                </a:cubicBezTo>
                <a:cubicBezTo>
                  <a:pt x="12466" y="7286"/>
                  <a:pt x="12455" y="7300"/>
                  <a:pt x="12445" y="7314"/>
                </a:cubicBezTo>
                <a:cubicBezTo>
                  <a:pt x="12440" y="7290"/>
                  <a:pt x="12435" y="7265"/>
                  <a:pt x="12431" y="7240"/>
                </a:cubicBezTo>
                <a:cubicBezTo>
                  <a:pt x="12438" y="7229"/>
                  <a:pt x="12444" y="7215"/>
                  <a:pt x="12446" y="7203"/>
                </a:cubicBezTo>
                <a:cubicBezTo>
                  <a:pt x="12451" y="7197"/>
                  <a:pt x="12456" y="7191"/>
                  <a:pt x="12461" y="7184"/>
                </a:cubicBezTo>
                <a:close/>
                <a:moveTo>
                  <a:pt x="9991" y="7145"/>
                </a:moveTo>
                <a:cubicBezTo>
                  <a:pt x="9997" y="7189"/>
                  <a:pt x="10003" y="7235"/>
                  <a:pt x="10010" y="7282"/>
                </a:cubicBezTo>
                <a:cubicBezTo>
                  <a:pt x="9974" y="7300"/>
                  <a:pt x="9938" y="7319"/>
                  <a:pt x="9902" y="7338"/>
                </a:cubicBezTo>
                <a:cubicBezTo>
                  <a:pt x="9897" y="7290"/>
                  <a:pt x="9891" y="7240"/>
                  <a:pt x="9886" y="7191"/>
                </a:cubicBezTo>
                <a:cubicBezTo>
                  <a:pt x="9920" y="7176"/>
                  <a:pt x="9956" y="7160"/>
                  <a:pt x="9991" y="7145"/>
                </a:cubicBezTo>
                <a:close/>
                <a:moveTo>
                  <a:pt x="9473" y="7369"/>
                </a:moveTo>
                <a:lnTo>
                  <a:pt x="9473" y="7373"/>
                </a:lnTo>
                <a:cubicBezTo>
                  <a:pt x="9474" y="7380"/>
                  <a:pt x="9473" y="7388"/>
                  <a:pt x="9473" y="7394"/>
                </a:cubicBezTo>
                <a:cubicBezTo>
                  <a:pt x="9464" y="7391"/>
                  <a:pt x="9456" y="7389"/>
                  <a:pt x="9446" y="7385"/>
                </a:cubicBezTo>
                <a:cubicBezTo>
                  <a:pt x="9445" y="7384"/>
                  <a:pt x="9443" y="7384"/>
                  <a:pt x="9441" y="7383"/>
                </a:cubicBezTo>
                <a:cubicBezTo>
                  <a:pt x="9452" y="7378"/>
                  <a:pt x="9463" y="7374"/>
                  <a:pt x="9473" y="7369"/>
                </a:cubicBezTo>
                <a:close/>
                <a:moveTo>
                  <a:pt x="9731" y="7259"/>
                </a:moveTo>
                <a:cubicBezTo>
                  <a:pt x="9737" y="7311"/>
                  <a:pt x="9743" y="7362"/>
                  <a:pt x="9749" y="7414"/>
                </a:cubicBezTo>
                <a:cubicBezTo>
                  <a:pt x="9744" y="7415"/>
                  <a:pt x="9741" y="7415"/>
                  <a:pt x="9735" y="7416"/>
                </a:cubicBezTo>
                <a:cubicBezTo>
                  <a:pt x="9722" y="7417"/>
                  <a:pt x="9710" y="7417"/>
                  <a:pt x="9697" y="7418"/>
                </a:cubicBezTo>
                <a:lnTo>
                  <a:pt x="9682" y="7278"/>
                </a:lnTo>
                <a:cubicBezTo>
                  <a:pt x="9697" y="7272"/>
                  <a:pt x="9715" y="7265"/>
                  <a:pt x="9731" y="7259"/>
                </a:cubicBezTo>
                <a:close/>
                <a:moveTo>
                  <a:pt x="8865" y="7461"/>
                </a:moveTo>
                <a:cubicBezTo>
                  <a:pt x="8867" y="7461"/>
                  <a:pt x="8868" y="7462"/>
                  <a:pt x="8869" y="7462"/>
                </a:cubicBezTo>
                <a:lnTo>
                  <a:pt x="8842" y="7473"/>
                </a:lnTo>
                <a:lnTo>
                  <a:pt x="8842" y="7471"/>
                </a:lnTo>
                <a:cubicBezTo>
                  <a:pt x="8850" y="7467"/>
                  <a:pt x="8857" y="7463"/>
                  <a:pt x="8865" y="7461"/>
                </a:cubicBezTo>
                <a:close/>
                <a:moveTo>
                  <a:pt x="12767" y="7243"/>
                </a:moveTo>
                <a:cubicBezTo>
                  <a:pt x="12768" y="7259"/>
                  <a:pt x="12770" y="7274"/>
                  <a:pt x="12771" y="7291"/>
                </a:cubicBezTo>
                <a:cubicBezTo>
                  <a:pt x="12773" y="7316"/>
                  <a:pt x="12778" y="7336"/>
                  <a:pt x="12797" y="7353"/>
                </a:cubicBezTo>
                <a:cubicBezTo>
                  <a:pt x="12798" y="7354"/>
                  <a:pt x="12799" y="7354"/>
                  <a:pt x="12801" y="7355"/>
                </a:cubicBezTo>
                <a:cubicBezTo>
                  <a:pt x="12771" y="7400"/>
                  <a:pt x="12741" y="7443"/>
                  <a:pt x="12713" y="7489"/>
                </a:cubicBezTo>
                <a:cubicBezTo>
                  <a:pt x="12703" y="7443"/>
                  <a:pt x="12694" y="7400"/>
                  <a:pt x="12685" y="7354"/>
                </a:cubicBezTo>
                <a:cubicBezTo>
                  <a:pt x="12713" y="7317"/>
                  <a:pt x="12740" y="7279"/>
                  <a:pt x="12767" y="7243"/>
                </a:cubicBezTo>
                <a:close/>
                <a:moveTo>
                  <a:pt x="11636" y="7331"/>
                </a:moveTo>
                <a:cubicBezTo>
                  <a:pt x="11639" y="7359"/>
                  <a:pt x="11643" y="7386"/>
                  <a:pt x="11647" y="7415"/>
                </a:cubicBezTo>
                <a:cubicBezTo>
                  <a:pt x="11618" y="7441"/>
                  <a:pt x="11590" y="7468"/>
                  <a:pt x="11561" y="7494"/>
                </a:cubicBezTo>
                <a:cubicBezTo>
                  <a:pt x="11555" y="7457"/>
                  <a:pt x="11550" y="7418"/>
                  <a:pt x="11544" y="7381"/>
                </a:cubicBezTo>
                <a:cubicBezTo>
                  <a:pt x="11575" y="7364"/>
                  <a:pt x="11606" y="7348"/>
                  <a:pt x="11636" y="7331"/>
                </a:cubicBezTo>
                <a:close/>
                <a:moveTo>
                  <a:pt x="10535" y="7305"/>
                </a:moveTo>
                <a:cubicBezTo>
                  <a:pt x="10538" y="7322"/>
                  <a:pt x="10540" y="7337"/>
                  <a:pt x="10543" y="7354"/>
                </a:cubicBezTo>
                <a:cubicBezTo>
                  <a:pt x="10504" y="7400"/>
                  <a:pt x="10468" y="7446"/>
                  <a:pt x="10431" y="7495"/>
                </a:cubicBezTo>
                <a:cubicBezTo>
                  <a:pt x="10426" y="7459"/>
                  <a:pt x="10420" y="7422"/>
                  <a:pt x="10414" y="7385"/>
                </a:cubicBezTo>
                <a:cubicBezTo>
                  <a:pt x="10453" y="7358"/>
                  <a:pt x="10495" y="7332"/>
                  <a:pt x="10535" y="7305"/>
                </a:cubicBezTo>
                <a:close/>
                <a:moveTo>
                  <a:pt x="10818" y="7518"/>
                </a:moveTo>
                <a:cubicBezTo>
                  <a:pt x="10818" y="7521"/>
                  <a:pt x="10819" y="7524"/>
                  <a:pt x="10819" y="7528"/>
                </a:cubicBezTo>
                <a:cubicBezTo>
                  <a:pt x="10812" y="7531"/>
                  <a:pt x="10807" y="7534"/>
                  <a:pt x="10800" y="7538"/>
                </a:cubicBezTo>
                <a:cubicBezTo>
                  <a:pt x="10807" y="7531"/>
                  <a:pt x="10812" y="7524"/>
                  <a:pt x="10818" y="7518"/>
                </a:cubicBezTo>
                <a:close/>
                <a:moveTo>
                  <a:pt x="8537" y="7601"/>
                </a:moveTo>
                <a:cubicBezTo>
                  <a:pt x="8539" y="7602"/>
                  <a:pt x="8539" y="7604"/>
                  <a:pt x="8539" y="7607"/>
                </a:cubicBezTo>
                <a:lnTo>
                  <a:pt x="8537" y="7607"/>
                </a:lnTo>
                <a:lnTo>
                  <a:pt x="8537" y="7601"/>
                </a:lnTo>
                <a:close/>
                <a:moveTo>
                  <a:pt x="11325" y="7503"/>
                </a:moveTo>
                <a:cubicBezTo>
                  <a:pt x="11335" y="7560"/>
                  <a:pt x="11346" y="7618"/>
                  <a:pt x="11354" y="7676"/>
                </a:cubicBezTo>
                <a:cubicBezTo>
                  <a:pt x="11347" y="7683"/>
                  <a:pt x="11339" y="7691"/>
                  <a:pt x="11330" y="7697"/>
                </a:cubicBezTo>
                <a:lnTo>
                  <a:pt x="11302" y="7515"/>
                </a:lnTo>
                <a:cubicBezTo>
                  <a:pt x="11311" y="7510"/>
                  <a:pt x="11317" y="7507"/>
                  <a:pt x="11325" y="7503"/>
                </a:cubicBezTo>
                <a:close/>
                <a:moveTo>
                  <a:pt x="12529" y="7564"/>
                </a:moveTo>
                <a:cubicBezTo>
                  <a:pt x="12540" y="7614"/>
                  <a:pt x="12550" y="7664"/>
                  <a:pt x="12561" y="7714"/>
                </a:cubicBezTo>
                <a:cubicBezTo>
                  <a:pt x="12550" y="7732"/>
                  <a:pt x="12539" y="7749"/>
                  <a:pt x="12526" y="7767"/>
                </a:cubicBezTo>
                <a:cubicBezTo>
                  <a:pt x="12516" y="7715"/>
                  <a:pt x="12507" y="7663"/>
                  <a:pt x="12496" y="7611"/>
                </a:cubicBezTo>
                <a:cubicBezTo>
                  <a:pt x="12508" y="7595"/>
                  <a:pt x="12518" y="7580"/>
                  <a:pt x="12529" y="7564"/>
                </a:cubicBezTo>
                <a:close/>
                <a:moveTo>
                  <a:pt x="8380" y="7467"/>
                </a:moveTo>
                <a:cubicBezTo>
                  <a:pt x="8380" y="7481"/>
                  <a:pt x="8379" y="7495"/>
                  <a:pt x="8377" y="7509"/>
                </a:cubicBezTo>
                <a:lnTo>
                  <a:pt x="8350" y="7521"/>
                </a:lnTo>
                <a:cubicBezTo>
                  <a:pt x="8332" y="7529"/>
                  <a:pt x="8318" y="7536"/>
                  <a:pt x="8307" y="7554"/>
                </a:cubicBezTo>
                <a:cubicBezTo>
                  <a:pt x="8297" y="7570"/>
                  <a:pt x="8294" y="7590"/>
                  <a:pt x="8299" y="7609"/>
                </a:cubicBezTo>
                <a:cubicBezTo>
                  <a:pt x="8307" y="7638"/>
                  <a:pt x="8337" y="7663"/>
                  <a:pt x="8368" y="7663"/>
                </a:cubicBezTo>
                <a:cubicBezTo>
                  <a:pt x="8368" y="7669"/>
                  <a:pt x="8366" y="7675"/>
                  <a:pt x="8366" y="7683"/>
                </a:cubicBezTo>
                <a:cubicBezTo>
                  <a:pt x="8289" y="7718"/>
                  <a:pt x="8210" y="7753"/>
                  <a:pt x="8132" y="7788"/>
                </a:cubicBezTo>
                <a:lnTo>
                  <a:pt x="8132" y="7780"/>
                </a:lnTo>
                <a:cubicBezTo>
                  <a:pt x="8133" y="7757"/>
                  <a:pt x="8122" y="7736"/>
                  <a:pt x="8105" y="7722"/>
                </a:cubicBezTo>
                <a:cubicBezTo>
                  <a:pt x="8112" y="7716"/>
                  <a:pt x="8117" y="7711"/>
                  <a:pt x="8123" y="7706"/>
                </a:cubicBezTo>
                <a:cubicBezTo>
                  <a:pt x="8211" y="7628"/>
                  <a:pt x="8297" y="7549"/>
                  <a:pt x="8380" y="7467"/>
                </a:cubicBezTo>
                <a:close/>
                <a:moveTo>
                  <a:pt x="11104" y="7834"/>
                </a:moveTo>
                <a:cubicBezTo>
                  <a:pt x="11108" y="7846"/>
                  <a:pt x="11109" y="7861"/>
                  <a:pt x="11111" y="7876"/>
                </a:cubicBezTo>
                <a:cubicBezTo>
                  <a:pt x="11110" y="7873"/>
                  <a:pt x="11110" y="7870"/>
                  <a:pt x="11109" y="7867"/>
                </a:cubicBezTo>
                <a:cubicBezTo>
                  <a:pt x="11108" y="7855"/>
                  <a:pt x="11106" y="7844"/>
                  <a:pt x="11104" y="7834"/>
                </a:cubicBezTo>
                <a:close/>
                <a:moveTo>
                  <a:pt x="7975" y="7835"/>
                </a:moveTo>
                <a:lnTo>
                  <a:pt x="7975" y="7835"/>
                </a:lnTo>
                <a:cubicBezTo>
                  <a:pt x="7973" y="7844"/>
                  <a:pt x="7973" y="7851"/>
                  <a:pt x="7973" y="7859"/>
                </a:cubicBezTo>
                <a:cubicBezTo>
                  <a:pt x="7954" y="7868"/>
                  <a:pt x="7934" y="7876"/>
                  <a:pt x="7915" y="7885"/>
                </a:cubicBezTo>
                <a:cubicBezTo>
                  <a:pt x="7934" y="7868"/>
                  <a:pt x="7954" y="7851"/>
                  <a:pt x="7975" y="7835"/>
                </a:cubicBezTo>
                <a:close/>
                <a:moveTo>
                  <a:pt x="12252" y="7425"/>
                </a:moveTo>
                <a:cubicBezTo>
                  <a:pt x="12259" y="7465"/>
                  <a:pt x="12265" y="7504"/>
                  <a:pt x="12274" y="7545"/>
                </a:cubicBezTo>
                <a:cubicBezTo>
                  <a:pt x="12200" y="7643"/>
                  <a:pt x="12127" y="7739"/>
                  <a:pt x="12052" y="7837"/>
                </a:cubicBezTo>
                <a:cubicBezTo>
                  <a:pt x="12032" y="7861"/>
                  <a:pt x="12012" y="7887"/>
                  <a:pt x="11991" y="7914"/>
                </a:cubicBezTo>
                <a:cubicBezTo>
                  <a:pt x="11981" y="7858"/>
                  <a:pt x="11970" y="7805"/>
                  <a:pt x="11960" y="7749"/>
                </a:cubicBezTo>
                <a:cubicBezTo>
                  <a:pt x="12058" y="7641"/>
                  <a:pt x="12156" y="7534"/>
                  <a:pt x="12252" y="7425"/>
                </a:cubicBezTo>
                <a:close/>
                <a:moveTo>
                  <a:pt x="9800" y="7815"/>
                </a:moveTo>
                <a:lnTo>
                  <a:pt x="9819" y="7959"/>
                </a:lnTo>
                <a:cubicBezTo>
                  <a:pt x="9811" y="7954"/>
                  <a:pt x="9803" y="7948"/>
                  <a:pt x="9792" y="7945"/>
                </a:cubicBezTo>
                <a:cubicBezTo>
                  <a:pt x="9783" y="7944"/>
                  <a:pt x="9775" y="7943"/>
                  <a:pt x="9766" y="7943"/>
                </a:cubicBezTo>
                <a:cubicBezTo>
                  <a:pt x="9763" y="7943"/>
                  <a:pt x="9760" y="7943"/>
                  <a:pt x="9757" y="7943"/>
                </a:cubicBezTo>
                <a:cubicBezTo>
                  <a:pt x="9753" y="7912"/>
                  <a:pt x="9749" y="7882"/>
                  <a:pt x="9747" y="7851"/>
                </a:cubicBezTo>
                <a:cubicBezTo>
                  <a:pt x="9764" y="7840"/>
                  <a:pt x="9783" y="7826"/>
                  <a:pt x="9800" y="7815"/>
                </a:cubicBezTo>
                <a:close/>
                <a:moveTo>
                  <a:pt x="8904" y="7618"/>
                </a:moveTo>
                <a:cubicBezTo>
                  <a:pt x="8900" y="7705"/>
                  <a:pt x="8897" y="7792"/>
                  <a:pt x="8893" y="7877"/>
                </a:cubicBezTo>
                <a:cubicBezTo>
                  <a:pt x="8827" y="7912"/>
                  <a:pt x="8763" y="7947"/>
                  <a:pt x="8697" y="7982"/>
                </a:cubicBezTo>
                <a:lnTo>
                  <a:pt x="8697" y="7710"/>
                </a:lnTo>
                <a:cubicBezTo>
                  <a:pt x="8726" y="7697"/>
                  <a:pt x="8755" y="7684"/>
                  <a:pt x="8784" y="7671"/>
                </a:cubicBezTo>
                <a:cubicBezTo>
                  <a:pt x="8824" y="7653"/>
                  <a:pt x="8863" y="7637"/>
                  <a:pt x="8904" y="7618"/>
                </a:cubicBezTo>
                <a:close/>
                <a:moveTo>
                  <a:pt x="10059" y="7633"/>
                </a:moveTo>
                <a:lnTo>
                  <a:pt x="10101" y="7928"/>
                </a:lnTo>
                <a:cubicBezTo>
                  <a:pt x="10063" y="7951"/>
                  <a:pt x="10023" y="7971"/>
                  <a:pt x="9985" y="7992"/>
                </a:cubicBezTo>
                <a:cubicBezTo>
                  <a:pt x="9976" y="7927"/>
                  <a:pt x="9966" y="7860"/>
                  <a:pt x="9959" y="7793"/>
                </a:cubicBezTo>
                <a:cubicBezTo>
                  <a:pt x="9955" y="7766"/>
                  <a:pt x="9953" y="7738"/>
                  <a:pt x="9949" y="7711"/>
                </a:cubicBezTo>
                <a:cubicBezTo>
                  <a:pt x="9986" y="7685"/>
                  <a:pt x="10022" y="7660"/>
                  <a:pt x="10059" y="7633"/>
                </a:cubicBezTo>
                <a:close/>
                <a:moveTo>
                  <a:pt x="10846" y="7772"/>
                </a:moveTo>
                <a:cubicBezTo>
                  <a:pt x="10856" y="7861"/>
                  <a:pt x="10867" y="7953"/>
                  <a:pt x="10881" y="8042"/>
                </a:cubicBezTo>
                <a:cubicBezTo>
                  <a:pt x="10867" y="8051"/>
                  <a:pt x="10854" y="8058"/>
                  <a:pt x="10840" y="8068"/>
                </a:cubicBezTo>
                <a:cubicBezTo>
                  <a:pt x="10825" y="7979"/>
                  <a:pt x="10810" y="7890"/>
                  <a:pt x="10797" y="7800"/>
                </a:cubicBezTo>
                <a:cubicBezTo>
                  <a:pt x="10813" y="7792"/>
                  <a:pt x="10830" y="7783"/>
                  <a:pt x="10846" y="7772"/>
                </a:cubicBezTo>
                <a:close/>
                <a:moveTo>
                  <a:pt x="8536" y="7783"/>
                </a:moveTo>
                <a:lnTo>
                  <a:pt x="8536" y="7783"/>
                </a:lnTo>
                <a:cubicBezTo>
                  <a:pt x="8535" y="7877"/>
                  <a:pt x="8535" y="7971"/>
                  <a:pt x="8535" y="8067"/>
                </a:cubicBezTo>
                <a:cubicBezTo>
                  <a:pt x="8529" y="8070"/>
                  <a:pt x="8522" y="8073"/>
                  <a:pt x="8514" y="8077"/>
                </a:cubicBezTo>
                <a:cubicBezTo>
                  <a:pt x="8520" y="7981"/>
                  <a:pt x="8524" y="7883"/>
                  <a:pt x="8527" y="7787"/>
                </a:cubicBezTo>
                <a:cubicBezTo>
                  <a:pt x="8530" y="7785"/>
                  <a:pt x="8534" y="7784"/>
                  <a:pt x="8536" y="7783"/>
                </a:cubicBezTo>
                <a:close/>
                <a:moveTo>
                  <a:pt x="8889" y="8069"/>
                </a:moveTo>
                <a:lnTo>
                  <a:pt x="8889" y="8088"/>
                </a:lnTo>
                <a:cubicBezTo>
                  <a:pt x="8881" y="8094"/>
                  <a:pt x="8872" y="8100"/>
                  <a:pt x="8862" y="8106"/>
                </a:cubicBezTo>
                <a:cubicBezTo>
                  <a:pt x="8809" y="8134"/>
                  <a:pt x="8753" y="8161"/>
                  <a:pt x="8697" y="8187"/>
                </a:cubicBezTo>
                <a:cubicBezTo>
                  <a:pt x="8697" y="8183"/>
                  <a:pt x="8698" y="8177"/>
                  <a:pt x="8697" y="8172"/>
                </a:cubicBezTo>
                <a:cubicBezTo>
                  <a:pt x="8762" y="8139"/>
                  <a:pt x="8825" y="8104"/>
                  <a:pt x="8889" y="8069"/>
                </a:cubicBezTo>
                <a:close/>
                <a:moveTo>
                  <a:pt x="10628" y="7893"/>
                </a:moveTo>
                <a:cubicBezTo>
                  <a:pt x="10628" y="7894"/>
                  <a:pt x="10628" y="7897"/>
                  <a:pt x="10629" y="7898"/>
                </a:cubicBezTo>
                <a:cubicBezTo>
                  <a:pt x="10644" y="7986"/>
                  <a:pt x="10659" y="8074"/>
                  <a:pt x="10675" y="8161"/>
                </a:cubicBezTo>
                <a:cubicBezTo>
                  <a:pt x="10647" y="8175"/>
                  <a:pt x="10617" y="8189"/>
                  <a:pt x="10588" y="8203"/>
                </a:cubicBezTo>
                <a:cubicBezTo>
                  <a:pt x="10571" y="8142"/>
                  <a:pt x="10555" y="8082"/>
                  <a:pt x="10539" y="8020"/>
                </a:cubicBezTo>
                <a:cubicBezTo>
                  <a:pt x="10534" y="7997"/>
                  <a:pt x="10529" y="7974"/>
                  <a:pt x="10524" y="7951"/>
                </a:cubicBezTo>
                <a:lnTo>
                  <a:pt x="10628" y="7893"/>
                </a:lnTo>
                <a:close/>
                <a:moveTo>
                  <a:pt x="12333" y="7829"/>
                </a:moveTo>
                <a:cubicBezTo>
                  <a:pt x="12337" y="7849"/>
                  <a:pt x="12342" y="7870"/>
                  <a:pt x="12346" y="7888"/>
                </a:cubicBezTo>
                <a:cubicBezTo>
                  <a:pt x="12333" y="7893"/>
                  <a:pt x="12320" y="7899"/>
                  <a:pt x="12312" y="7908"/>
                </a:cubicBezTo>
                <a:cubicBezTo>
                  <a:pt x="12231" y="8013"/>
                  <a:pt x="12145" y="8116"/>
                  <a:pt x="12056" y="8217"/>
                </a:cubicBezTo>
                <a:lnTo>
                  <a:pt x="12052" y="8197"/>
                </a:lnTo>
                <a:cubicBezTo>
                  <a:pt x="12102" y="8135"/>
                  <a:pt x="12150" y="8072"/>
                  <a:pt x="12198" y="8008"/>
                </a:cubicBezTo>
                <a:cubicBezTo>
                  <a:pt x="12244" y="7948"/>
                  <a:pt x="12288" y="7888"/>
                  <a:pt x="12333" y="7829"/>
                </a:cubicBezTo>
                <a:close/>
                <a:moveTo>
                  <a:pt x="11167" y="8202"/>
                </a:moveTo>
                <a:cubicBezTo>
                  <a:pt x="11168" y="8208"/>
                  <a:pt x="11170" y="8217"/>
                  <a:pt x="11171" y="8223"/>
                </a:cubicBezTo>
                <a:cubicBezTo>
                  <a:pt x="11170" y="8228"/>
                  <a:pt x="11171" y="8233"/>
                  <a:pt x="11172" y="8238"/>
                </a:cubicBezTo>
                <a:lnTo>
                  <a:pt x="11168" y="8243"/>
                </a:lnTo>
                <a:cubicBezTo>
                  <a:pt x="11166" y="8229"/>
                  <a:pt x="11162" y="8218"/>
                  <a:pt x="11161" y="8204"/>
                </a:cubicBezTo>
                <a:cubicBezTo>
                  <a:pt x="11162" y="8203"/>
                  <a:pt x="11165" y="8203"/>
                  <a:pt x="11167" y="8202"/>
                </a:cubicBezTo>
                <a:close/>
                <a:moveTo>
                  <a:pt x="11744" y="7984"/>
                </a:moveTo>
                <a:cubicBezTo>
                  <a:pt x="11757" y="8047"/>
                  <a:pt x="11768" y="8109"/>
                  <a:pt x="11783" y="8172"/>
                </a:cubicBezTo>
                <a:cubicBezTo>
                  <a:pt x="11761" y="8199"/>
                  <a:pt x="11737" y="8227"/>
                  <a:pt x="11715" y="8254"/>
                </a:cubicBezTo>
                <a:cubicBezTo>
                  <a:pt x="11700" y="8189"/>
                  <a:pt x="11685" y="8126"/>
                  <a:pt x="11672" y="8061"/>
                </a:cubicBezTo>
                <a:cubicBezTo>
                  <a:pt x="11696" y="8035"/>
                  <a:pt x="11721" y="8010"/>
                  <a:pt x="11744" y="7984"/>
                </a:cubicBezTo>
                <a:close/>
                <a:moveTo>
                  <a:pt x="8358" y="7864"/>
                </a:moveTo>
                <a:lnTo>
                  <a:pt x="8358" y="7864"/>
                </a:lnTo>
                <a:cubicBezTo>
                  <a:pt x="8353" y="7964"/>
                  <a:pt x="8349" y="8067"/>
                  <a:pt x="8345" y="8167"/>
                </a:cubicBezTo>
                <a:cubicBezTo>
                  <a:pt x="8344" y="8168"/>
                  <a:pt x="8340" y="8168"/>
                  <a:pt x="8339" y="8169"/>
                </a:cubicBezTo>
                <a:cubicBezTo>
                  <a:pt x="8266" y="8207"/>
                  <a:pt x="8190" y="8245"/>
                  <a:pt x="8117" y="8282"/>
                </a:cubicBezTo>
                <a:cubicBezTo>
                  <a:pt x="8118" y="8251"/>
                  <a:pt x="8118" y="8221"/>
                  <a:pt x="8120" y="8190"/>
                </a:cubicBezTo>
                <a:cubicBezTo>
                  <a:pt x="8170" y="8171"/>
                  <a:pt x="8220" y="8150"/>
                  <a:pt x="8271" y="8131"/>
                </a:cubicBezTo>
                <a:cubicBezTo>
                  <a:pt x="8297" y="8121"/>
                  <a:pt x="8318" y="8109"/>
                  <a:pt x="8331" y="8084"/>
                </a:cubicBezTo>
                <a:cubicBezTo>
                  <a:pt x="8346" y="8060"/>
                  <a:pt x="8349" y="8032"/>
                  <a:pt x="8343" y="8006"/>
                </a:cubicBezTo>
                <a:cubicBezTo>
                  <a:pt x="8330" y="7965"/>
                  <a:pt x="8289" y="7931"/>
                  <a:pt x="8245" y="7931"/>
                </a:cubicBezTo>
                <a:cubicBezTo>
                  <a:pt x="8236" y="7931"/>
                  <a:pt x="8227" y="7933"/>
                  <a:pt x="8218" y="7936"/>
                </a:cubicBezTo>
                <a:cubicBezTo>
                  <a:pt x="8186" y="7947"/>
                  <a:pt x="8157" y="7960"/>
                  <a:pt x="8127" y="7971"/>
                </a:cubicBezTo>
                <a:lnTo>
                  <a:pt x="8127" y="7967"/>
                </a:lnTo>
                <a:cubicBezTo>
                  <a:pt x="8204" y="7933"/>
                  <a:pt x="8281" y="7899"/>
                  <a:pt x="8358" y="7864"/>
                </a:cubicBezTo>
                <a:close/>
                <a:moveTo>
                  <a:pt x="7448" y="8268"/>
                </a:moveTo>
                <a:cubicBezTo>
                  <a:pt x="7448" y="8270"/>
                  <a:pt x="7447" y="8272"/>
                  <a:pt x="7447" y="8274"/>
                </a:cubicBezTo>
                <a:cubicBezTo>
                  <a:pt x="7428" y="8282"/>
                  <a:pt x="7410" y="8291"/>
                  <a:pt x="7391" y="8301"/>
                </a:cubicBezTo>
                <a:cubicBezTo>
                  <a:pt x="7400" y="8295"/>
                  <a:pt x="7408" y="8287"/>
                  <a:pt x="7418" y="8281"/>
                </a:cubicBezTo>
                <a:cubicBezTo>
                  <a:pt x="7428" y="8277"/>
                  <a:pt x="7437" y="8274"/>
                  <a:pt x="7448" y="8268"/>
                </a:cubicBezTo>
                <a:close/>
                <a:moveTo>
                  <a:pt x="9867" y="8301"/>
                </a:moveTo>
                <a:cubicBezTo>
                  <a:pt x="9867" y="8303"/>
                  <a:pt x="9868" y="8305"/>
                  <a:pt x="9868" y="8307"/>
                </a:cubicBezTo>
                <a:cubicBezTo>
                  <a:pt x="9865" y="8308"/>
                  <a:pt x="9860" y="8311"/>
                  <a:pt x="9856" y="8313"/>
                </a:cubicBezTo>
                <a:cubicBezTo>
                  <a:pt x="9856" y="8311"/>
                  <a:pt x="9857" y="8308"/>
                  <a:pt x="9857" y="8306"/>
                </a:cubicBezTo>
                <a:cubicBezTo>
                  <a:pt x="9861" y="8305"/>
                  <a:pt x="9863" y="8302"/>
                  <a:pt x="9867" y="8301"/>
                </a:cubicBezTo>
                <a:close/>
                <a:moveTo>
                  <a:pt x="10137" y="8160"/>
                </a:moveTo>
                <a:cubicBezTo>
                  <a:pt x="10148" y="8222"/>
                  <a:pt x="10157" y="8285"/>
                  <a:pt x="10167" y="8347"/>
                </a:cubicBezTo>
                <a:cubicBezTo>
                  <a:pt x="10168" y="8358"/>
                  <a:pt x="10171" y="8369"/>
                  <a:pt x="10172" y="8379"/>
                </a:cubicBezTo>
                <a:cubicBezTo>
                  <a:pt x="10157" y="8368"/>
                  <a:pt x="10141" y="8357"/>
                  <a:pt x="10125" y="8347"/>
                </a:cubicBezTo>
                <a:cubicBezTo>
                  <a:pt x="10094" y="8329"/>
                  <a:pt x="10059" y="8315"/>
                  <a:pt x="10025" y="8303"/>
                </a:cubicBezTo>
                <a:cubicBezTo>
                  <a:pt x="10021" y="8277"/>
                  <a:pt x="10018" y="8250"/>
                  <a:pt x="10015" y="8224"/>
                </a:cubicBezTo>
                <a:cubicBezTo>
                  <a:pt x="10056" y="8203"/>
                  <a:pt x="10098" y="8181"/>
                  <a:pt x="10137" y="8160"/>
                </a:cubicBezTo>
                <a:close/>
                <a:moveTo>
                  <a:pt x="7957" y="8255"/>
                </a:moveTo>
                <a:cubicBezTo>
                  <a:pt x="7957" y="8291"/>
                  <a:pt x="7956" y="8326"/>
                  <a:pt x="7955" y="8362"/>
                </a:cubicBezTo>
                <a:cubicBezTo>
                  <a:pt x="7939" y="8369"/>
                  <a:pt x="7921" y="8378"/>
                  <a:pt x="7903" y="8386"/>
                </a:cubicBezTo>
                <a:cubicBezTo>
                  <a:pt x="7904" y="8349"/>
                  <a:pt x="7905" y="8315"/>
                  <a:pt x="7905" y="8279"/>
                </a:cubicBezTo>
                <a:cubicBezTo>
                  <a:pt x="7923" y="8271"/>
                  <a:pt x="7940" y="8263"/>
                  <a:pt x="7957" y="8255"/>
                </a:cubicBezTo>
                <a:close/>
                <a:moveTo>
                  <a:pt x="10342" y="8052"/>
                </a:moveTo>
                <a:cubicBezTo>
                  <a:pt x="10363" y="8136"/>
                  <a:pt x="10385" y="8219"/>
                  <a:pt x="10408" y="8302"/>
                </a:cubicBezTo>
                <a:cubicBezTo>
                  <a:pt x="10394" y="8326"/>
                  <a:pt x="10388" y="8358"/>
                  <a:pt x="10393" y="8389"/>
                </a:cubicBezTo>
                <a:cubicBezTo>
                  <a:pt x="10391" y="8389"/>
                  <a:pt x="10391" y="8389"/>
                  <a:pt x="10390" y="8390"/>
                </a:cubicBezTo>
                <a:cubicBezTo>
                  <a:pt x="10373" y="8277"/>
                  <a:pt x="10357" y="8166"/>
                  <a:pt x="10339" y="8053"/>
                </a:cubicBezTo>
                <a:cubicBezTo>
                  <a:pt x="10341" y="8053"/>
                  <a:pt x="10342" y="8052"/>
                  <a:pt x="10342" y="8052"/>
                </a:cubicBezTo>
                <a:close/>
                <a:moveTo>
                  <a:pt x="11472" y="8272"/>
                </a:moveTo>
                <a:cubicBezTo>
                  <a:pt x="11488" y="8339"/>
                  <a:pt x="11503" y="8406"/>
                  <a:pt x="11520" y="8474"/>
                </a:cubicBezTo>
                <a:cubicBezTo>
                  <a:pt x="11506" y="8489"/>
                  <a:pt x="11490" y="8507"/>
                  <a:pt x="11476" y="8522"/>
                </a:cubicBezTo>
                <a:cubicBezTo>
                  <a:pt x="11462" y="8452"/>
                  <a:pt x="11449" y="8380"/>
                  <a:pt x="11436" y="8310"/>
                </a:cubicBezTo>
                <a:cubicBezTo>
                  <a:pt x="11447" y="8297"/>
                  <a:pt x="11461" y="8285"/>
                  <a:pt x="11472" y="8272"/>
                </a:cubicBezTo>
                <a:close/>
                <a:moveTo>
                  <a:pt x="7726" y="8364"/>
                </a:moveTo>
                <a:lnTo>
                  <a:pt x="7726" y="8364"/>
                </a:lnTo>
                <a:cubicBezTo>
                  <a:pt x="7724" y="8400"/>
                  <a:pt x="7724" y="8436"/>
                  <a:pt x="7723" y="8472"/>
                </a:cubicBezTo>
                <a:lnTo>
                  <a:pt x="7545" y="8554"/>
                </a:lnTo>
                <a:cubicBezTo>
                  <a:pt x="7552" y="8515"/>
                  <a:pt x="7562" y="8478"/>
                  <a:pt x="7572" y="8440"/>
                </a:cubicBezTo>
                <a:cubicBezTo>
                  <a:pt x="7623" y="8414"/>
                  <a:pt x="7675" y="8389"/>
                  <a:pt x="7726" y="8364"/>
                </a:cubicBezTo>
                <a:close/>
                <a:moveTo>
                  <a:pt x="8339" y="8359"/>
                </a:moveTo>
                <a:cubicBezTo>
                  <a:pt x="8338" y="8386"/>
                  <a:pt x="8338" y="8413"/>
                  <a:pt x="8337" y="8439"/>
                </a:cubicBezTo>
                <a:cubicBezTo>
                  <a:pt x="8262" y="8484"/>
                  <a:pt x="8185" y="8530"/>
                  <a:pt x="8111" y="8576"/>
                </a:cubicBezTo>
                <a:cubicBezTo>
                  <a:pt x="8111" y="8541"/>
                  <a:pt x="8112" y="8508"/>
                  <a:pt x="8113" y="8472"/>
                </a:cubicBezTo>
                <a:cubicBezTo>
                  <a:pt x="8188" y="8435"/>
                  <a:pt x="8265" y="8397"/>
                  <a:pt x="8339" y="8359"/>
                </a:cubicBezTo>
                <a:close/>
                <a:moveTo>
                  <a:pt x="10492" y="8562"/>
                </a:moveTo>
                <a:cubicBezTo>
                  <a:pt x="10498" y="8577"/>
                  <a:pt x="10503" y="8592"/>
                  <a:pt x="10508" y="8607"/>
                </a:cubicBezTo>
                <a:cubicBezTo>
                  <a:pt x="10514" y="8627"/>
                  <a:pt x="10522" y="8646"/>
                  <a:pt x="10530" y="8665"/>
                </a:cubicBezTo>
                <a:cubicBezTo>
                  <a:pt x="10504" y="8641"/>
                  <a:pt x="10477" y="8616"/>
                  <a:pt x="10451" y="8593"/>
                </a:cubicBezTo>
                <a:cubicBezTo>
                  <a:pt x="10448" y="8591"/>
                  <a:pt x="10445" y="8587"/>
                  <a:pt x="10442" y="8585"/>
                </a:cubicBezTo>
                <a:lnTo>
                  <a:pt x="10492" y="8562"/>
                </a:lnTo>
                <a:close/>
                <a:moveTo>
                  <a:pt x="7950" y="8552"/>
                </a:moveTo>
                <a:cubicBezTo>
                  <a:pt x="7949" y="8592"/>
                  <a:pt x="7949" y="8630"/>
                  <a:pt x="7947" y="8669"/>
                </a:cubicBezTo>
                <a:cubicBezTo>
                  <a:pt x="7939" y="8674"/>
                  <a:pt x="7928" y="8680"/>
                  <a:pt x="7919" y="8686"/>
                </a:cubicBezTo>
                <a:cubicBezTo>
                  <a:pt x="7941" y="8657"/>
                  <a:pt x="7945" y="8613"/>
                  <a:pt x="7925" y="8581"/>
                </a:cubicBezTo>
                <a:cubicBezTo>
                  <a:pt x="7923" y="8576"/>
                  <a:pt x="7919" y="8574"/>
                  <a:pt x="7916" y="8569"/>
                </a:cubicBezTo>
                <a:cubicBezTo>
                  <a:pt x="7919" y="8567"/>
                  <a:pt x="7923" y="8566"/>
                  <a:pt x="7925" y="8565"/>
                </a:cubicBezTo>
                <a:cubicBezTo>
                  <a:pt x="7932" y="8561"/>
                  <a:pt x="7941" y="8556"/>
                  <a:pt x="7950" y="8552"/>
                </a:cubicBezTo>
                <a:close/>
                <a:moveTo>
                  <a:pt x="9676" y="8410"/>
                </a:moveTo>
                <a:cubicBezTo>
                  <a:pt x="9677" y="8410"/>
                  <a:pt x="9677" y="8411"/>
                  <a:pt x="9679" y="8411"/>
                </a:cubicBezTo>
                <a:cubicBezTo>
                  <a:pt x="9699" y="8420"/>
                  <a:pt x="9719" y="8427"/>
                  <a:pt x="9739" y="8427"/>
                </a:cubicBezTo>
                <a:cubicBezTo>
                  <a:pt x="9749" y="8427"/>
                  <a:pt x="9759" y="8425"/>
                  <a:pt x="9770" y="8422"/>
                </a:cubicBezTo>
                <a:cubicBezTo>
                  <a:pt x="9774" y="8421"/>
                  <a:pt x="9778" y="8419"/>
                  <a:pt x="9781" y="8417"/>
                </a:cubicBezTo>
                <a:lnTo>
                  <a:pt x="9781" y="8417"/>
                </a:lnTo>
                <a:cubicBezTo>
                  <a:pt x="9770" y="8461"/>
                  <a:pt x="9774" y="8509"/>
                  <a:pt x="9799" y="8548"/>
                </a:cubicBezTo>
                <a:cubicBezTo>
                  <a:pt x="9804" y="8555"/>
                  <a:pt x="9810" y="8562"/>
                  <a:pt x="9815" y="8570"/>
                </a:cubicBezTo>
                <a:cubicBezTo>
                  <a:pt x="9730" y="8610"/>
                  <a:pt x="9645" y="8657"/>
                  <a:pt x="9565" y="8701"/>
                </a:cubicBezTo>
                <a:cubicBezTo>
                  <a:pt x="9567" y="8619"/>
                  <a:pt x="9571" y="8535"/>
                  <a:pt x="9573" y="8452"/>
                </a:cubicBezTo>
                <a:cubicBezTo>
                  <a:pt x="9607" y="8437"/>
                  <a:pt x="9642" y="8424"/>
                  <a:pt x="9676" y="8410"/>
                </a:cubicBezTo>
                <a:close/>
                <a:moveTo>
                  <a:pt x="11227" y="8523"/>
                </a:moveTo>
                <a:cubicBezTo>
                  <a:pt x="11232" y="8551"/>
                  <a:pt x="11237" y="8581"/>
                  <a:pt x="11243" y="8609"/>
                </a:cubicBezTo>
                <a:cubicBezTo>
                  <a:pt x="11251" y="8651"/>
                  <a:pt x="11260" y="8691"/>
                  <a:pt x="11268" y="8732"/>
                </a:cubicBezTo>
                <a:cubicBezTo>
                  <a:pt x="11253" y="8664"/>
                  <a:pt x="11237" y="8596"/>
                  <a:pt x="11223" y="8526"/>
                </a:cubicBezTo>
                <a:cubicBezTo>
                  <a:pt x="11223" y="8525"/>
                  <a:pt x="11225" y="8524"/>
                  <a:pt x="11227" y="8523"/>
                </a:cubicBezTo>
                <a:close/>
                <a:moveTo>
                  <a:pt x="11901" y="8624"/>
                </a:moveTo>
                <a:lnTo>
                  <a:pt x="11905" y="8636"/>
                </a:lnTo>
                <a:cubicBezTo>
                  <a:pt x="11906" y="8641"/>
                  <a:pt x="11908" y="8644"/>
                  <a:pt x="11911" y="8650"/>
                </a:cubicBezTo>
                <a:cubicBezTo>
                  <a:pt x="11886" y="8685"/>
                  <a:pt x="11860" y="8721"/>
                  <a:pt x="11835" y="8757"/>
                </a:cubicBezTo>
                <a:cubicBezTo>
                  <a:pt x="11836" y="8745"/>
                  <a:pt x="11835" y="8730"/>
                  <a:pt x="11830" y="8716"/>
                </a:cubicBezTo>
                <a:cubicBezTo>
                  <a:pt x="11829" y="8710"/>
                  <a:pt x="11828" y="8704"/>
                  <a:pt x="11825" y="8698"/>
                </a:cubicBezTo>
                <a:cubicBezTo>
                  <a:pt x="11850" y="8673"/>
                  <a:pt x="11876" y="8649"/>
                  <a:pt x="11901" y="8624"/>
                </a:cubicBezTo>
                <a:close/>
                <a:moveTo>
                  <a:pt x="8545" y="8832"/>
                </a:moveTo>
                <a:lnTo>
                  <a:pt x="8545" y="8844"/>
                </a:lnTo>
                <a:cubicBezTo>
                  <a:pt x="8532" y="8850"/>
                  <a:pt x="8520" y="8857"/>
                  <a:pt x="8505" y="8863"/>
                </a:cubicBezTo>
                <a:lnTo>
                  <a:pt x="8505" y="8860"/>
                </a:lnTo>
                <a:lnTo>
                  <a:pt x="8505" y="8842"/>
                </a:lnTo>
                <a:cubicBezTo>
                  <a:pt x="8519" y="8839"/>
                  <a:pt x="8531" y="8836"/>
                  <a:pt x="8545" y="8832"/>
                </a:cubicBezTo>
                <a:close/>
                <a:moveTo>
                  <a:pt x="7379" y="8541"/>
                </a:moveTo>
                <a:lnTo>
                  <a:pt x="7379" y="8541"/>
                </a:lnTo>
                <a:cubicBezTo>
                  <a:pt x="7372" y="8572"/>
                  <a:pt x="7365" y="8605"/>
                  <a:pt x="7359" y="8636"/>
                </a:cubicBezTo>
                <a:cubicBezTo>
                  <a:pt x="7293" y="8664"/>
                  <a:pt x="7229" y="8693"/>
                  <a:pt x="7163" y="8721"/>
                </a:cubicBezTo>
                <a:cubicBezTo>
                  <a:pt x="7146" y="8729"/>
                  <a:pt x="7134" y="8745"/>
                  <a:pt x="7129" y="8761"/>
                </a:cubicBezTo>
                <a:cubicBezTo>
                  <a:pt x="6986" y="8818"/>
                  <a:pt x="6842" y="8876"/>
                  <a:pt x="6701" y="8937"/>
                </a:cubicBezTo>
                <a:cubicBezTo>
                  <a:pt x="6925" y="8802"/>
                  <a:pt x="7149" y="8667"/>
                  <a:pt x="7379" y="8541"/>
                </a:cubicBezTo>
                <a:close/>
                <a:moveTo>
                  <a:pt x="9152" y="8641"/>
                </a:moveTo>
                <a:cubicBezTo>
                  <a:pt x="9160" y="8730"/>
                  <a:pt x="9171" y="8818"/>
                  <a:pt x="9182" y="8907"/>
                </a:cubicBezTo>
                <a:cubicBezTo>
                  <a:pt x="9156" y="8923"/>
                  <a:pt x="9131" y="8936"/>
                  <a:pt x="9105" y="8950"/>
                </a:cubicBezTo>
                <a:cubicBezTo>
                  <a:pt x="9104" y="8856"/>
                  <a:pt x="9102" y="8761"/>
                  <a:pt x="9100" y="8667"/>
                </a:cubicBezTo>
                <a:cubicBezTo>
                  <a:pt x="9117" y="8658"/>
                  <a:pt x="9134" y="8650"/>
                  <a:pt x="9152" y="8641"/>
                </a:cubicBezTo>
                <a:close/>
                <a:moveTo>
                  <a:pt x="8897" y="8767"/>
                </a:moveTo>
                <a:cubicBezTo>
                  <a:pt x="8898" y="8826"/>
                  <a:pt x="8902" y="8886"/>
                  <a:pt x="8904" y="8946"/>
                </a:cubicBezTo>
                <a:cubicBezTo>
                  <a:pt x="8889" y="8949"/>
                  <a:pt x="8877" y="8953"/>
                  <a:pt x="8861" y="8959"/>
                </a:cubicBezTo>
                <a:cubicBezTo>
                  <a:pt x="8812" y="8981"/>
                  <a:pt x="8764" y="9003"/>
                  <a:pt x="8715" y="9026"/>
                </a:cubicBezTo>
                <a:cubicBezTo>
                  <a:pt x="8713" y="8971"/>
                  <a:pt x="8711" y="8916"/>
                  <a:pt x="8710" y="8861"/>
                </a:cubicBezTo>
                <a:cubicBezTo>
                  <a:pt x="8759" y="8836"/>
                  <a:pt x="8806" y="8810"/>
                  <a:pt x="8856" y="8786"/>
                </a:cubicBezTo>
                <a:cubicBezTo>
                  <a:pt x="8869" y="8779"/>
                  <a:pt x="8882" y="8773"/>
                  <a:pt x="8897" y="8767"/>
                </a:cubicBezTo>
                <a:close/>
                <a:moveTo>
                  <a:pt x="8333" y="8883"/>
                </a:moveTo>
                <a:cubicBezTo>
                  <a:pt x="8333" y="8903"/>
                  <a:pt x="8333" y="8923"/>
                  <a:pt x="8334" y="8944"/>
                </a:cubicBezTo>
                <a:cubicBezTo>
                  <a:pt x="8258" y="8981"/>
                  <a:pt x="8180" y="9017"/>
                  <a:pt x="8103" y="9053"/>
                </a:cubicBezTo>
                <a:cubicBezTo>
                  <a:pt x="8105" y="9036"/>
                  <a:pt x="8105" y="9017"/>
                  <a:pt x="8105" y="9000"/>
                </a:cubicBezTo>
                <a:cubicBezTo>
                  <a:pt x="8172" y="8963"/>
                  <a:pt x="8237" y="8926"/>
                  <a:pt x="8302" y="8888"/>
                </a:cubicBezTo>
                <a:cubicBezTo>
                  <a:pt x="8312" y="8887"/>
                  <a:pt x="8323" y="8884"/>
                  <a:pt x="8333" y="8883"/>
                </a:cubicBezTo>
                <a:close/>
                <a:moveTo>
                  <a:pt x="8548" y="8946"/>
                </a:moveTo>
                <a:cubicBezTo>
                  <a:pt x="8550" y="8998"/>
                  <a:pt x="8552" y="9048"/>
                  <a:pt x="8555" y="9100"/>
                </a:cubicBezTo>
                <a:cubicBezTo>
                  <a:pt x="8539" y="9107"/>
                  <a:pt x="8525" y="9114"/>
                  <a:pt x="8509" y="9120"/>
                </a:cubicBezTo>
                <a:cubicBezTo>
                  <a:pt x="8508" y="9069"/>
                  <a:pt x="8508" y="9017"/>
                  <a:pt x="8506" y="8968"/>
                </a:cubicBezTo>
                <a:cubicBezTo>
                  <a:pt x="8521" y="8960"/>
                  <a:pt x="8534" y="8953"/>
                  <a:pt x="8548" y="8946"/>
                </a:cubicBezTo>
                <a:close/>
                <a:moveTo>
                  <a:pt x="10927" y="8343"/>
                </a:moveTo>
                <a:cubicBezTo>
                  <a:pt x="10955" y="8509"/>
                  <a:pt x="10986" y="8674"/>
                  <a:pt x="11025" y="8839"/>
                </a:cubicBezTo>
                <a:cubicBezTo>
                  <a:pt x="11031" y="8870"/>
                  <a:pt x="11040" y="8901"/>
                  <a:pt x="11046" y="8932"/>
                </a:cubicBezTo>
                <a:cubicBezTo>
                  <a:pt x="11043" y="8934"/>
                  <a:pt x="11040" y="8937"/>
                  <a:pt x="11036" y="8942"/>
                </a:cubicBezTo>
                <a:cubicBezTo>
                  <a:pt x="10988" y="8981"/>
                  <a:pt x="10994" y="9062"/>
                  <a:pt x="11035" y="9104"/>
                </a:cubicBezTo>
                <a:lnTo>
                  <a:pt x="10969" y="9144"/>
                </a:lnTo>
                <a:cubicBezTo>
                  <a:pt x="10919" y="9082"/>
                  <a:pt x="10869" y="9022"/>
                  <a:pt x="10818" y="8964"/>
                </a:cubicBezTo>
                <a:cubicBezTo>
                  <a:pt x="10800" y="8945"/>
                  <a:pt x="10783" y="8927"/>
                  <a:pt x="10767" y="8908"/>
                </a:cubicBezTo>
                <a:cubicBezTo>
                  <a:pt x="10774" y="8902"/>
                  <a:pt x="10782" y="8894"/>
                  <a:pt x="10788" y="8886"/>
                </a:cubicBezTo>
                <a:cubicBezTo>
                  <a:pt x="10799" y="8865"/>
                  <a:pt x="10805" y="8835"/>
                  <a:pt x="10797" y="8812"/>
                </a:cubicBezTo>
                <a:cubicBezTo>
                  <a:pt x="10753" y="8700"/>
                  <a:pt x="10711" y="8590"/>
                  <a:pt x="10673" y="8477"/>
                </a:cubicBezTo>
                <a:cubicBezTo>
                  <a:pt x="10691" y="8467"/>
                  <a:pt x="10710" y="8458"/>
                  <a:pt x="10730" y="8448"/>
                </a:cubicBezTo>
                <a:cubicBezTo>
                  <a:pt x="10747" y="8544"/>
                  <a:pt x="10767" y="8639"/>
                  <a:pt x="10789" y="8736"/>
                </a:cubicBezTo>
                <a:cubicBezTo>
                  <a:pt x="10797" y="8772"/>
                  <a:pt x="10833" y="8795"/>
                  <a:pt x="10869" y="8795"/>
                </a:cubicBezTo>
                <a:cubicBezTo>
                  <a:pt x="10875" y="8795"/>
                  <a:pt x="10882" y="8794"/>
                  <a:pt x="10888" y="8792"/>
                </a:cubicBezTo>
                <a:cubicBezTo>
                  <a:pt x="10909" y="8787"/>
                  <a:pt x="10926" y="8773"/>
                  <a:pt x="10937" y="8755"/>
                </a:cubicBezTo>
                <a:cubicBezTo>
                  <a:pt x="10948" y="8735"/>
                  <a:pt x="10948" y="8715"/>
                  <a:pt x="10944" y="8693"/>
                </a:cubicBezTo>
                <a:cubicBezTo>
                  <a:pt x="10927" y="8582"/>
                  <a:pt x="10908" y="8472"/>
                  <a:pt x="10890" y="8364"/>
                </a:cubicBezTo>
                <a:cubicBezTo>
                  <a:pt x="10897" y="8360"/>
                  <a:pt x="10907" y="8354"/>
                  <a:pt x="10914" y="8351"/>
                </a:cubicBezTo>
                <a:cubicBezTo>
                  <a:pt x="10918" y="8348"/>
                  <a:pt x="10923" y="8346"/>
                  <a:pt x="10927" y="8343"/>
                </a:cubicBezTo>
                <a:close/>
                <a:moveTo>
                  <a:pt x="7942" y="9090"/>
                </a:moveTo>
                <a:lnTo>
                  <a:pt x="7942" y="9131"/>
                </a:lnTo>
                <a:cubicBezTo>
                  <a:pt x="7921" y="9141"/>
                  <a:pt x="7899" y="9152"/>
                  <a:pt x="7879" y="9161"/>
                </a:cubicBezTo>
                <a:cubicBezTo>
                  <a:pt x="7879" y="9150"/>
                  <a:pt x="7880" y="9138"/>
                  <a:pt x="7880" y="9125"/>
                </a:cubicBezTo>
                <a:lnTo>
                  <a:pt x="7942" y="9090"/>
                </a:lnTo>
                <a:close/>
                <a:moveTo>
                  <a:pt x="8335" y="9056"/>
                </a:moveTo>
                <a:lnTo>
                  <a:pt x="8335" y="9113"/>
                </a:lnTo>
                <a:cubicBezTo>
                  <a:pt x="8335" y="9140"/>
                  <a:pt x="8337" y="9168"/>
                  <a:pt x="8338" y="9197"/>
                </a:cubicBezTo>
                <a:cubicBezTo>
                  <a:pt x="8261" y="9234"/>
                  <a:pt x="8182" y="9269"/>
                  <a:pt x="8102" y="9304"/>
                </a:cubicBezTo>
                <a:cubicBezTo>
                  <a:pt x="8102" y="9261"/>
                  <a:pt x="8104" y="9218"/>
                  <a:pt x="8104" y="9177"/>
                </a:cubicBezTo>
                <a:cubicBezTo>
                  <a:pt x="8182" y="9136"/>
                  <a:pt x="8260" y="9097"/>
                  <a:pt x="8335" y="9056"/>
                </a:cubicBezTo>
                <a:close/>
                <a:moveTo>
                  <a:pt x="7713" y="9217"/>
                </a:moveTo>
                <a:lnTo>
                  <a:pt x="7713" y="9242"/>
                </a:lnTo>
                <a:cubicBezTo>
                  <a:pt x="7666" y="9264"/>
                  <a:pt x="7621" y="9285"/>
                  <a:pt x="7574" y="9307"/>
                </a:cubicBezTo>
                <a:cubicBezTo>
                  <a:pt x="7518" y="9333"/>
                  <a:pt x="7463" y="9358"/>
                  <a:pt x="7407" y="9384"/>
                </a:cubicBezTo>
                <a:cubicBezTo>
                  <a:pt x="7510" y="9328"/>
                  <a:pt x="7610" y="9273"/>
                  <a:pt x="7713" y="9217"/>
                </a:cubicBezTo>
                <a:close/>
                <a:moveTo>
                  <a:pt x="7571" y="9537"/>
                </a:moveTo>
                <a:lnTo>
                  <a:pt x="7571" y="9537"/>
                </a:lnTo>
                <a:cubicBezTo>
                  <a:pt x="7571" y="9537"/>
                  <a:pt x="7570" y="9537"/>
                  <a:pt x="7570" y="9538"/>
                </a:cubicBezTo>
                <a:lnTo>
                  <a:pt x="7570" y="9538"/>
                </a:lnTo>
                <a:cubicBezTo>
                  <a:pt x="7570" y="9537"/>
                  <a:pt x="7571" y="9537"/>
                  <a:pt x="7571" y="9537"/>
                </a:cubicBezTo>
                <a:close/>
                <a:moveTo>
                  <a:pt x="11666" y="8853"/>
                </a:moveTo>
                <a:cubicBezTo>
                  <a:pt x="11683" y="8861"/>
                  <a:pt x="11701" y="8866"/>
                  <a:pt x="11721" y="8866"/>
                </a:cubicBezTo>
                <a:cubicBezTo>
                  <a:pt x="11731" y="8866"/>
                  <a:pt x="11741" y="8865"/>
                  <a:pt x="11752" y="8862"/>
                </a:cubicBezTo>
                <a:cubicBezTo>
                  <a:pt x="11757" y="8861"/>
                  <a:pt x="11761" y="8858"/>
                  <a:pt x="11766" y="8857"/>
                </a:cubicBezTo>
                <a:lnTo>
                  <a:pt x="11766" y="8857"/>
                </a:lnTo>
                <a:cubicBezTo>
                  <a:pt x="11722" y="8914"/>
                  <a:pt x="11682" y="8970"/>
                  <a:pt x="11642" y="9023"/>
                </a:cubicBezTo>
                <a:cubicBezTo>
                  <a:pt x="11565" y="9129"/>
                  <a:pt x="11491" y="9234"/>
                  <a:pt x="11415" y="9338"/>
                </a:cubicBezTo>
                <a:cubicBezTo>
                  <a:pt x="11368" y="9405"/>
                  <a:pt x="11321" y="9472"/>
                  <a:pt x="11273" y="9539"/>
                </a:cubicBezTo>
                <a:cubicBezTo>
                  <a:pt x="11212" y="9453"/>
                  <a:pt x="11150" y="9371"/>
                  <a:pt x="11085" y="9289"/>
                </a:cubicBezTo>
                <a:cubicBezTo>
                  <a:pt x="11102" y="9278"/>
                  <a:pt x="11118" y="9269"/>
                  <a:pt x="11135" y="9259"/>
                </a:cubicBezTo>
                <a:cubicBezTo>
                  <a:pt x="11137" y="9269"/>
                  <a:pt x="11141" y="9280"/>
                  <a:pt x="11144" y="9291"/>
                </a:cubicBezTo>
                <a:cubicBezTo>
                  <a:pt x="11161" y="9349"/>
                  <a:pt x="11214" y="9389"/>
                  <a:pt x="11272" y="9389"/>
                </a:cubicBezTo>
                <a:cubicBezTo>
                  <a:pt x="11283" y="9389"/>
                  <a:pt x="11295" y="9387"/>
                  <a:pt x="11306" y="9384"/>
                </a:cubicBezTo>
                <a:cubicBezTo>
                  <a:pt x="11375" y="9366"/>
                  <a:pt x="11420" y="9290"/>
                  <a:pt x="11400" y="9220"/>
                </a:cubicBezTo>
                <a:cubicBezTo>
                  <a:pt x="11386" y="9181"/>
                  <a:pt x="11376" y="9140"/>
                  <a:pt x="11364" y="9100"/>
                </a:cubicBezTo>
                <a:cubicBezTo>
                  <a:pt x="11378" y="9090"/>
                  <a:pt x="11390" y="9080"/>
                  <a:pt x="11405" y="9070"/>
                </a:cubicBezTo>
                <a:cubicBezTo>
                  <a:pt x="11419" y="9075"/>
                  <a:pt x="11433" y="9078"/>
                  <a:pt x="11447" y="9078"/>
                </a:cubicBezTo>
                <a:cubicBezTo>
                  <a:pt x="11457" y="9078"/>
                  <a:pt x="11468" y="9077"/>
                  <a:pt x="11478" y="9074"/>
                </a:cubicBezTo>
                <a:cubicBezTo>
                  <a:pt x="11508" y="9065"/>
                  <a:pt x="11535" y="9046"/>
                  <a:pt x="11551" y="9018"/>
                </a:cubicBezTo>
                <a:cubicBezTo>
                  <a:pt x="11565" y="8992"/>
                  <a:pt x="11567" y="8969"/>
                  <a:pt x="11565" y="8941"/>
                </a:cubicBezTo>
                <a:cubicBezTo>
                  <a:pt x="11598" y="8913"/>
                  <a:pt x="11633" y="8883"/>
                  <a:pt x="11666" y="8853"/>
                </a:cubicBezTo>
                <a:close/>
                <a:moveTo>
                  <a:pt x="7207" y="8870"/>
                </a:moveTo>
                <a:cubicBezTo>
                  <a:pt x="6932" y="9022"/>
                  <a:pt x="6658" y="9178"/>
                  <a:pt x="6381" y="9328"/>
                </a:cubicBezTo>
                <a:cubicBezTo>
                  <a:pt x="6295" y="9364"/>
                  <a:pt x="6210" y="9401"/>
                  <a:pt x="6124" y="9442"/>
                </a:cubicBezTo>
                <a:cubicBezTo>
                  <a:pt x="6035" y="9483"/>
                  <a:pt x="5948" y="9530"/>
                  <a:pt x="5859" y="9571"/>
                </a:cubicBezTo>
                <a:cubicBezTo>
                  <a:pt x="5839" y="9581"/>
                  <a:pt x="5829" y="9599"/>
                  <a:pt x="5824" y="9619"/>
                </a:cubicBezTo>
                <a:cubicBezTo>
                  <a:pt x="5720" y="9671"/>
                  <a:pt x="5616" y="9721"/>
                  <a:pt x="5511" y="9771"/>
                </a:cubicBezTo>
                <a:cubicBezTo>
                  <a:pt x="5494" y="9776"/>
                  <a:pt x="5477" y="9783"/>
                  <a:pt x="5461" y="9788"/>
                </a:cubicBezTo>
                <a:cubicBezTo>
                  <a:pt x="5443" y="9768"/>
                  <a:pt x="5414" y="9756"/>
                  <a:pt x="5386" y="9756"/>
                </a:cubicBezTo>
                <a:cubicBezTo>
                  <a:pt x="5370" y="9756"/>
                  <a:pt x="5355" y="9759"/>
                  <a:pt x="5341" y="9768"/>
                </a:cubicBezTo>
                <a:cubicBezTo>
                  <a:pt x="5320" y="9783"/>
                  <a:pt x="5298" y="9797"/>
                  <a:pt x="5277" y="9812"/>
                </a:cubicBezTo>
                <a:cubicBezTo>
                  <a:pt x="5277" y="9807"/>
                  <a:pt x="5278" y="9804"/>
                  <a:pt x="5278" y="9800"/>
                </a:cubicBezTo>
                <a:cubicBezTo>
                  <a:pt x="5392" y="9738"/>
                  <a:pt x="5505" y="9673"/>
                  <a:pt x="5617" y="9606"/>
                </a:cubicBezTo>
                <a:cubicBezTo>
                  <a:pt x="6096" y="9373"/>
                  <a:pt x="6573" y="9134"/>
                  <a:pt x="7062" y="8924"/>
                </a:cubicBezTo>
                <a:cubicBezTo>
                  <a:pt x="7070" y="8922"/>
                  <a:pt x="7075" y="8919"/>
                  <a:pt x="7080" y="8917"/>
                </a:cubicBezTo>
                <a:cubicBezTo>
                  <a:pt x="7080" y="8917"/>
                  <a:pt x="7080" y="8917"/>
                  <a:pt x="7079" y="8917"/>
                </a:cubicBezTo>
                <a:lnTo>
                  <a:pt x="7079" y="8917"/>
                </a:lnTo>
                <a:cubicBezTo>
                  <a:pt x="7118" y="8901"/>
                  <a:pt x="7156" y="8885"/>
                  <a:pt x="7195" y="8870"/>
                </a:cubicBezTo>
                <a:close/>
                <a:moveTo>
                  <a:pt x="4369" y="9984"/>
                </a:moveTo>
                <a:cubicBezTo>
                  <a:pt x="4368" y="9985"/>
                  <a:pt x="4366" y="9985"/>
                  <a:pt x="4366" y="9986"/>
                </a:cubicBezTo>
                <a:cubicBezTo>
                  <a:pt x="4367" y="9985"/>
                  <a:pt x="4368" y="9985"/>
                  <a:pt x="4369" y="9984"/>
                </a:cubicBezTo>
                <a:close/>
                <a:moveTo>
                  <a:pt x="6227" y="9746"/>
                </a:moveTo>
                <a:cubicBezTo>
                  <a:pt x="6228" y="9772"/>
                  <a:pt x="6233" y="9797"/>
                  <a:pt x="6246" y="9820"/>
                </a:cubicBezTo>
                <a:cubicBezTo>
                  <a:pt x="6259" y="9841"/>
                  <a:pt x="6276" y="9859"/>
                  <a:pt x="6297" y="9872"/>
                </a:cubicBezTo>
                <a:cubicBezTo>
                  <a:pt x="6212" y="9907"/>
                  <a:pt x="6128" y="9941"/>
                  <a:pt x="6044" y="9974"/>
                </a:cubicBezTo>
                <a:cubicBezTo>
                  <a:pt x="6046" y="9973"/>
                  <a:pt x="6047" y="9972"/>
                  <a:pt x="6049" y="9969"/>
                </a:cubicBezTo>
                <a:cubicBezTo>
                  <a:pt x="6061" y="9951"/>
                  <a:pt x="6065" y="9925"/>
                  <a:pt x="6057" y="9901"/>
                </a:cubicBezTo>
                <a:cubicBezTo>
                  <a:pt x="6047" y="9863"/>
                  <a:pt x="6008" y="9830"/>
                  <a:pt x="5968" y="9830"/>
                </a:cubicBezTo>
                <a:cubicBezTo>
                  <a:pt x="5959" y="9830"/>
                  <a:pt x="5951" y="9832"/>
                  <a:pt x="5942" y="9834"/>
                </a:cubicBezTo>
                <a:cubicBezTo>
                  <a:pt x="5792" y="9890"/>
                  <a:pt x="5641" y="9943"/>
                  <a:pt x="5489" y="9994"/>
                </a:cubicBezTo>
                <a:cubicBezTo>
                  <a:pt x="5542" y="9969"/>
                  <a:pt x="5595" y="9944"/>
                  <a:pt x="5648" y="9918"/>
                </a:cubicBezTo>
                <a:cubicBezTo>
                  <a:pt x="5842" y="9860"/>
                  <a:pt x="6033" y="9802"/>
                  <a:pt x="6227" y="9746"/>
                </a:cubicBezTo>
                <a:close/>
                <a:moveTo>
                  <a:pt x="7942" y="9261"/>
                </a:moveTo>
                <a:lnTo>
                  <a:pt x="7942" y="9327"/>
                </a:lnTo>
                <a:cubicBezTo>
                  <a:pt x="7942" y="9342"/>
                  <a:pt x="7949" y="9357"/>
                  <a:pt x="7956" y="9369"/>
                </a:cubicBezTo>
                <a:cubicBezTo>
                  <a:pt x="7831" y="9424"/>
                  <a:pt x="7710" y="9478"/>
                  <a:pt x="7586" y="9530"/>
                </a:cubicBezTo>
                <a:lnTo>
                  <a:pt x="7586" y="9530"/>
                </a:lnTo>
                <a:cubicBezTo>
                  <a:pt x="7586" y="9530"/>
                  <a:pt x="7586" y="9530"/>
                  <a:pt x="7587" y="9530"/>
                </a:cubicBezTo>
                <a:lnTo>
                  <a:pt x="7587" y="9530"/>
                </a:lnTo>
                <a:cubicBezTo>
                  <a:pt x="7583" y="9531"/>
                  <a:pt x="7582" y="9531"/>
                  <a:pt x="7579" y="9533"/>
                </a:cubicBezTo>
                <a:cubicBezTo>
                  <a:pt x="7581" y="9532"/>
                  <a:pt x="7583" y="9531"/>
                  <a:pt x="7586" y="9530"/>
                </a:cubicBezTo>
                <a:lnTo>
                  <a:pt x="7586" y="9530"/>
                </a:lnTo>
                <a:cubicBezTo>
                  <a:pt x="7582" y="9532"/>
                  <a:pt x="7578" y="9534"/>
                  <a:pt x="7574" y="9535"/>
                </a:cubicBezTo>
                <a:cubicBezTo>
                  <a:pt x="7572" y="9537"/>
                  <a:pt x="7570" y="9538"/>
                  <a:pt x="7567" y="9539"/>
                </a:cubicBezTo>
                <a:lnTo>
                  <a:pt x="7567" y="9539"/>
                </a:lnTo>
                <a:cubicBezTo>
                  <a:pt x="7568" y="9538"/>
                  <a:pt x="7569" y="9538"/>
                  <a:pt x="7570" y="9538"/>
                </a:cubicBezTo>
                <a:lnTo>
                  <a:pt x="7570" y="9538"/>
                </a:lnTo>
                <a:cubicBezTo>
                  <a:pt x="7568" y="9538"/>
                  <a:pt x="7567" y="9538"/>
                  <a:pt x="7566" y="9539"/>
                </a:cubicBezTo>
                <a:cubicBezTo>
                  <a:pt x="7566" y="9539"/>
                  <a:pt x="7567" y="9539"/>
                  <a:pt x="7567" y="9539"/>
                </a:cubicBezTo>
                <a:lnTo>
                  <a:pt x="7567" y="9539"/>
                </a:lnTo>
                <a:cubicBezTo>
                  <a:pt x="7316" y="9644"/>
                  <a:pt x="7060" y="9745"/>
                  <a:pt x="6805" y="9837"/>
                </a:cubicBezTo>
                <a:cubicBezTo>
                  <a:pt x="6672" y="9885"/>
                  <a:pt x="6541" y="9929"/>
                  <a:pt x="6407" y="9971"/>
                </a:cubicBezTo>
                <a:cubicBezTo>
                  <a:pt x="6356" y="9989"/>
                  <a:pt x="6305" y="10002"/>
                  <a:pt x="6256" y="10019"/>
                </a:cubicBezTo>
                <a:cubicBezTo>
                  <a:pt x="6399" y="9955"/>
                  <a:pt x="6542" y="9892"/>
                  <a:pt x="6686" y="9828"/>
                </a:cubicBezTo>
                <a:cubicBezTo>
                  <a:pt x="6701" y="9822"/>
                  <a:pt x="6717" y="9814"/>
                  <a:pt x="6732" y="9807"/>
                </a:cubicBezTo>
                <a:cubicBezTo>
                  <a:pt x="6743" y="9812"/>
                  <a:pt x="6754" y="9815"/>
                  <a:pt x="6766" y="9815"/>
                </a:cubicBezTo>
                <a:cubicBezTo>
                  <a:pt x="6773" y="9815"/>
                  <a:pt x="6779" y="9814"/>
                  <a:pt x="6786" y="9813"/>
                </a:cubicBezTo>
                <a:cubicBezTo>
                  <a:pt x="6808" y="9805"/>
                  <a:pt x="6828" y="9797"/>
                  <a:pt x="6851" y="9788"/>
                </a:cubicBezTo>
                <a:cubicBezTo>
                  <a:pt x="6875" y="9777"/>
                  <a:pt x="6899" y="9767"/>
                  <a:pt x="6922" y="9758"/>
                </a:cubicBezTo>
                <a:cubicBezTo>
                  <a:pt x="6968" y="9738"/>
                  <a:pt x="7014" y="9717"/>
                  <a:pt x="7059" y="9697"/>
                </a:cubicBezTo>
                <a:cubicBezTo>
                  <a:pt x="7146" y="9657"/>
                  <a:pt x="7232" y="9617"/>
                  <a:pt x="7319" y="9575"/>
                </a:cubicBezTo>
                <a:cubicBezTo>
                  <a:pt x="7474" y="9502"/>
                  <a:pt x="7628" y="9424"/>
                  <a:pt x="7779" y="9347"/>
                </a:cubicBezTo>
                <a:cubicBezTo>
                  <a:pt x="7784" y="9348"/>
                  <a:pt x="7789" y="9349"/>
                  <a:pt x="7795" y="9349"/>
                </a:cubicBezTo>
                <a:cubicBezTo>
                  <a:pt x="7828" y="9349"/>
                  <a:pt x="7855" y="9328"/>
                  <a:pt x="7867" y="9300"/>
                </a:cubicBezTo>
                <a:cubicBezTo>
                  <a:pt x="7892" y="9286"/>
                  <a:pt x="7918" y="9274"/>
                  <a:pt x="7942" y="9261"/>
                </a:cubicBezTo>
                <a:close/>
                <a:moveTo>
                  <a:pt x="5937" y="10152"/>
                </a:moveTo>
                <a:lnTo>
                  <a:pt x="5930" y="10176"/>
                </a:lnTo>
                <a:cubicBezTo>
                  <a:pt x="5890" y="10186"/>
                  <a:pt x="5852" y="10196"/>
                  <a:pt x="5813" y="10204"/>
                </a:cubicBezTo>
                <a:cubicBezTo>
                  <a:pt x="5854" y="10187"/>
                  <a:pt x="5895" y="10171"/>
                  <a:pt x="5937" y="10152"/>
                </a:cubicBezTo>
                <a:close/>
                <a:moveTo>
                  <a:pt x="5065" y="9676"/>
                </a:moveTo>
                <a:cubicBezTo>
                  <a:pt x="5047" y="9684"/>
                  <a:pt x="5033" y="9693"/>
                  <a:pt x="5018" y="9701"/>
                </a:cubicBezTo>
                <a:cubicBezTo>
                  <a:pt x="5001" y="9710"/>
                  <a:pt x="4984" y="9718"/>
                  <a:pt x="4967" y="9727"/>
                </a:cubicBezTo>
                <a:cubicBezTo>
                  <a:pt x="4943" y="9737"/>
                  <a:pt x="4917" y="9748"/>
                  <a:pt x="4892" y="9761"/>
                </a:cubicBezTo>
                <a:cubicBezTo>
                  <a:pt x="4718" y="9835"/>
                  <a:pt x="4543" y="9911"/>
                  <a:pt x="4369" y="9984"/>
                </a:cubicBezTo>
                <a:lnTo>
                  <a:pt x="4369" y="9984"/>
                </a:lnTo>
                <a:cubicBezTo>
                  <a:pt x="4369" y="9984"/>
                  <a:pt x="4369" y="9984"/>
                  <a:pt x="4370" y="9984"/>
                </a:cubicBezTo>
                <a:lnTo>
                  <a:pt x="4370" y="9984"/>
                </a:lnTo>
                <a:cubicBezTo>
                  <a:pt x="4278" y="10022"/>
                  <a:pt x="4185" y="10061"/>
                  <a:pt x="4092" y="10098"/>
                </a:cubicBezTo>
                <a:lnTo>
                  <a:pt x="4091" y="10098"/>
                </a:lnTo>
                <a:cubicBezTo>
                  <a:pt x="4086" y="10097"/>
                  <a:pt x="4080" y="10097"/>
                  <a:pt x="4075" y="10097"/>
                </a:cubicBezTo>
                <a:cubicBezTo>
                  <a:pt x="4057" y="10097"/>
                  <a:pt x="4041" y="10102"/>
                  <a:pt x="4024" y="10110"/>
                </a:cubicBezTo>
                <a:cubicBezTo>
                  <a:pt x="3993" y="10124"/>
                  <a:pt x="3962" y="10139"/>
                  <a:pt x="3933" y="10155"/>
                </a:cubicBezTo>
                <a:cubicBezTo>
                  <a:pt x="3923" y="10162"/>
                  <a:pt x="3911" y="10170"/>
                  <a:pt x="3902" y="10178"/>
                </a:cubicBezTo>
                <a:cubicBezTo>
                  <a:pt x="3901" y="10180"/>
                  <a:pt x="3900" y="10182"/>
                  <a:pt x="3898" y="10183"/>
                </a:cubicBezTo>
                <a:cubicBezTo>
                  <a:pt x="3787" y="10203"/>
                  <a:pt x="3677" y="10222"/>
                  <a:pt x="3565" y="10235"/>
                </a:cubicBezTo>
                <a:cubicBezTo>
                  <a:pt x="3549" y="10238"/>
                  <a:pt x="3532" y="10239"/>
                  <a:pt x="3514" y="10242"/>
                </a:cubicBezTo>
                <a:cubicBezTo>
                  <a:pt x="3621" y="10213"/>
                  <a:pt x="3727" y="10182"/>
                  <a:pt x="3832" y="10150"/>
                </a:cubicBezTo>
                <a:cubicBezTo>
                  <a:pt x="4140" y="10054"/>
                  <a:pt x="4443" y="9939"/>
                  <a:pt x="4742" y="9816"/>
                </a:cubicBezTo>
                <a:cubicBezTo>
                  <a:pt x="4849" y="9771"/>
                  <a:pt x="4957" y="9725"/>
                  <a:pt x="5065" y="9676"/>
                </a:cubicBezTo>
                <a:close/>
                <a:moveTo>
                  <a:pt x="4659" y="10263"/>
                </a:moveTo>
                <a:lnTo>
                  <a:pt x="4659" y="10263"/>
                </a:lnTo>
                <a:cubicBezTo>
                  <a:pt x="4564" y="10291"/>
                  <a:pt x="4469" y="10320"/>
                  <a:pt x="4374" y="10347"/>
                </a:cubicBezTo>
                <a:cubicBezTo>
                  <a:pt x="4367" y="10350"/>
                  <a:pt x="4357" y="10351"/>
                  <a:pt x="4350" y="10353"/>
                </a:cubicBezTo>
                <a:cubicBezTo>
                  <a:pt x="4357" y="10346"/>
                  <a:pt x="4364" y="10338"/>
                  <a:pt x="4369" y="10330"/>
                </a:cubicBezTo>
                <a:cubicBezTo>
                  <a:pt x="4371" y="10329"/>
                  <a:pt x="4371" y="10327"/>
                  <a:pt x="4372" y="10326"/>
                </a:cubicBezTo>
                <a:cubicBezTo>
                  <a:pt x="4399" y="10317"/>
                  <a:pt x="4428" y="10309"/>
                  <a:pt x="4455" y="10299"/>
                </a:cubicBezTo>
                <a:cubicBezTo>
                  <a:pt x="4465" y="10295"/>
                  <a:pt x="4476" y="10292"/>
                  <a:pt x="4486" y="10289"/>
                </a:cubicBezTo>
                <a:cubicBezTo>
                  <a:pt x="4528" y="10282"/>
                  <a:pt x="4571" y="10274"/>
                  <a:pt x="4615" y="10268"/>
                </a:cubicBezTo>
                <a:cubicBezTo>
                  <a:pt x="4630" y="10266"/>
                  <a:pt x="4645" y="10264"/>
                  <a:pt x="4659" y="10263"/>
                </a:cubicBezTo>
                <a:close/>
                <a:moveTo>
                  <a:pt x="4218" y="10391"/>
                </a:moveTo>
                <a:cubicBezTo>
                  <a:pt x="4160" y="10405"/>
                  <a:pt x="4103" y="10419"/>
                  <a:pt x="4046" y="10435"/>
                </a:cubicBezTo>
                <a:cubicBezTo>
                  <a:pt x="4068" y="10427"/>
                  <a:pt x="4089" y="10420"/>
                  <a:pt x="4113" y="10413"/>
                </a:cubicBezTo>
                <a:cubicBezTo>
                  <a:pt x="4126" y="10409"/>
                  <a:pt x="4140" y="10404"/>
                  <a:pt x="4152" y="10400"/>
                </a:cubicBezTo>
                <a:cubicBezTo>
                  <a:pt x="4175" y="10398"/>
                  <a:pt x="4196" y="10394"/>
                  <a:pt x="4218" y="10391"/>
                </a:cubicBezTo>
                <a:close/>
                <a:moveTo>
                  <a:pt x="3672" y="10467"/>
                </a:moveTo>
                <a:cubicBezTo>
                  <a:pt x="3680" y="10489"/>
                  <a:pt x="3696" y="10504"/>
                  <a:pt x="3715" y="10514"/>
                </a:cubicBezTo>
                <a:cubicBezTo>
                  <a:pt x="3667" y="10524"/>
                  <a:pt x="3617" y="10536"/>
                  <a:pt x="3568" y="10547"/>
                </a:cubicBezTo>
                <a:cubicBezTo>
                  <a:pt x="3468" y="10568"/>
                  <a:pt x="3370" y="10586"/>
                  <a:pt x="3270" y="10603"/>
                </a:cubicBezTo>
                <a:cubicBezTo>
                  <a:pt x="3216" y="10607"/>
                  <a:pt x="3160" y="10611"/>
                  <a:pt x="3105" y="10615"/>
                </a:cubicBezTo>
                <a:cubicBezTo>
                  <a:pt x="3128" y="10610"/>
                  <a:pt x="3151" y="10603"/>
                  <a:pt x="3173" y="10598"/>
                </a:cubicBezTo>
                <a:cubicBezTo>
                  <a:pt x="3332" y="10558"/>
                  <a:pt x="3491" y="10514"/>
                  <a:pt x="3648" y="10473"/>
                </a:cubicBezTo>
                <a:cubicBezTo>
                  <a:pt x="3655" y="10471"/>
                  <a:pt x="3664" y="10470"/>
                  <a:pt x="3672" y="10467"/>
                </a:cubicBezTo>
                <a:close/>
                <a:moveTo>
                  <a:pt x="2639" y="10488"/>
                </a:moveTo>
                <a:cubicBezTo>
                  <a:pt x="2599" y="10503"/>
                  <a:pt x="2570" y="10543"/>
                  <a:pt x="2570" y="10588"/>
                </a:cubicBezTo>
                <a:cubicBezTo>
                  <a:pt x="2570" y="10605"/>
                  <a:pt x="2575" y="10621"/>
                  <a:pt x="2581" y="10637"/>
                </a:cubicBezTo>
                <a:cubicBezTo>
                  <a:pt x="2473" y="10639"/>
                  <a:pt x="2365" y="10641"/>
                  <a:pt x="2257" y="10641"/>
                </a:cubicBezTo>
                <a:cubicBezTo>
                  <a:pt x="1965" y="10641"/>
                  <a:pt x="1674" y="10631"/>
                  <a:pt x="1384" y="10606"/>
                </a:cubicBezTo>
                <a:cubicBezTo>
                  <a:pt x="1573" y="10597"/>
                  <a:pt x="1762" y="10583"/>
                  <a:pt x="1951" y="10559"/>
                </a:cubicBezTo>
                <a:cubicBezTo>
                  <a:pt x="2110" y="10540"/>
                  <a:pt x="2270" y="10517"/>
                  <a:pt x="2427" y="10490"/>
                </a:cubicBezTo>
                <a:cubicBezTo>
                  <a:pt x="2493" y="10490"/>
                  <a:pt x="2560" y="10488"/>
                  <a:pt x="2624" y="10488"/>
                </a:cubicBezTo>
                <a:close/>
                <a:moveTo>
                  <a:pt x="15772" y="0"/>
                </a:moveTo>
                <a:cubicBezTo>
                  <a:pt x="15723" y="0"/>
                  <a:pt x="15674" y="20"/>
                  <a:pt x="15639" y="54"/>
                </a:cubicBezTo>
                <a:cubicBezTo>
                  <a:pt x="15629" y="64"/>
                  <a:pt x="15621" y="74"/>
                  <a:pt x="15615" y="84"/>
                </a:cubicBezTo>
                <a:cubicBezTo>
                  <a:pt x="15610" y="84"/>
                  <a:pt x="15606" y="83"/>
                  <a:pt x="15603" y="83"/>
                </a:cubicBezTo>
                <a:cubicBezTo>
                  <a:pt x="15562" y="83"/>
                  <a:pt x="15528" y="111"/>
                  <a:pt x="15513" y="151"/>
                </a:cubicBezTo>
                <a:cubicBezTo>
                  <a:pt x="15506" y="173"/>
                  <a:pt x="15500" y="196"/>
                  <a:pt x="15491" y="218"/>
                </a:cubicBezTo>
                <a:cubicBezTo>
                  <a:pt x="15479" y="228"/>
                  <a:pt x="15466" y="238"/>
                  <a:pt x="15454" y="249"/>
                </a:cubicBezTo>
                <a:cubicBezTo>
                  <a:pt x="15406" y="290"/>
                  <a:pt x="15358" y="333"/>
                  <a:pt x="15309" y="374"/>
                </a:cubicBezTo>
                <a:cubicBezTo>
                  <a:pt x="15207" y="463"/>
                  <a:pt x="15102" y="551"/>
                  <a:pt x="14997" y="639"/>
                </a:cubicBezTo>
                <a:cubicBezTo>
                  <a:pt x="14796" y="807"/>
                  <a:pt x="14594" y="973"/>
                  <a:pt x="14387" y="1133"/>
                </a:cubicBezTo>
                <a:cubicBezTo>
                  <a:pt x="14066" y="1380"/>
                  <a:pt x="13740" y="1618"/>
                  <a:pt x="13404" y="1846"/>
                </a:cubicBezTo>
                <a:cubicBezTo>
                  <a:pt x="13062" y="2078"/>
                  <a:pt x="12714" y="2298"/>
                  <a:pt x="12359" y="2508"/>
                </a:cubicBezTo>
                <a:cubicBezTo>
                  <a:pt x="11645" y="2933"/>
                  <a:pt x="10909" y="3320"/>
                  <a:pt x="10161" y="3681"/>
                </a:cubicBezTo>
                <a:cubicBezTo>
                  <a:pt x="9468" y="4014"/>
                  <a:pt x="8765" y="4325"/>
                  <a:pt x="8057" y="4624"/>
                </a:cubicBezTo>
                <a:cubicBezTo>
                  <a:pt x="8062" y="4621"/>
                  <a:pt x="8069" y="4619"/>
                  <a:pt x="8074" y="4616"/>
                </a:cubicBezTo>
                <a:lnTo>
                  <a:pt x="8074" y="4616"/>
                </a:lnTo>
                <a:cubicBezTo>
                  <a:pt x="7836" y="4717"/>
                  <a:pt x="7596" y="4816"/>
                  <a:pt x="7357" y="4913"/>
                </a:cubicBezTo>
                <a:cubicBezTo>
                  <a:pt x="7346" y="4918"/>
                  <a:pt x="7335" y="4921"/>
                  <a:pt x="7325" y="4927"/>
                </a:cubicBezTo>
                <a:cubicBezTo>
                  <a:pt x="7321" y="4927"/>
                  <a:pt x="7319" y="4926"/>
                  <a:pt x="7315" y="4926"/>
                </a:cubicBezTo>
                <a:cubicBezTo>
                  <a:pt x="7296" y="4926"/>
                  <a:pt x="7275" y="4931"/>
                  <a:pt x="7257" y="4941"/>
                </a:cubicBezTo>
                <a:cubicBezTo>
                  <a:pt x="7213" y="4967"/>
                  <a:pt x="7185" y="5025"/>
                  <a:pt x="7202" y="5075"/>
                </a:cubicBezTo>
                <a:cubicBezTo>
                  <a:pt x="7205" y="5081"/>
                  <a:pt x="7207" y="5087"/>
                  <a:pt x="7211" y="5092"/>
                </a:cubicBezTo>
                <a:cubicBezTo>
                  <a:pt x="7210" y="5115"/>
                  <a:pt x="7211" y="5138"/>
                  <a:pt x="7216" y="5160"/>
                </a:cubicBezTo>
                <a:cubicBezTo>
                  <a:pt x="7227" y="5204"/>
                  <a:pt x="7256" y="5242"/>
                  <a:pt x="7293" y="5270"/>
                </a:cubicBezTo>
                <a:lnTo>
                  <a:pt x="7320" y="5320"/>
                </a:lnTo>
                <a:cubicBezTo>
                  <a:pt x="7365" y="5398"/>
                  <a:pt x="7414" y="5473"/>
                  <a:pt x="7463" y="5548"/>
                </a:cubicBezTo>
                <a:cubicBezTo>
                  <a:pt x="7568" y="5707"/>
                  <a:pt x="7676" y="5864"/>
                  <a:pt x="7784" y="6021"/>
                </a:cubicBezTo>
                <a:lnTo>
                  <a:pt x="7986" y="6316"/>
                </a:lnTo>
                <a:lnTo>
                  <a:pt x="7984" y="6317"/>
                </a:lnTo>
                <a:cubicBezTo>
                  <a:pt x="7972" y="6330"/>
                  <a:pt x="7966" y="6347"/>
                  <a:pt x="7966" y="6365"/>
                </a:cubicBezTo>
                <a:cubicBezTo>
                  <a:pt x="7966" y="6384"/>
                  <a:pt x="7973" y="6400"/>
                  <a:pt x="7984" y="6413"/>
                </a:cubicBezTo>
                <a:cubicBezTo>
                  <a:pt x="7995" y="6424"/>
                  <a:pt x="8013" y="6433"/>
                  <a:pt x="8028" y="6433"/>
                </a:cubicBezTo>
                <a:cubicBezTo>
                  <a:pt x="8030" y="6433"/>
                  <a:pt x="8031" y="6433"/>
                  <a:pt x="8033" y="6432"/>
                </a:cubicBezTo>
                <a:cubicBezTo>
                  <a:pt x="8043" y="6431"/>
                  <a:pt x="8052" y="6430"/>
                  <a:pt x="8062" y="6428"/>
                </a:cubicBezTo>
                <a:cubicBezTo>
                  <a:pt x="8174" y="6594"/>
                  <a:pt x="8283" y="6763"/>
                  <a:pt x="8387" y="6935"/>
                </a:cubicBezTo>
                <a:cubicBezTo>
                  <a:pt x="8314" y="6987"/>
                  <a:pt x="8240" y="7042"/>
                  <a:pt x="8165" y="7096"/>
                </a:cubicBezTo>
                <a:cubicBezTo>
                  <a:pt x="8009" y="7214"/>
                  <a:pt x="7855" y="7337"/>
                  <a:pt x="7701" y="7458"/>
                </a:cubicBezTo>
                <a:cubicBezTo>
                  <a:pt x="7454" y="7648"/>
                  <a:pt x="7202" y="7832"/>
                  <a:pt x="6948" y="8012"/>
                </a:cubicBezTo>
                <a:cubicBezTo>
                  <a:pt x="6683" y="8197"/>
                  <a:pt x="6413" y="8375"/>
                  <a:pt x="6143" y="8550"/>
                </a:cubicBezTo>
                <a:cubicBezTo>
                  <a:pt x="5868" y="8726"/>
                  <a:pt x="5591" y="8897"/>
                  <a:pt x="5306" y="9057"/>
                </a:cubicBezTo>
                <a:cubicBezTo>
                  <a:pt x="5023" y="9216"/>
                  <a:pt x="4733" y="9364"/>
                  <a:pt x="4440" y="9504"/>
                </a:cubicBezTo>
                <a:cubicBezTo>
                  <a:pt x="4299" y="9571"/>
                  <a:pt x="4156" y="9637"/>
                  <a:pt x="4012" y="9697"/>
                </a:cubicBezTo>
                <a:cubicBezTo>
                  <a:pt x="3637" y="9855"/>
                  <a:pt x="3255" y="9999"/>
                  <a:pt x="2862" y="10113"/>
                </a:cubicBezTo>
                <a:cubicBezTo>
                  <a:pt x="2483" y="10222"/>
                  <a:pt x="2095" y="10301"/>
                  <a:pt x="1704" y="10355"/>
                </a:cubicBezTo>
                <a:cubicBezTo>
                  <a:pt x="1438" y="10389"/>
                  <a:pt x="1172" y="10413"/>
                  <a:pt x="904" y="10420"/>
                </a:cubicBezTo>
                <a:cubicBezTo>
                  <a:pt x="846" y="10422"/>
                  <a:pt x="789" y="10423"/>
                  <a:pt x="731" y="10423"/>
                </a:cubicBezTo>
                <a:cubicBezTo>
                  <a:pt x="515" y="10423"/>
                  <a:pt x="300" y="10411"/>
                  <a:pt x="87" y="10386"/>
                </a:cubicBezTo>
                <a:cubicBezTo>
                  <a:pt x="84" y="10386"/>
                  <a:pt x="82" y="10386"/>
                  <a:pt x="80" y="10386"/>
                </a:cubicBezTo>
                <a:cubicBezTo>
                  <a:pt x="36" y="10386"/>
                  <a:pt x="1" y="10431"/>
                  <a:pt x="1" y="10472"/>
                </a:cubicBezTo>
                <a:cubicBezTo>
                  <a:pt x="1" y="10496"/>
                  <a:pt x="9" y="10518"/>
                  <a:pt x="27" y="10533"/>
                </a:cubicBezTo>
                <a:cubicBezTo>
                  <a:pt x="44" y="10551"/>
                  <a:pt x="64" y="10555"/>
                  <a:pt x="87" y="10559"/>
                </a:cubicBezTo>
                <a:cubicBezTo>
                  <a:pt x="162" y="10569"/>
                  <a:pt x="236" y="10575"/>
                  <a:pt x="311" y="10583"/>
                </a:cubicBezTo>
                <a:cubicBezTo>
                  <a:pt x="320" y="10585"/>
                  <a:pt x="329" y="10586"/>
                  <a:pt x="337" y="10589"/>
                </a:cubicBezTo>
                <a:cubicBezTo>
                  <a:pt x="339" y="10600"/>
                  <a:pt x="349" y="10607"/>
                  <a:pt x="360" y="10609"/>
                </a:cubicBezTo>
                <a:cubicBezTo>
                  <a:pt x="387" y="10611"/>
                  <a:pt x="415" y="10614"/>
                  <a:pt x="441" y="10616"/>
                </a:cubicBezTo>
                <a:cubicBezTo>
                  <a:pt x="957" y="10744"/>
                  <a:pt x="1481" y="10830"/>
                  <a:pt x="2010" y="10890"/>
                </a:cubicBezTo>
                <a:cubicBezTo>
                  <a:pt x="2412" y="10935"/>
                  <a:pt x="2816" y="10954"/>
                  <a:pt x="3221" y="10954"/>
                </a:cubicBezTo>
                <a:cubicBezTo>
                  <a:pt x="3451" y="10954"/>
                  <a:pt x="3681" y="10948"/>
                  <a:pt x="3910" y="10937"/>
                </a:cubicBezTo>
                <a:cubicBezTo>
                  <a:pt x="4238" y="10922"/>
                  <a:pt x="4566" y="10892"/>
                  <a:pt x="4892" y="10854"/>
                </a:cubicBezTo>
                <a:cubicBezTo>
                  <a:pt x="5237" y="10816"/>
                  <a:pt x="5578" y="10764"/>
                  <a:pt x="5919" y="10702"/>
                </a:cubicBezTo>
                <a:cubicBezTo>
                  <a:pt x="6558" y="10585"/>
                  <a:pt x="7190" y="10417"/>
                  <a:pt x="7800" y="10195"/>
                </a:cubicBezTo>
                <a:cubicBezTo>
                  <a:pt x="8261" y="10027"/>
                  <a:pt x="8711" y="9829"/>
                  <a:pt x="9137" y="9586"/>
                </a:cubicBezTo>
                <a:cubicBezTo>
                  <a:pt x="9342" y="9468"/>
                  <a:pt x="9539" y="9340"/>
                  <a:pt x="9722" y="9190"/>
                </a:cubicBezTo>
                <a:cubicBezTo>
                  <a:pt x="9847" y="9087"/>
                  <a:pt x="9976" y="8979"/>
                  <a:pt x="10078" y="8849"/>
                </a:cubicBezTo>
                <a:cubicBezTo>
                  <a:pt x="10177" y="8942"/>
                  <a:pt x="10279" y="9030"/>
                  <a:pt x="10379" y="9120"/>
                </a:cubicBezTo>
                <a:cubicBezTo>
                  <a:pt x="10583" y="9307"/>
                  <a:pt x="10778" y="9507"/>
                  <a:pt x="10950" y="9725"/>
                </a:cubicBezTo>
                <a:cubicBezTo>
                  <a:pt x="11010" y="9802"/>
                  <a:pt x="11066" y="9882"/>
                  <a:pt x="11120" y="9964"/>
                </a:cubicBezTo>
                <a:cubicBezTo>
                  <a:pt x="11157" y="10020"/>
                  <a:pt x="11218" y="10054"/>
                  <a:pt x="11281" y="10054"/>
                </a:cubicBezTo>
                <a:cubicBezTo>
                  <a:pt x="11311" y="10054"/>
                  <a:pt x="11341" y="10047"/>
                  <a:pt x="11370" y="10030"/>
                </a:cubicBezTo>
                <a:cubicBezTo>
                  <a:pt x="11416" y="10003"/>
                  <a:pt x="11449" y="9952"/>
                  <a:pt x="11458" y="9897"/>
                </a:cubicBezTo>
                <a:cubicBezTo>
                  <a:pt x="11550" y="9807"/>
                  <a:pt x="11644" y="9719"/>
                  <a:pt x="11734" y="9626"/>
                </a:cubicBezTo>
                <a:cubicBezTo>
                  <a:pt x="11833" y="9525"/>
                  <a:pt x="11927" y="9421"/>
                  <a:pt x="12020" y="9315"/>
                </a:cubicBezTo>
                <a:cubicBezTo>
                  <a:pt x="12207" y="9102"/>
                  <a:pt x="12384" y="8877"/>
                  <a:pt x="12558" y="8653"/>
                </a:cubicBezTo>
                <a:cubicBezTo>
                  <a:pt x="12895" y="8213"/>
                  <a:pt x="13202" y="7749"/>
                  <a:pt x="13487" y="7274"/>
                </a:cubicBezTo>
                <a:cubicBezTo>
                  <a:pt x="14069" y="6308"/>
                  <a:pt x="14563" y="5287"/>
                  <a:pt x="14962" y="4232"/>
                </a:cubicBezTo>
                <a:cubicBezTo>
                  <a:pt x="15211" y="3582"/>
                  <a:pt x="15421" y="2914"/>
                  <a:pt x="15590" y="2236"/>
                </a:cubicBezTo>
                <a:cubicBezTo>
                  <a:pt x="15759" y="1561"/>
                  <a:pt x="15880" y="877"/>
                  <a:pt x="15961" y="188"/>
                </a:cubicBezTo>
                <a:cubicBezTo>
                  <a:pt x="15967" y="141"/>
                  <a:pt x="15938" y="87"/>
                  <a:pt x="15906" y="54"/>
                </a:cubicBezTo>
                <a:cubicBezTo>
                  <a:pt x="15870" y="20"/>
                  <a:pt x="15823" y="0"/>
                  <a:pt x="15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20" name="Google Shape;4420;p70">
            <a:extLst>
              <a:ext uri="{FF2B5EF4-FFF2-40B4-BE49-F238E27FC236}">
                <a16:creationId xmlns:a16="http://schemas.microsoft.com/office/drawing/2014/main" id="{D6DBE3D2-6D3D-B8E3-B809-A515EEBF7DF2}"/>
              </a:ext>
            </a:extLst>
          </p:cNvPr>
          <p:cNvSpPr/>
          <p:nvPr/>
        </p:nvSpPr>
        <p:spPr>
          <a:xfrm rot="6434968" flipH="1">
            <a:off x="10303463" y="6050326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21" name="Google Shape;4421;p70">
            <a:extLst>
              <a:ext uri="{FF2B5EF4-FFF2-40B4-BE49-F238E27FC236}">
                <a16:creationId xmlns:a16="http://schemas.microsoft.com/office/drawing/2014/main" id="{56216E58-977E-469D-F97A-93B1321BAE7E}"/>
              </a:ext>
            </a:extLst>
          </p:cNvPr>
          <p:cNvGrpSpPr/>
          <p:nvPr/>
        </p:nvGrpSpPr>
        <p:grpSpPr>
          <a:xfrm>
            <a:off x="5083819" y="6306620"/>
            <a:ext cx="687296" cy="668022"/>
            <a:chOff x="3633664" y="5968609"/>
            <a:chExt cx="687090" cy="668222"/>
          </a:xfrm>
        </p:grpSpPr>
        <p:sp>
          <p:nvSpPr>
            <p:cNvPr id="4422" name="Google Shape;4422;p70">
              <a:extLst>
                <a:ext uri="{FF2B5EF4-FFF2-40B4-BE49-F238E27FC236}">
                  <a16:creationId xmlns:a16="http://schemas.microsoft.com/office/drawing/2014/main" id="{51994A3E-FEBD-0177-EC5C-2BD3787674AA}"/>
                </a:ext>
              </a:extLst>
            </p:cNvPr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423" name="Google Shape;4423;p70">
              <a:extLst>
                <a:ext uri="{FF2B5EF4-FFF2-40B4-BE49-F238E27FC236}">
                  <a16:creationId xmlns:a16="http://schemas.microsoft.com/office/drawing/2014/main" id="{045D6EE0-4FB9-ACB6-90D3-43F0EFEA09BC}"/>
                </a:ext>
              </a:extLst>
            </p:cNvPr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4424" name="Google Shape;4424;p70">
                <a:extLst>
                  <a:ext uri="{FF2B5EF4-FFF2-40B4-BE49-F238E27FC236}">
                    <a16:creationId xmlns:a16="http://schemas.microsoft.com/office/drawing/2014/main" id="{A7BC79CC-5816-DAF6-88EB-C5E4D4BB7A99}"/>
                  </a:ext>
                </a:extLst>
              </p:cNvPr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5" name="Google Shape;4425;p70">
                <a:extLst>
                  <a:ext uri="{FF2B5EF4-FFF2-40B4-BE49-F238E27FC236}">
                    <a16:creationId xmlns:a16="http://schemas.microsoft.com/office/drawing/2014/main" id="{0A844651-6133-4CA7-CDF1-EDA6C7838D1F}"/>
                  </a:ext>
                </a:extLst>
              </p:cNvPr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6" name="Google Shape;4426;p70">
                <a:extLst>
                  <a:ext uri="{FF2B5EF4-FFF2-40B4-BE49-F238E27FC236}">
                    <a16:creationId xmlns:a16="http://schemas.microsoft.com/office/drawing/2014/main" id="{382727E7-E1E1-71FB-5166-F5D230F986E1}"/>
                  </a:ext>
                </a:extLst>
              </p:cNvPr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427" name="Google Shape;4427;p70">
            <a:extLst>
              <a:ext uri="{FF2B5EF4-FFF2-40B4-BE49-F238E27FC236}">
                <a16:creationId xmlns:a16="http://schemas.microsoft.com/office/drawing/2014/main" id="{5B90E8C4-EF7F-AA6B-4A00-695D82C8AAA3}"/>
              </a:ext>
            </a:extLst>
          </p:cNvPr>
          <p:cNvSpPr/>
          <p:nvPr/>
        </p:nvSpPr>
        <p:spPr>
          <a:xfrm rot="-1067816">
            <a:off x="8756401" y="1438457"/>
            <a:ext cx="370408" cy="363006"/>
          </a:xfrm>
          <a:custGeom>
            <a:avLst/>
            <a:gdLst/>
            <a:ahLst/>
            <a:cxnLst/>
            <a:rect l="l" t="t" r="r" b="b"/>
            <a:pathLst>
              <a:path w="4004" h="3926" extrusionOk="0">
                <a:moveTo>
                  <a:pt x="898" y="267"/>
                </a:moveTo>
                <a:cubicBezTo>
                  <a:pt x="1050" y="267"/>
                  <a:pt x="1192" y="329"/>
                  <a:pt x="1325" y="449"/>
                </a:cubicBezTo>
                <a:cubicBezTo>
                  <a:pt x="1540" y="644"/>
                  <a:pt x="1632" y="901"/>
                  <a:pt x="1715" y="1162"/>
                </a:cubicBezTo>
                <a:cubicBezTo>
                  <a:pt x="1766" y="1323"/>
                  <a:pt x="1785" y="1493"/>
                  <a:pt x="1834" y="1654"/>
                </a:cubicBezTo>
                <a:cubicBezTo>
                  <a:pt x="1852" y="1710"/>
                  <a:pt x="1922" y="1798"/>
                  <a:pt x="1955" y="1798"/>
                </a:cubicBezTo>
                <a:cubicBezTo>
                  <a:pt x="1956" y="1798"/>
                  <a:pt x="1957" y="1798"/>
                  <a:pt x="1958" y="1798"/>
                </a:cubicBezTo>
                <a:cubicBezTo>
                  <a:pt x="2027" y="1785"/>
                  <a:pt x="2113" y="1731"/>
                  <a:pt x="2141" y="1669"/>
                </a:cubicBezTo>
                <a:cubicBezTo>
                  <a:pt x="2205" y="1536"/>
                  <a:pt x="2241" y="1390"/>
                  <a:pt x="2279" y="1248"/>
                </a:cubicBezTo>
                <a:cubicBezTo>
                  <a:pt x="2362" y="940"/>
                  <a:pt x="2539" y="692"/>
                  <a:pt x="2780" y="492"/>
                </a:cubicBezTo>
                <a:cubicBezTo>
                  <a:pt x="2899" y="393"/>
                  <a:pt x="3030" y="326"/>
                  <a:pt x="3173" y="326"/>
                </a:cubicBezTo>
                <a:cubicBezTo>
                  <a:pt x="3245" y="326"/>
                  <a:pt x="3319" y="342"/>
                  <a:pt x="3397" y="379"/>
                </a:cubicBezTo>
                <a:cubicBezTo>
                  <a:pt x="3622" y="485"/>
                  <a:pt x="3683" y="682"/>
                  <a:pt x="3681" y="904"/>
                </a:cubicBezTo>
                <a:cubicBezTo>
                  <a:pt x="3676" y="1307"/>
                  <a:pt x="3525" y="1669"/>
                  <a:pt x="3339" y="2016"/>
                </a:cubicBezTo>
                <a:cubicBezTo>
                  <a:pt x="3225" y="2228"/>
                  <a:pt x="3112" y="2444"/>
                  <a:pt x="2974" y="2642"/>
                </a:cubicBezTo>
                <a:cubicBezTo>
                  <a:pt x="2819" y="2866"/>
                  <a:pt x="2645" y="3078"/>
                  <a:pt x="2466" y="3284"/>
                </a:cubicBezTo>
                <a:cubicBezTo>
                  <a:pt x="2362" y="3403"/>
                  <a:pt x="2236" y="3502"/>
                  <a:pt x="2066" y="3659"/>
                </a:cubicBezTo>
                <a:cubicBezTo>
                  <a:pt x="1917" y="3514"/>
                  <a:pt x="1744" y="3376"/>
                  <a:pt x="1605" y="3208"/>
                </a:cubicBezTo>
                <a:cubicBezTo>
                  <a:pt x="1275" y="2808"/>
                  <a:pt x="938" y="2411"/>
                  <a:pt x="649" y="1984"/>
                </a:cubicBezTo>
                <a:cubicBezTo>
                  <a:pt x="427" y="1649"/>
                  <a:pt x="311" y="1255"/>
                  <a:pt x="347" y="840"/>
                </a:cubicBezTo>
                <a:cubicBezTo>
                  <a:pt x="367" y="609"/>
                  <a:pt x="436" y="395"/>
                  <a:pt x="680" y="307"/>
                </a:cubicBezTo>
                <a:cubicBezTo>
                  <a:pt x="755" y="280"/>
                  <a:pt x="828" y="267"/>
                  <a:pt x="898" y="267"/>
                </a:cubicBezTo>
                <a:close/>
                <a:moveTo>
                  <a:pt x="897" y="1"/>
                </a:moveTo>
                <a:cubicBezTo>
                  <a:pt x="573" y="1"/>
                  <a:pt x="263" y="181"/>
                  <a:pt x="142" y="482"/>
                </a:cubicBezTo>
                <a:cubicBezTo>
                  <a:pt x="29" y="765"/>
                  <a:pt x="0" y="1068"/>
                  <a:pt x="95" y="1355"/>
                </a:cubicBezTo>
                <a:cubicBezTo>
                  <a:pt x="214" y="1714"/>
                  <a:pt x="325" y="2082"/>
                  <a:pt x="575" y="2384"/>
                </a:cubicBezTo>
                <a:cubicBezTo>
                  <a:pt x="783" y="2638"/>
                  <a:pt x="960" y="2918"/>
                  <a:pt x="1182" y="3157"/>
                </a:cubicBezTo>
                <a:cubicBezTo>
                  <a:pt x="1411" y="3404"/>
                  <a:pt x="1668" y="3627"/>
                  <a:pt x="1930" y="3840"/>
                </a:cubicBezTo>
                <a:cubicBezTo>
                  <a:pt x="2001" y="3898"/>
                  <a:pt x="2061" y="3926"/>
                  <a:pt x="2117" y="3926"/>
                </a:cubicBezTo>
                <a:cubicBezTo>
                  <a:pt x="2186" y="3926"/>
                  <a:pt x="2249" y="3884"/>
                  <a:pt x="2320" y="3807"/>
                </a:cubicBezTo>
                <a:cubicBezTo>
                  <a:pt x="2865" y="3203"/>
                  <a:pt x="3335" y="2544"/>
                  <a:pt x="3699" y="1819"/>
                </a:cubicBezTo>
                <a:cubicBezTo>
                  <a:pt x="3879" y="1461"/>
                  <a:pt x="4004" y="1079"/>
                  <a:pt x="3935" y="658"/>
                </a:cubicBezTo>
                <a:cubicBezTo>
                  <a:pt x="3899" y="436"/>
                  <a:pt x="3796" y="287"/>
                  <a:pt x="3611" y="178"/>
                </a:cubicBezTo>
                <a:cubicBezTo>
                  <a:pt x="3460" y="89"/>
                  <a:pt x="3315" y="45"/>
                  <a:pt x="3174" y="45"/>
                </a:cubicBezTo>
                <a:cubicBezTo>
                  <a:pt x="2966" y="45"/>
                  <a:pt x="2768" y="140"/>
                  <a:pt x="2575" y="321"/>
                </a:cubicBezTo>
                <a:cubicBezTo>
                  <a:pt x="2347" y="535"/>
                  <a:pt x="2176" y="779"/>
                  <a:pt x="2061" y="1069"/>
                </a:cubicBezTo>
                <a:cubicBezTo>
                  <a:pt x="2038" y="1068"/>
                  <a:pt x="2016" y="1067"/>
                  <a:pt x="1995" y="1067"/>
                </a:cubicBezTo>
                <a:cubicBezTo>
                  <a:pt x="1944" y="943"/>
                  <a:pt x="1888" y="819"/>
                  <a:pt x="1844" y="692"/>
                </a:cubicBezTo>
                <a:cubicBezTo>
                  <a:pt x="1745" y="402"/>
                  <a:pt x="1538" y="214"/>
                  <a:pt x="1271" y="85"/>
                </a:cubicBezTo>
                <a:cubicBezTo>
                  <a:pt x="1151" y="28"/>
                  <a:pt x="1023" y="1"/>
                  <a:pt x="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28" name="Google Shape;4428;p70">
            <a:extLst>
              <a:ext uri="{FF2B5EF4-FFF2-40B4-BE49-F238E27FC236}">
                <a16:creationId xmlns:a16="http://schemas.microsoft.com/office/drawing/2014/main" id="{9DB33197-1592-23AD-B406-8B4BC7645E43}"/>
              </a:ext>
            </a:extLst>
          </p:cNvPr>
          <p:cNvSpPr/>
          <p:nvPr/>
        </p:nvSpPr>
        <p:spPr>
          <a:xfrm rot="2974422">
            <a:off x="8334630" y="6141304"/>
            <a:ext cx="370411" cy="363008"/>
          </a:xfrm>
          <a:custGeom>
            <a:avLst/>
            <a:gdLst/>
            <a:ahLst/>
            <a:cxnLst/>
            <a:rect l="l" t="t" r="r" b="b"/>
            <a:pathLst>
              <a:path w="4004" h="3926" extrusionOk="0">
                <a:moveTo>
                  <a:pt x="898" y="267"/>
                </a:moveTo>
                <a:cubicBezTo>
                  <a:pt x="1050" y="267"/>
                  <a:pt x="1192" y="329"/>
                  <a:pt x="1325" y="449"/>
                </a:cubicBezTo>
                <a:cubicBezTo>
                  <a:pt x="1540" y="644"/>
                  <a:pt x="1632" y="901"/>
                  <a:pt x="1715" y="1162"/>
                </a:cubicBezTo>
                <a:cubicBezTo>
                  <a:pt x="1766" y="1323"/>
                  <a:pt x="1785" y="1493"/>
                  <a:pt x="1834" y="1654"/>
                </a:cubicBezTo>
                <a:cubicBezTo>
                  <a:pt x="1852" y="1710"/>
                  <a:pt x="1922" y="1798"/>
                  <a:pt x="1955" y="1798"/>
                </a:cubicBezTo>
                <a:cubicBezTo>
                  <a:pt x="1956" y="1798"/>
                  <a:pt x="1957" y="1798"/>
                  <a:pt x="1958" y="1798"/>
                </a:cubicBezTo>
                <a:cubicBezTo>
                  <a:pt x="2027" y="1785"/>
                  <a:pt x="2113" y="1731"/>
                  <a:pt x="2141" y="1669"/>
                </a:cubicBezTo>
                <a:cubicBezTo>
                  <a:pt x="2205" y="1536"/>
                  <a:pt x="2241" y="1390"/>
                  <a:pt x="2279" y="1248"/>
                </a:cubicBezTo>
                <a:cubicBezTo>
                  <a:pt x="2362" y="940"/>
                  <a:pt x="2539" y="692"/>
                  <a:pt x="2780" y="492"/>
                </a:cubicBezTo>
                <a:cubicBezTo>
                  <a:pt x="2899" y="393"/>
                  <a:pt x="3030" y="326"/>
                  <a:pt x="3173" y="326"/>
                </a:cubicBezTo>
                <a:cubicBezTo>
                  <a:pt x="3245" y="326"/>
                  <a:pt x="3319" y="342"/>
                  <a:pt x="3397" y="379"/>
                </a:cubicBezTo>
                <a:cubicBezTo>
                  <a:pt x="3622" y="485"/>
                  <a:pt x="3683" y="682"/>
                  <a:pt x="3681" y="904"/>
                </a:cubicBezTo>
                <a:cubicBezTo>
                  <a:pt x="3676" y="1307"/>
                  <a:pt x="3525" y="1669"/>
                  <a:pt x="3339" y="2016"/>
                </a:cubicBezTo>
                <a:cubicBezTo>
                  <a:pt x="3225" y="2228"/>
                  <a:pt x="3112" y="2444"/>
                  <a:pt x="2974" y="2642"/>
                </a:cubicBezTo>
                <a:cubicBezTo>
                  <a:pt x="2819" y="2866"/>
                  <a:pt x="2645" y="3078"/>
                  <a:pt x="2466" y="3284"/>
                </a:cubicBezTo>
                <a:cubicBezTo>
                  <a:pt x="2362" y="3403"/>
                  <a:pt x="2236" y="3502"/>
                  <a:pt x="2066" y="3659"/>
                </a:cubicBezTo>
                <a:cubicBezTo>
                  <a:pt x="1917" y="3514"/>
                  <a:pt x="1744" y="3376"/>
                  <a:pt x="1605" y="3208"/>
                </a:cubicBezTo>
                <a:cubicBezTo>
                  <a:pt x="1275" y="2808"/>
                  <a:pt x="938" y="2411"/>
                  <a:pt x="649" y="1984"/>
                </a:cubicBezTo>
                <a:cubicBezTo>
                  <a:pt x="427" y="1649"/>
                  <a:pt x="311" y="1255"/>
                  <a:pt x="347" y="840"/>
                </a:cubicBezTo>
                <a:cubicBezTo>
                  <a:pt x="367" y="609"/>
                  <a:pt x="436" y="395"/>
                  <a:pt x="680" y="307"/>
                </a:cubicBezTo>
                <a:cubicBezTo>
                  <a:pt x="755" y="280"/>
                  <a:pt x="828" y="267"/>
                  <a:pt x="898" y="267"/>
                </a:cubicBezTo>
                <a:close/>
                <a:moveTo>
                  <a:pt x="897" y="1"/>
                </a:moveTo>
                <a:cubicBezTo>
                  <a:pt x="573" y="1"/>
                  <a:pt x="263" y="181"/>
                  <a:pt x="142" y="482"/>
                </a:cubicBezTo>
                <a:cubicBezTo>
                  <a:pt x="29" y="765"/>
                  <a:pt x="0" y="1068"/>
                  <a:pt x="95" y="1355"/>
                </a:cubicBezTo>
                <a:cubicBezTo>
                  <a:pt x="214" y="1714"/>
                  <a:pt x="325" y="2082"/>
                  <a:pt x="575" y="2384"/>
                </a:cubicBezTo>
                <a:cubicBezTo>
                  <a:pt x="783" y="2638"/>
                  <a:pt x="960" y="2918"/>
                  <a:pt x="1182" y="3157"/>
                </a:cubicBezTo>
                <a:cubicBezTo>
                  <a:pt x="1411" y="3404"/>
                  <a:pt x="1668" y="3627"/>
                  <a:pt x="1930" y="3840"/>
                </a:cubicBezTo>
                <a:cubicBezTo>
                  <a:pt x="2001" y="3898"/>
                  <a:pt x="2061" y="3926"/>
                  <a:pt x="2117" y="3926"/>
                </a:cubicBezTo>
                <a:cubicBezTo>
                  <a:pt x="2186" y="3926"/>
                  <a:pt x="2249" y="3884"/>
                  <a:pt x="2320" y="3807"/>
                </a:cubicBezTo>
                <a:cubicBezTo>
                  <a:pt x="2865" y="3203"/>
                  <a:pt x="3335" y="2544"/>
                  <a:pt x="3699" y="1819"/>
                </a:cubicBezTo>
                <a:cubicBezTo>
                  <a:pt x="3879" y="1461"/>
                  <a:pt x="4004" y="1079"/>
                  <a:pt x="3935" y="658"/>
                </a:cubicBezTo>
                <a:cubicBezTo>
                  <a:pt x="3899" y="436"/>
                  <a:pt x="3796" y="287"/>
                  <a:pt x="3611" y="178"/>
                </a:cubicBezTo>
                <a:cubicBezTo>
                  <a:pt x="3460" y="89"/>
                  <a:pt x="3315" y="45"/>
                  <a:pt x="3174" y="45"/>
                </a:cubicBezTo>
                <a:cubicBezTo>
                  <a:pt x="2966" y="45"/>
                  <a:pt x="2768" y="140"/>
                  <a:pt x="2575" y="321"/>
                </a:cubicBezTo>
                <a:cubicBezTo>
                  <a:pt x="2347" y="535"/>
                  <a:pt x="2176" y="779"/>
                  <a:pt x="2061" y="1069"/>
                </a:cubicBezTo>
                <a:cubicBezTo>
                  <a:pt x="2038" y="1068"/>
                  <a:pt x="2016" y="1067"/>
                  <a:pt x="1995" y="1067"/>
                </a:cubicBezTo>
                <a:cubicBezTo>
                  <a:pt x="1944" y="943"/>
                  <a:pt x="1888" y="819"/>
                  <a:pt x="1844" y="692"/>
                </a:cubicBezTo>
                <a:cubicBezTo>
                  <a:pt x="1745" y="402"/>
                  <a:pt x="1538" y="214"/>
                  <a:pt x="1271" y="85"/>
                </a:cubicBezTo>
                <a:cubicBezTo>
                  <a:pt x="1151" y="28"/>
                  <a:pt x="1023" y="1"/>
                  <a:pt x="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29" name="Google Shape;4429;p70">
            <a:extLst>
              <a:ext uri="{FF2B5EF4-FFF2-40B4-BE49-F238E27FC236}">
                <a16:creationId xmlns:a16="http://schemas.microsoft.com/office/drawing/2014/main" id="{33B65606-9916-BC32-33E0-91339254FA9C}"/>
              </a:ext>
            </a:extLst>
          </p:cNvPr>
          <p:cNvGrpSpPr/>
          <p:nvPr/>
        </p:nvGrpSpPr>
        <p:grpSpPr>
          <a:xfrm rot="1083920">
            <a:off x="9097888" y="6280766"/>
            <a:ext cx="692897" cy="714085"/>
            <a:chOff x="4743606" y="4369375"/>
            <a:chExt cx="692900" cy="714088"/>
          </a:xfrm>
        </p:grpSpPr>
        <p:sp>
          <p:nvSpPr>
            <p:cNvPr id="4430" name="Google Shape;4430;p70">
              <a:extLst>
                <a:ext uri="{FF2B5EF4-FFF2-40B4-BE49-F238E27FC236}">
                  <a16:creationId xmlns:a16="http://schemas.microsoft.com/office/drawing/2014/main" id="{F45620FE-A179-EB25-89D6-D481168A241B}"/>
                </a:ext>
              </a:extLst>
            </p:cNvPr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1" name="Google Shape;4431;p70">
              <a:extLst>
                <a:ext uri="{FF2B5EF4-FFF2-40B4-BE49-F238E27FC236}">
                  <a16:creationId xmlns:a16="http://schemas.microsoft.com/office/drawing/2014/main" id="{FFA868F8-FE6C-6F3A-1EDA-C04C1DBE571D}"/>
                </a:ext>
              </a:extLst>
            </p:cNvPr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2" name="Google Shape;4432;p70">
              <a:extLst>
                <a:ext uri="{FF2B5EF4-FFF2-40B4-BE49-F238E27FC236}">
                  <a16:creationId xmlns:a16="http://schemas.microsoft.com/office/drawing/2014/main" id="{DB7BA375-3589-4AC5-1794-2E3DA26FA231}"/>
                </a:ext>
              </a:extLst>
            </p:cNvPr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33" name="Google Shape;4433;p70">
            <a:extLst>
              <a:ext uri="{FF2B5EF4-FFF2-40B4-BE49-F238E27FC236}">
                <a16:creationId xmlns:a16="http://schemas.microsoft.com/office/drawing/2014/main" id="{4FB84D3E-A2F4-8C3A-9D5C-94F0545971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05527" y="1682365"/>
            <a:ext cx="7847254" cy="4057968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Nunca está interessado 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Foge de conversas sobre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Não vê a hora do culto acabar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“Dorme nas pregações”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Não lê a Bíblia durante a semana 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“Quanto menos melhor”</a:t>
            </a:r>
            <a:endParaRPr sz="3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23F9B8B-8CB7-1197-3A24-3B248090104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359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42338545-979C-5B77-2B54-F2DF3C74C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854B4423-495B-6C53-0037-124106760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2- Crescer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C86CF8BF-47CA-75DD-76A8-534A3920A358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531E1CAC-9D80-B052-E5DF-4965F8769FA5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0902E27C-BD69-BB38-16FE-F8EF2D43BB09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6C5D8E7F-D6A1-1892-7F82-693097AB2A08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62017E8D-442D-5537-817B-FA670C2EE6B3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82C24892-10FF-20BB-F4C5-153D1FD2E40E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93323AC3-F74F-7039-F5EB-774BD08CDB62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E5BF2FEE-3D02-67E2-7137-1599DFCA3B9A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63FB24C4-32AB-692B-3D65-A790898A3EB1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F6E522BC-3B31-CFA7-D0DD-EE8A74DBAF1F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4F92313C-9CBA-35D8-4D0E-5AA5FFD0F21C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CC58B32B-4853-FAA6-5073-BC34EDDD2950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B862D08D-60F7-D3B5-A1A0-386BAA11A5FF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19011193-DAE3-00BF-FA73-4058739F13D5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E6C3E47E-4077-734E-2FC5-4C0FBE139187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B702B64A-5A62-04DE-A107-5DCC9BE0A796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A3228ED6-5243-E9C0-63CD-8F410462A75D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71763748-A7F6-BE3C-1AE7-94F9A1A5E091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72EE00CC-C8E4-53A5-72C9-8FACD52C38A0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64C0C5A4-DEF1-1F42-E935-8548B1177F00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4A0282EE-27C7-1BB7-69F2-2FB3D8FA7031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D2F071D3-D59F-0826-F848-67573DDE3B57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429F9A74-0525-74F2-5733-4FBB352E73C5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A215E01F-E41D-FF5F-A141-2510298D0545}"/>
              </a:ext>
            </a:extLst>
          </p:cNvPr>
          <p:cNvSpPr txBox="1">
            <a:spLocks/>
          </p:cNvSpPr>
          <p:nvPr/>
        </p:nvSpPr>
        <p:spPr>
          <a:xfrm>
            <a:off x="2411689" y="4325642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Gaegu" pitchFamily="2" charset="0"/>
                <a:ea typeface="Gaegu" pitchFamily="2" charset="0"/>
              </a:rPr>
              <a:t>Crescimento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sempre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dá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pra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enxergar</a:t>
            </a:r>
            <a:endParaRPr lang="en-US" sz="40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Gaegu" pitchFamily="2" charset="0"/>
                <a:ea typeface="Gaegu" pitchFamily="2" charset="0"/>
              </a:rPr>
              <a:t>Crescer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=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comparar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consigo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Gaegu" pitchFamily="2" charset="0"/>
                <a:ea typeface="Gaegu" pitchFamily="2" charset="0"/>
              </a:rPr>
              <a:t>Crescer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desenvolver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salvação</a:t>
            </a:r>
            <a:endParaRPr lang="en-US" sz="40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87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4024A0D6-C369-66CC-09BD-A028DC9EB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A8D10A5D-19F4-F9B2-47EA-DFFB2C902C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3- Experimentar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DC48D988-E7D6-026B-4A48-DEA7FA4A444A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8298774E-F582-5800-284A-6D9ED939F20C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B9F5AD24-5C69-7D40-443B-738149143AF1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68D09D2B-842D-8372-A043-E175A10F880F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C75ADD4D-56E8-6486-A449-903C2215D6E6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6105EE24-8DD0-7887-D9AA-B1A436D4E6E4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3DE57895-A7D8-CB7A-3798-71AD17D7975E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E569805E-C99D-8CFD-9F0E-EA027A6B0228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C790A66D-A0C0-F1BF-1A34-D1091E6F0816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CC1C569F-7E3D-C8A9-3D31-7B9920138C5A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B0708A77-21A4-5EB1-1703-64B57F5C0DD7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9C4E32C1-0BA7-FC4A-0FEF-EEFD748CFC43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DE15EC13-04EA-D638-32BD-46555FB9ECA4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0D037122-39C2-8571-3167-3DC77CACD5FF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7B7D1483-BF90-1193-1092-3E58F1EFD2E8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136CDC87-90A7-F454-9DAE-9F2E1175B3B4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80FBAF63-1AEC-703F-E6F3-0F93F3943E5E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7D3BBE9C-99C8-AD63-8D83-1F7B115829A6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9654E20A-6D9A-6C6A-1DC4-C4260AAAB630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EF301A96-9085-4DE0-450A-BC99E1D4FC52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6864CB1A-2E4D-6A21-400B-73786B295252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C8EFA473-4D78-8554-B59A-598EA3862F8B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D5DC776-BFF8-AE8A-D5E0-78FCA0FB30E3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D01625D1-E901-99D2-FFE4-C4AA8B807B7A}"/>
              </a:ext>
            </a:extLst>
          </p:cNvPr>
          <p:cNvSpPr txBox="1">
            <a:spLocks/>
          </p:cNvSpPr>
          <p:nvPr/>
        </p:nvSpPr>
        <p:spPr>
          <a:xfrm>
            <a:off x="2411689" y="868423"/>
            <a:ext cx="8936736" cy="7086857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aegu" pitchFamily="2" charset="0"/>
                <a:ea typeface="Gaegu" pitchFamily="2" charset="0"/>
              </a:rPr>
              <a:t>Pra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dizer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bom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precisa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experimentar</a:t>
            </a:r>
            <a:endParaRPr lang="en-US" sz="40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Gaegu" pitchFamily="2" charset="0"/>
                <a:ea typeface="Gaegu" pitchFamily="2" charset="0"/>
              </a:rPr>
              <a:t>Crescimento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desejo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são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respostas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daqueles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já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experimentaram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aegu" pitchFamily="2" charset="0"/>
                <a:ea typeface="Gaegu" pitchFamily="2" charset="0"/>
              </a:rPr>
              <a:t>Se a Bíblia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fala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bom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porque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você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fica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desse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jeito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b="1" dirty="0" err="1">
                <a:latin typeface="Gaegu" pitchFamily="2" charset="0"/>
                <a:ea typeface="Gaegu" pitchFamily="2" charset="0"/>
              </a:rPr>
              <a:t>amargo</a:t>
            </a:r>
            <a:r>
              <a:rPr lang="en-US" sz="4000" b="1" dirty="0">
                <a:latin typeface="Gaegu" pitchFamily="2" charset="0"/>
                <a:ea typeface="Gaegu" pitchFamily="2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75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>
          <a:extLst>
            <a:ext uri="{FF2B5EF4-FFF2-40B4-BE49-F238E27FC236}">
              <a16:creationId xmlns:a16="http://schemas.microsoft.com/office/drawing/2014/main" id="{C45AF62E-579D-1375-A4C5-2079D57B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35">
            <a:extLst>
              <a:ext uri="{FF2B5EF4-FFF2-40B4-BE49-F238E27FC236}">
                <a16:creationId xmlns:a16="http://schemas.microsoft.com/office/drawing/2014/main" id="{94E99EEE-BB22-B527-0D41-0F17CEBE4E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336" y="138746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3 verdades sobre maturidade</a:t>
            </a:r>
            <a:endParaRPr dirty="0"/>
          </a:p>
        </p:txBody>
      </p:sp>
      <p:sp>
        <p:nvSpPr>
          <p:cNvPr id="1951" name="Google Shape;1951;p35">
            <a:extLst>
              <a:ext uri="{FF2B5EF4-FFF2-40B4-BE49-F238E27FC236}">
                <a16:creationId xmlns:a16="http://schemas.microsoft.com/office/drawing/2014/main" id="{EB19AA85-B578-791C-991F-460355B736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31862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Desejar</a:t>
            </a:r>
            <a:endParaRPr sz="4400" b="1" dirty="0"/>
          </a:p>
        </p:txBody>
      </p:sp>
      <p:sp>
        <p:nvSpPr>
          <p:cNvPr id="1953" name="Google Shape;1953;p35">
            <a:extLst>
              <a:ext uri="{FF2B5EF4-FFF2-40B4-BE49-F238E27FC236}">
                <a16:creationId xmlns:a16="http://schemas.microsoft.com/office/drawing/2014/main" id="{838A9D81-99A1-C143-534E-DB6782122E0D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627990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Crescer</a:t>
            </a:r>
            <a:endParaRPr sz="4400" b="1" dirty="0"/>
          </a:p>
        </p:txBody>
      </p:sp>
      <p:sp>
        <p:nvSpPr>
          <p:cNvPr id="1955" name="Google Shape;1955;p35">
            <a:extLst>
              <a:ext uri="{FF2B5EF4-FFF2-40B4-BE49-F238E27FC236}">
                <a16:creationId xmlns:a16="http://schemas.microsoft.com/office/drawing/2014/main" id="{19CD94AD-A946-5A6B-EE83-01553F579052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8447206" y="2995361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Experimentar</a:t>
            </a:r>
            <a:endParaRPr sz="4400" b="1" dirty="0"/>
          </a:p>
        </p:txBody>
      </p:sp>
      <p:sp>
        <p:nvSpPr>
          <p:cNvPr id="1957" name="Google Shape;1957;p35">
            <a:extLst>
              <a:ext uri="{FF2B5EF4-FFF2-40B4-BE49-F238E27FC236}">
                <a16:creationId xmlns:a16="http://schemas.microsoft.com/office/drawing/2014/main" id="{7A75A8FB-AD89-179E-E0E8-82393DB4EDC1}"/>
              </a:ext>
            </a:extLst>
          </p:cNvPr>
          <p:cNvSpPr/>
          <p:nvPr/>
        </p:nvSpPr>
        <p:spPr>
          <a:xfrm rot="-150249">
            <a:off x="4603670" y="2755296"/>
            <a:ext cx="3954319" cy="1671226"/>
          </a:xfrm>
          <a:custGeom>
            <a:avLst/>
            <a:gdLst/>
            <a:ahLst/>
            <a:cxnLst/>
            <a:rect l="l" t="t" r="r" b="b"/>
            <a:pathLst>
              <a:path w="21071" h="8924" extrusionOk="0">
                <a:moveTo>
                  <a:pt x="8015" y="303"/>
                </a:moveTo>
                <a:cubicBezTo>
                  <a:pt x="8031" y="303"/>
                  <a:pt x="8043" y="315"/>
                  <a:pt x="8046" y="339"/>
                </a:cubicBezTo>
                <a:cubicBezTo>
                  <a:pt x="8047" y="362"/>
                  <a:pt x="8053" y="385"/>
                  <a:pt x="8053" y="408"/>
                </a:cubicBezTo>
                <a:cubicBezTo>
                  <a:pt x="8052" y="595"/>
                  <a:pt x="8055" y="780"/>
                  <a:pt x="8066" y="966"/>
                </a:cubicBezTo>
                <a:cubicBezTo>
                  <a:pt x="8070" y="1034"/>
                  <a:pt x="8076" y="1101"/>
                  <a:pt x="8086" y="1168"/>
                </a:cubicBezTo>
                <a:cubicBezTo>
                  <a:pt x="8092" y="1214"/>
                  <a:pt x="8084" y="1240"/>
                  <a:pt x="8031" y="1240"/>
                </a:cubicBezTo>
                <a:cubicBezTo>
                  <a:pt x="8023" y="1240"/>
                  <a:pt x="8016" y="1240"/>
                  <a:pt x="8009" y="1240"/>
                </a:cubicBezTo>
                <a:cubicBezTo>
                  <a:pt x="7799" y="1240"/>
                  <a:pt x="7593" y="1268"/>
                  <a:pt x="7387" y="1306"/>
                </a:cubicBezTo>
                <a:cubicBezTo>
                  <a:pt x="7379" y="1308"/>
                  <a:pt x="7372" y="1309"/>
                  <a:pt x="7366" y="1309"/>
                </a:cubicBezTo>
                <a:cubicBezTo>
                  <a:pt x="7347" y="1309"/>
                  <a:pt x="7333" y="1300"/>
                  <a:pt x="7326" y="1272"/>
                </a:cubicBezTo>
                <a:cubicBezTo>
                  <a:pt x="7260" y="1009"/>
                  <a:pt x="7174" y="751"/>
                  <a:pt x="7113" y="487"/>
                </a:cubicBezTo>
                <a:cubicBezTo>
                  <a:pt x="7103" y="443"/>
                  <a:pt x="7115" y="432"/>
                  <a:pt x="7154" y="425"/>
                </a:cubicBezTo>
                <a:cubicBezTo>
                  <a:pt x="7336" y="392"/>
                  <a:pt x="7519" y="359"/>
                  <a:pt x="7704" y="339"/>
                </a:cubicBezTo>
                <a:cubicBezTo>
                  <a:pt x="7803" y="326"/>
                  <a:pt x="7902" y="315"/>
                  <a:pt x="8009" y="304"/>
                </a:cubicBezTo>
                <a:cubicBezTo>
                  <a:pt x="8011" y="303"/>
                  <a:pt x="8013" y="303"/>
                  <a:pt x="8015" y="303"/>
                </a:cubicBezTo>
                <a:close/>
                <a:moveTo>
                  <a:pt x="8731" y="266"/>
                </a:moveTo>
                <a:cubicBezTo>
                  <a:pt x="8742" y="266"/>
                  <a:pt x="8754" y="266"/>
                  <a:pt x="8765" y="266"/>
                </a:cubicBezTo>
                <a:cubicBezTo>
                  <a:pt x="8957" y="275"/>
                  <a:pt x="9148" y="284"/>
                  <a:pt x="9340" y="292"/>
                </a:cubicBezTo>
                <a:cubicBezTo>
                  <a:pt x="9387" y="294"/>
                  <a:pt x="9407" y="315"/>
                  <a:pt x="9404" y="366"/>
                </a:cubicBezTo>
                <a:cubicBezTo>
                  <a:pt x="9397" y="557"/>
                  <a:pt x="9383" y="748"/>
                  <a:pt x="9361" y="937"/>
                </a:cubicBezTo>
                <a:cubicBezTo>
                  <a:pt x="9346" y="1049"/>
                  <a:pt x="9332" y="1160"/>
                  <a:pt x="9324" y="1272"/>
                </a:cubicBezTo>
                <a:cubicBezTo>
                  <a:pt x="9321" y="1310"/>
                  <a:pt x="9308" y="1322"/>
                  <a:pt x="9285" y="1322"/>
                </a:cubicBezTo>
                <a:cubicBezTo>
                  <a:pt x="9278" y="1322"/>
                  <a:pt x="9271" y="1321"/>
                  <a:pt x="9262" y="1319"/>
                </a:cubicBezTo>
                <a:cubicBezTo>
                  <a:pt x="9150" y="1298"/>
                  <a:pt x="9036" y="1284"/>
                  <a:pt x="8925" y="1272"/>
                </a:cubicBezTo>
                <a:cubicBezTo>
                  <a:pt x="8781" y="1255"/>
                  <a:pt x="8636" y="1239"/>
                  <a:pt x="8492" y="1239"/>
                </a:cubicBezTo>
                <a:cubicBezTo>
                  <a:pt x="8472" y="1239"/>
                  <a:pt x="8452" y="1239"/>
                  <a:pt x="8433" y="1240"/>
                </a:cubicBezTo>
                <a:cubicBezTo>
                  <a:pt x="8431" y="1240"/>
                  <a:pt x="8430" y="1240"/>
                  <a:pt x="8429" y="1240"/>
                </a:cubicBezTo>
                <a:cubicBezTo>
                  <a:pt x="8376" y="1240"/>
                  <a:pt x="8356" y="1220"/>
                  <a:pt x="8351" y="1168"/>
                </a:cubicBezTo>
                <a:cubicBezTo>
                  <a:pt x="8322" y="895"/>
                  <a:pt x="8325" y="619"/>
                  <a:pt x="8316" y="345"/>
                </a:cubicBezTo>
                <a:cubicBezTo>
                  <a:pt x="8315" y="296"/>
                  <a:pt x="8329" y="279"/>
                  <a:pt x="8374" y="279"/>
                </a:cubicBezTo>
                <a:cubicBezTo>
                  <a:pt x="8376" y="279"/>
                  <a:pt x="8379" y="279"/>
                  <a:pt x="8382" y="279"/>
                </a:cubicBezTo>
                <a:cubicBezTo>
                  <a:pt x="8401" y="280"/>
                  <a:pt x="8420" y="281"/>
                  <a:pt x="8439" y="281"/>
                </a:cubicBezTo>
                <a:cubicBezTo>
                  <a:pt x="8537" y="281"/>
                  <a:pt x="8633" y="266"/>
                  <a:pt x="8731" y="266"/>
                </a:cubicBezTo>
                <a:close/>
                <a:moveTo>
                  <a:pt x="9732" y="339"/>
                </a:moveTo>
                <a:cubicBezTo>
                  <a:pt x="9755" y="339"/>
                  <a:pt x="9788" y="343"/>
                  <a:pt x="9832" y="349"/>
                </a:cubicBezTo>
                <a:cubicBezTo>
                  <a:pt x="10127" y="387"/>
                  <a:pt x="10418" y="448"/>
                  <a:pt x="10704" y="533"/>
                </a:cubicBezTo>
                <a:cubicBezTo>
                  <a:pt x="10739" y="544"/>
                  <a:pt x="10763" y="556"/>
                  <a:pt x="10758" y="582"/>
                </a:cubicBezTo>
                <a:cubicBezTo>
                  <a:pt x="10724" y="797"/>
                  <a:pt x="10707" y="998"/>
                  <a:pt x="10670" y="1198"/>
                </a:cubicBezTo>
                <a:cubicBezTo>
                  <a:pt x="10641" y="1352"/>
                  <a:pt x="10611" y="1506"/>
                  <a:pt x="10584" y="1660"/>
                </a:cubicBezTo>
                <a:cubicBezTo>
                  <a:pt x="10580" y="1683"/>
                  <a:pt x="10575" y="1692"/>
                  <a:pt x="10562" y="1692"/>
                </a:cubicBezTo>
                <a:cubicBezTo>
                  <a:pt x="10557" y="1692"/>
                  <a:pt x="10549" y="1690"/>
                  <a:pt x="10540" y="1686"/>
                </a:cubicBezTo>
                <a:cubicBezTo>
                  <a:pt x="10242" y="1568"/>
                  <a:pt x="9939" y="1470"/>
                  <a:pt x="9629" y="1393"/>
                </a:cubicBezTo>
                <a:cubicBezTo>
                  <a:pt x="9589" y="1383"/>
                  <a:pt x="9584" y="1361"/>
                  <a:pt x="9588" y="1330"/>
                </a:cubicBezTo>
                <a:cubicBezTo>
                  <a:pt x="9604" y="1188"/>
                  <a:pt x="9620" y="1046"/>
                  <a:pt x="9637" y="904"/>
                </a:cubicBezTo>
                <a:cubicBezTo>
                  <a:pt x="9653" y="769"/>
                  <a:pt x="9667" y="631"/>
                  <a:pt x="9668" y="494"/>
                </a:cubicBezTo>
                <a:cubicBezTo>
                  <a:pt x="9668" y="372"/>
                  <a:pt x="9668" y="339"/>
                  <a:pt x="9732" y="339"/>
                </a:cubicBezTo>
                <a:close/>
                <a:moveTo>
                  <a:pt x="6816" y="497"/>
                </a:moveTo>
                <a:cubicBezTo>
                  <a:pt x="6832" y="497"/>
                  <a:pt x="6844" y="504"/>
                  <a:pt x="6850" y="530"/>
                </a:cubicBezTo>
                <a:cubicBezTo>
                  <a:pt x="6908" y="797"/>
                  <a:pt x="6996" y="1055"/>
                  <a:pt x="7063" y="1319"/>
                </a:cubicBezTo>
                <a:cubicBezTo>
                  <a:pt x="7064" y="1329"/>
                  <a:pt x="7067" y="1339"/>
                  <a:pt x="7071" y="1354"/>
                </a:cubicBezTo>
                <a:cubicBezTo>
                  <a:pt x="7076" y="1385"/>
                  <a:pt x="7043" y="1382"/>
                  <a:pt x="7024" y="1388"/>
                </a:cubicBezTo>
                <a:cubicBezTo>
                  <a:pt x="6867" y="1433"/>
                  <a:pt x="6714" y="1484"/>
                  <a:pt x="6563" y="1547"/>
                </a:cubicBezTo>
                <a:cubicBezTo>
                  <a:pt x="6401" y="1616"/>
                  <a:pt x="6242" y="1691"/>
                  <a:pt x="6089" y="1780"/>
                </a:cubicBezTo>
                <a:cubicBezTo>
                  <a:pt x="6075" y="1789"/>
                  <a:pt x="6065" y="1793"/>
                  <a:pt x="6057" y="1793"/>
                </a:cubicBezTo>
                <a:cubicBezTo>
                  <a:pt x="6044" y="1793"/>
                  <a:pt x="6037" y="1781"/>
                  <a:pt x="6028" y="1754"/>
                </a:cubicBezTo>
                <a:cubicBezTo>
                  <a:pt x="5933" y="1466"/>
                  <a:pt x="5846" y="1175"/>
                  <a:pt x="5736" y="891"/>
                </a:cubicBezTo>
                <a:cubicBezTo>
                  <a:pt x="5721" y="853"/>
                  <a:pt x="5727" y="838"/>
                  <a:pt x="5766" y="822"/>
                </a:cubicBezTo>
                <a:cubicBezTo>
                  <a:pt x="6098" y="687"/>
                  <a:pt x="6440" y="582"/>
                  <a:pt x="6789" y="501"/>
                </a:cubicBezTo>
                <a:cubicBezTo>
                  <a:pt x="6799" y="499"/>
                  <a:pt x="6808" y="497"/>
                  <a:pt x="6816" y="497"/>
                </a:cubicBezTo>
                <a:close/>
                <a:moveTo>
                  <a:pt x="11038" y="649"/>
                </a:moveTo>
                <a:cubicBezTo>
                  <a:pt x="11050" y="649"/>
                  <a:pt x="11066" y="654"/>
                  <a:pt x="11090" y="663"/>
                </a:cubicBezTo>
                <a:cubicBezTo>
                  <a:pt x="11277" y="732"/>
                  <a:pt x="11459" y="812"/>
                  <a:pt x="11630" y="919"/>
                </a:cubicBezTo>
                <a:cubicBezTo>
                  <a:pt x="11664" y="939"/>
                  <a:pt x="11675" y="958"/>
                  <a:pt x="11669" y="1003"/>
                </a:cubicBezTo>
                <a:cubicBezTo>
                  <a:pt x="11644" y="1183"/>
                  <a:pt x="11625" y="1364"/>
                  <a:pt x="11605" y="1543"/>
                </a:cubicBezTo>
                <a:cubicBezTo>
                  <a:pt x="11582" y="1749"/>
                  <a:pt x="11557" y="1954"/>
                  <a:pt x="11532" y="2159"/>
                </a:cubicBezTo>
                <a:cubicBezTo>
                  <a:pt x="11530" y="2184"/>
                  <a:pt x="11526" y="2200"/>
                  <a:pt x="11511" y="2200"/>
                </a:cubicBezTo>
                <a:cubicBezTo>
                  <a:pt x="11503" y="2200"/>
                  <a:pt x="11492" y="2195"/>
                  <a:pt x="11477" y="2184"/>
                </a:cubicBezTo>
                <a:cubicBezTo>
                  <a:pt x="11289" y="2050"/>
                  <a:pt x="11089" y="1935"/>
                  <a:pt x="10880" y="1835"/>
                </a:cubicBezTo>
                <a:cubicBezTo>
                  <a:pt x="10856" y="1823"/>
                  <a:pt x="10827" y="1816"/>
                  <a:pt x="10833" y="1778"/>
                </a:cubicBezTo>
                <a:cubicBezTo>
                  <a:pt x="10866" y="1605"/>
                  <a:pt x="10898" y="1432"/>
                  <a:pt x="10929" y="1258"/>
                </a:cubicBezTo>
                <a:cubicBezTo>
                  <a:pt x="10963" y="1080"/>
                  <a:pt x="10984" y="899"/>
                  <a:pt x="11007" y="719"/>
                </a:cubicBezTo>
                <a:cubicBezTo>
                  <a:pt x="11014" y="668"/>
                  <a:pt x="11017" y="649"/>
                  <a:pt x="11038" y="649"/>
                </a:cubicBezTo>
                <a:close/>
                <a:moveTo>
                  <a:pt x="5465" y="962"/>
                </a:moveTo>
                <a:cubicBezTo>
                  <a:pt x="5489" y="962"/>
                  <a:pt x="5493" y="992"/>
                  <a:pt x="5499" y="1010"/>
                </a:cubicBezTo>
                <a:cubicBezTo>
                  <a:pt x="5556" y="1169"/>
                  <a:pt x="5611" y="1329"/>
                  <a:pt x="5663" y="1488"/>
                </a:cubicBezTo>
                <a:cubicBezTo>
                  <a:pt x="5709" y="1624"/>
                  <a:pt x="5750" y="1761"/>
                  <a:pt x="5797" y="1895"/>
                </a:cubicBezTo>
                <a:cubicBezTo>
                  <a:pt x="5809" y="1935"/>
                  <a:pt x="5804" y="1954"/>
                  <a:pt x="5769" y="1976"/>
                </a:cubicBezTo>
                <a:cubicBezTo>
                  <a:pt x="5545" y="2122"/>
                  <a:pt x="5333" y="2284"/>
                  <a:pt x="5146" y="2477"/>
                </a:cubicBezTo>
                <a:cubicBezTo>
                  <a:pt x="5131" y="2492"/>
                  <a:pt x="5121" y="2498"/>
                  <a:pt x="5113" y="2498"/>
                </a:cubicBezTo>
                <a:cubicBezTo>
                  <a:pt x="5101" y="2498"/>
                  <a:pt x="5094" y="2484"/>
                  <a:pt x="5086" y="2460"/>
                </a:cubicBezTo>
                <a:cubicBezTo>
                  <a:pt x="5013" y="2239"/>
                  <a:pt x="4955" y="2014"/>
                  <a:pt x="4903" y="1789"/>
                </a:cubicBezTo>
                <a:cubicBezTo>
                  <a:pt x="4876" y="1667"/>
                  <a:pt x="4846" y="1547"/>
                  <a:pt x="4817" y="1427"/>
                </a:cubicBezTo>
                <a:cubicBezTo>
                  <a:pt x="4814" y="1412"/>
                  <a:pt x="4810" y="1397"/>
                  <a:pt x="4806" y="1382"/>
                </a:cubicBezTo>
                <a:cubicBezTo>
                  <a:pt x="4801" y="1362"/>
                  <a:pt x="4815" y="1355"/>
                  <a:pt x="4829" y="1344"/>
                </a:cubicBezTo>
                <a:cubicBezTo>
                  <a:pt x="5017" y="1193"/>
                  <a:pt x="5228" y="1079"/>
                  <a:pt x="5442" y="968"/>
                </a:cubicBezTo>
                <a:cubicBezTo>
                  <a:pt x="5451" y="964"/>
                  <a:pt x="5459" y="962"/>
                  <a:pt x="5465" y="962"/>
                </a:cubicBezTo>
                <a:close/>
                <a:moveTo>
                  <a:pt x="15019" y="1410"/>
                </a:moveTo>
                <a:cubicBezTo>
                  <a:pt x="15082" y="1410"/>
                  <a:pt x="15146" y="1410"/>
                  <a:pt x="15210" y="1412"/>
                </a:cubicBezTo>
                <a:cubicBezTo>
                  <a:pt x="15326" y="1414"/>
                  <a:pt x="15332" y="1417"/>
                  <a:pt x="15322" y="1531"/>
                </a:cubicBezTo>
                <a:cubicBezTo>
                  <a:pt x="15295" y="1827"/>
                  <a:pt x="15330" y="2123"/>
                  <a:pt x="15325" y="2420"/>
                </a:cubicBezTo>
                <a:cubicBezTo>
                  <a:pt x="15323" y="2471"/>
                  <a:pt x="15308" y="2486"/>
                  <a:pt x="15269" y="2486"/>
                </a:cubicBezTo>
                <a:cubicBezTo>
                  <a:pt x="15264" y="2486"/>
                  <a:pt x="15259" y="2486"/>
                  <a:pt x="15253" y="2486"/>
                </a:cubicBezTo>
                <a:cubicBezTo>
                  <a:pt x="15184" y="2480"/>
                  <a:pt x="15116" y="2477"/>
                  <a:pt x="15048" y="2477"/>
                </a:cubicBezTo>
                <a:cubicBezTo>
                  <a:pt x="14810" y="2477"/>
                  <a:pt x="14575" y="2510"/>
                  <a:pt x="14341" y="2550"/>
                </a:cubicBezTo>
                <a:cubicBezTo>
                  <a:pt x="14332" y="2551"/>
                  <a:pt x="14324" y="2552"/>
                  <a:pt x="14318" y="2552"/>
                </a:cubicBezTo>
                <a:cubicBezTo>
                  <a:pt x="14288" y="2552"/>
                  <a:pt x="14281" y="2538"/>
                  <a:pt x="14282" y="2501"/>
                </a:cubicBezTo>
                <a:cubicBezTo>
                  <a:pt x="14284" y="2416"/>
                  <a:pt x="14282" y="2330"/>
                  <a:pt x="14282" y="2211"/>
                </a:cubicBezTo>
                <a:cubicBezTo>
                  <a:pt x="14289" y="2071"/>
                  <a:pt x="14269" y="1899"/>
                  <a:pt x="14270" y="1728"/>
                </a:cubicBezTo>
                <a:cubicBezTo>
                  <a:pt x="14270" y="1646"/>
                  <a:pt x="14277" y="1566"/>
                  <a:pt x="14282" y="1484"/>
                </a:cubicBezTo>
                <a:cubicBezTo>
                  <a:pt x="14285" y="1449"/>
                  <a:pt x="14300" y="1438"/>
                  <a:pt x="14333" y="1434"/>
                </a:cubicBezTo>
                <a:cubicBezTo>
                  <a:pt x="14561" y="1418"/>
                  <a:pt x="14790" y="1410"/>
                  <a:pt x="15019" y="1410"/>
                </a:cubicBezTo>
                <a:close/>
                <a:moveTo>
                  <a:pt x="15628" y="1447"/>
                </a:moveTo>
                <a:cubicBezTo>
                  <a:pt x="15630" y="1447"/>
                  <a:pt x="15634" y="1447"/>
                  <a:pt x="15637" y="1448"/>
                </a:cubicBezTo>
                <a:cubicBezTo>
                  <a:pt x="16020" y="1504"/>
                  <a:pt x="16398" y="1576"/>
                  <a:pt x="16761" y="1709"/>
                </a:cubicBezTo>
                <a:cubicBezTo>
                  <a:pt x="16792" y="1721"/>
                  <a:pt x="16810" y="1729"/>
                  <a:pt x="16807" y="1773"/>
                </a:cubicBezTo>
                <a:cubicBezTo>
                  <a:pt x="16778" y="2068"/>
                  <a:pt x="16719" y="2358"/>
                  <a:pt x="16636" y="2643"/>
                </a:cubicBezTo>
                <a:cubicBezTo>
                  <a:pt x="16614" y="2715"/>
                  <a:pt x="16606" y="2742"/>
                  <a:pt x="16575" y="2742"/>
                </a:cubicBezTo>
                <a:cubicBezTo>
                  <a:pt x="16556" y="2742"/>
                  <a:pt x="16530" y="2733"/>
                  <a:pt x="16488" y="2718"/>
                </a:cubicBezTo>
                <a:cubicBezTo>
                  <a:pt x="16218" y="2624"/>
                  <a:pt x="15944" y="2552"/>
                  <a:pt x="15661" y="2519"/>
                </a:cubicBezTo>
                <a:cubicBezTo>
                  <a:pt x="15604" y="2510"/>
                  <a:pt x="15580" y="2489"/>
                  <a:pt x="15586" y="2429"/>
                </a:cubicBezTo>
                <a:cubicBezTo>
                  <a:pt x="15591" y="2358"/>
                  <a:pt x="15587" y="2286"/>
                  <a:pt x="15587" y="2214"/>
                </a:cubicBezTo>
                <a:cubicBezTo>
                  <a:pt x="15585" y="2110"/>
                  <a:pt x="15585" y="2006"/>
                  <a:pt x="15578" y="1899"/>
                </a:cubicBezTo>
                <a:cubicBezTo>
                  <a:pt x="15569" y="1760"/>
                  <a:pt x="15585" y="1620"/>
                  <a:pt x="15599" y="1481"/>
                </a:cubicBezTo>
                <a:cubicBezTo>
                  <a:pt x="15601" y="1460"/>
                  <a:pt x="15606" y="1447"/>
                  <a:pt x="15628" y="1447"/>
                </a:cubicBezTo>
                <a:close/>
                <a:moveTo>
                  <a:pt x="17084" y="1848"/>
                </a:moveTo>
                <a:cubicBezTo>
                  <a:pt x="17095" y="1848"/>
                  <a:pt x="17112" y="1855"/>
                  <a:pt x="17139" y="1868"/>
                </a:cubicBezTo>
                <a:cubicBezTo>
                  <a:pt x="17371" y="1980"/>
                  <a:pt x="17583" y="2121"/>
                  <a:pt x="17784" y="2282"/>
                </a:cubicBezTo>
                <a:cubicBezTo>
                  <a:pt x="17802" y="2296"/>
                  <a:pt x="17823" y="2309"/>
                  <a:pt x="17826" y="2335"/>
                </a:cubicBezTo>
                <a:cubicBezTo>
                  <a:pt x="17823" y="2345"/>
                  <a:pt x="17818" y="2354"/>
                  <a:pt x="17812" y="2362"/>
                </a:cubicBezTo>
                <a:cubicBezTo>
                  <a:pt x="17694" y="2644"/>
                  <a:pt x="17560" y="2917"/>
                  <a:pt x="17425" y="3189"/>
                </a:cubicBezTo>
                <a:cubicBezTo>
                  <a:pt x="17415" y="3209"/>
                  <a:pt x="17406" y="3218"/>
                  <a:pt x="17395" y="3218"/>
                </a:cubicBezTo>
                <a:cubicBezTo>
                  <a:pt x="17387" y="3218"/>
                  <a:pt x="17377" y="3213"/>
                  <a:pt x="17366" y="3202"/>
                </a:cubicBezTo>
                <a:cubicBezTo>
                  <a:pt x="17220" y="3070"/>
                  <a:pt x="17056" y="2964"/>
                  <a:pt x="16876" y="2882"/>
                </a:cubicBezTo>
                <a:cubicBezTo>
                  <a:pt x="16839" y="2864"/>
                  <a:pt x="16853" y="2840"/>
                  <a:pt x="16859" y="2815"/>
                </a:cubicBezTo>
                <a:cubicBezTo>
                  <a:pt x="16909" y="2631"/>
                  <a:pt x="16967" y="2449"/>
                  <a:pt x="17000" y="2263"/>
                </a:cubicBezTo>
                <a:cubicBezTo>
                  <a:pt x="17021" y="2147"/>
                  <a:pt x="17039" y="2030"/>
                  <a:pt x="17055" y="1914"/>
                </a:cubicBezTo>
                <a:cubicBezTo>
                  <a:pt x="17062" y="1867"/>
                  <a:pt x="17066" y="1848"/>
                  <a:pt x="17084" y="1848"/>
                </a:cubicBezTo>
                <a:close/>
                <a:moveTo>
                  <a:pt x="11941" y="1144"/>
                </a:moveTo>
                <a:cubicBezTo>
                  <a:pt x="11947" y="1144"/>
                  <a:pt x="11956" y="1149"/>
                  <a:pt x="11969" y="1159"/>
                </a:cubicBezTo>
                <a:cubicBezTo>
                  <a:pt x="12062" y="1238"/>
                  <a:pt x="12152" y="1319"/>
                  <a:pt x="12238" y="1406"/>
                </a:cubicBezTo>
                <a:cubicBezTo>
                  <a:pt x="12308" y="1479"/>
                  <a:pt x="12375" y="1554"/>
                  <a:pt x="12457" y="1615"/>
                </a:cubicBezTo>
                <a:cubicBezTo>
                  <a:pt x="12513" y="1656"/>
                  <a:pt x="12570" y="1691"/>
                  <a:pt x="12635" y="1711"/>
                </a:cubicBezTo>
                <a:cubicBezTo>
                  <a:pt x="12665" y="1718"/>
                  <a:pt x="12677" y="1732"/>
                  <a:pt x="12679" y="1763"/>
                </a:cubicBezTo>
                <a:cubicBezTo>
                  <a:pt x="12682" y="1931"/>
                  <a:pt x="12666" y="2099"/>
                  <a:pt x="12648" y="2266"/>
                </a:cubicBezTo>
                <a:cubicBezTo>
                  <a:pt x="12629" y="2422"/>
                  <a:pt x="12614" y="2582"/>
                  <a:pt x="12596" y="2738"/>
                </a:cubicBezTo>
                <a:cubicBezTo>
                  <a:pt x="12575" y="2902"/>
                  <a:pt x="12561" y="3065"/>
                  <a:pt x="12546" y="3240"/>
                </a:cubicBezTo>
                <a:cubicBezTo>
                  <a:pt x="12458" y="3138"/>
                  <a:pt x="12379" y="3049"/>
                  <a:pt x="12302" y="2959"/>
                </a:cubicBezTo>
                <a:cubicBezTo>
                  <a:pt x="12148" y="2778"/>
                  <a:pt x="11978" y="2613"/>
                  <a:pt x="11809" y="2448"/>
                </a:cubicBezTo>
                <a:cubicBezTo>
                  <a:pt x="11786" y="2427"/>
                  <a:pt x="11774" y="2408"/>
                  <a:pt x="11778" y="2379"/>
                </a:cubicBezTo>
                <a:cubicBezTo>
                  <a:pt x="11804" y="2167"/>
                  <a:pt x="11829" y="1954"/>
                  <a:pt x="11855" y="1740"/>
                </a:cubicBezTo>
                <a:cubicBezTo>
                  <a:pt x="11876" y="1564"/>
                  <a:pt x="11897" y="1387"/>
                  <a:pt x="11917" y="1211"/>
                </a:cubicBezTo>
                <a:cubicBezTo>
                  <a:pt x="11918" y="1199"/>
                  <a:pt x="11920" y="1188"/>
                  <a:pt x="11923" y="1176"/>
                </a:cubicBezTo>
                <a:cubicBezTo>
                  <a:pt x="11926" y="1156"/>
                  <a:pt x="11930" y="1144"/>
                  <a:pt x="11941" y="1144"/>
                </a:cubicBezTo>
                <a:close/>
                <a:moveTo>
                  <a:pt x="13969" y="1483"/>
                </a:moveTo>
                <a:cubicBezTo>
                  <a:pt x="13998" y="1483"/>
                  <a:pt x="14006" y="1496"/>
                  <a:pt x="14006" y="1535"/>
                </a:cubicBezTo>
                <a:cubicBezTo>
                  <a:pt x="14005" y="1882"/>
                  <a:pt x="14006" y="2230"/>
                  <a:pt x="14006" y="2577"/>
                </a:cubicBezTo>
                <a:cubicBezTo>
                  <a:pt x="14006" y="2605"/>
                  <a:pt x="14006" y="2627"/>
                  <a:pt x="13970" y="2639"/>
                </a:cubicBezTo>
                <a:cubicBezTo>
                  <a:pt x="13564" y="2772"/>
                  <a:pt x="13193" y="2975"/>
                  <a:pt x="12852" y="3233"/>
                </a:cubicBezTo>
                <a:cubicBezTo>
                  <a:pt x="12844" y="3238"/>
                  <a:pt x="12835" y="3244"/>
                  <a:pt x="12815" y="3255"/>
                </a:cubicBezTo>
                <a:cubicBezTo>
                  <a:pt x="12819" y="3177"/>
                  <a:pt x="12819" y="3109"/>
                  <a:pt x="12828" y="3042"/>
                </a:cubicBezTo>
                <a:cubicBezTo>
                  <a:pt x="12861" y="2768"/>
                  <a:pt x="12897" y="2496"/>
                  <a:pt x="12922" y="2224"/>
                </a:cubicBezTo>
                <a:cubicBezTo>
                  <a:pt x="12934" y="2071"/>
                  <a:pt x="12946" y="1919"/>
                  <a:pt x="12954" y="1766"/>
                </a:cubicBezTo>
                <a:cubicBezTo>
                  <a:pt x="12955" y="1743"/>
                  <a:pt x="12960" y="1729"/>
                  <a:pt x="12987" y="1722"/>
                </a:cubicBezTo>
                <a:cubicBezTo>
                  <a:pt x="13308" y="1651"/>
                  <a:pt x="13618" y="1537"/>
                  <a:pt x="13944" y="1485"/>
                </a:cubicBezTo>
                <a:cubicBezTo>
                  <a:pt x="13954" y="1484"/>
                  <a:pt x="13962" y="1483"/>
                  <a:pt x="13969" y="1483"/>
                </a:cubicBezTo>
                <a:close/>
                <a:moveTo>
                  <a:pt x="3200" y="2230"/>
                </a:moveTo>
                <a:cubicBezTo>
                  <a:pt x="3227" y="2230"/>
                  <a:pt x="3254" y="2230"/>
                  <a:pt x="3282" y="2232"/>
                </a:cubicBezTo>
                <a:cubicBezTo>
                  <a:pt x="3333" y="2235"/>
                  <a:pt x="3344" y="2262"/>
                  <a:pt x="3344" y="2303"/>
                </a:cubicBezTo>
                <a:lnTo>
                  <a:pt x="3344" y="2705"/>
                </a:lnTo>
                <a:cubicBezTo>
                  <a:pt x="3341" y="2887"/>
                  <a:pt x="3349" y="3070"/>
                  <a:pt x="3356" y="3251"/>
                </a:cubicBezTo>
                <a:cubicBezTo>
                  <a:pt x="3358" y="3283"/>
                  <a:pt x="3354" y="3298"/>
                  <a:pt x="3339" y="3298"/>
                </a:cubicBezTo>
                <a:cubicBezTo>
                  <a:pt x="3331" y="3298"/>
                  <a:pt x="3319" y="3294"/>
                  <a:pt x="3303" y="3286"/>
                </a:cubicBezTo>
                <a:cubicBezTo>
                  <a:pt x="3092" y="3183"/>
                  <a:pt x="2868" y="3127"/>
                  <a:pt x="2632" y="3127"/>
                </a:cubicBezTo>
                <a:cubicBezTo>
                  <a:pt x="2630" y="3127"/>
                  <a:pt x="2628" y="3127"/>
                  <a:pt x="2626" y="3127"/>
                </a:cubicBezTo>
                <a:cubicBezTo>
                  <a:pt x="2581" y="3127"/>
                  <a:pt x="2567" y="3110"/>
                  <a:pt x="2572" y="3069"/>
                </a:cubicBezTo>
                <a:cubicBezTo>
                  <a:pt x="2590" y="2921"/>
                  <a:pt x="2607" y="2773"/>
                  <a:pt x="2625" y="2625"/>
                </a:cubicBezTo>
                <a:cubicBezTo>
                  <a:pt x="2635" y="2543"/>
                  <a:pt x="2645" y="2460"/>
                  <a:pt x="2665" y="2380"/>
                </a:cubicBezTo>
                <a:cubicBezTo>
                  <a:pt x="2670" y="2358"/>
                  <a:pt x="2677" y="2338"/>
                  <a:pt x="2703" y="2327"/>
                </a:cubicBezTo>
                <a:cubicBezTo>
                  <a:pt x="2864" y="2261"/>
                  <a:pt x="3028" y="2230"/>
                  <a:pt x="3200" y="2230"/>
                </a:cubicBezTo>
                <a:close/>
                <a:moveTo>
                  <a:pt x="2372" y="2495"/>
                </a:moveTo>
                <a:lnTo>
                  <a:pt x="2372" y="2495"/>
                </a:lnTo>
                <a:cubicBezTo>
                  <a:pt x="2361" y="2598"/>
                  <a:pt x="2350" y="2693"/>
                  <a:pt x="2340" y="2789"/>
                </a:cubicBezTo>
                <a:cubicBezTo>
                  <a:pt x="2330" y="2889"/>
                  <a:pt x="2310" y="2992"/>
                  <a:pt x="2310" y="3095"/>
                </a:cubicBezTo>
                <a:cubicBezTo>
                  <a:pt x="2310" y="3133"/>
                  <a:pt x="2299" y="3148"/>
                  <a:pt x="2258" y="3154"/>
                </a:cubicBezTo>
                <a:cubicBezTo>
                  <a:pt x="1982" y="3194"/>
                  <a:pt x="1719" y="3280"/>
                  <a:pt x="1471" y="3409"/>
                </a:cubicBezTo>
                <a:cubicBezTo>
                  <a:pt x="1386" y="3453"/>
                  <a:pt x="1305" y="3504"/>
                  <a:pt x="1222" y="3551"/>
                </a:cubicBezTo>
                <a:cubicBezTo>
                  <a:pt x="1528" y="3120"/>
                  <a:pt x="1890" y="2748"/>
                  <a:pt x="2372" y="2495"/>
                </a:cubicBezTo>
                <a:close/>
                <a:moveTo>
                  <a:pt x="4579" y="1568"/>
                </a:moveTo>
                <a:cubicBezTo>
                  <a:pt x="4602" y="1660"/>
                  <a:pt x="4624" y="1745"/>
                  <a:pt x="4643" y="1832"/>
                </a:cubicBezTo>
                <a:cubicBezTo>
                  <a:pt x="4705" y="2115"/>
                  <a:pt x="4785" y="2391"/>
                  <a:pt x="4877" y="2665"/>
                </a:cubicBezTo>
                <a:cubicBezTo>
                  <a:pt x="4895" y="2718"/>
                  <a:pt x="4890" y="2754"/>
                  <a:pt x="4853" y="2799"/>
                </a:cubicBezTo>
                <a:cubicBezTo>
                  <a:pt x="4659" y="3028"/>
                  <a:pt x="4499" y="3281"/>
                  <a:pt x="4374" y="3552"/>
                </a:cubicBezTo>
                <a:cubicBezTo>
                  <a:pt x="4371" y="3557"/>
                  <a:pt x="4368" y="3562"/>
                  <a:pt x="4358" y="3577"/>
                </a:cubicBezTo>
                <a:cubicBezTo>
                  <a:pt x="4339" y="3473"/>
                  <a:pt x="4322" y="3379"/>
                  <a:pt x="4311" y="3285"/>
                </a:cubicBezTo>
                <a:cubicBezTo>
                  <a:pt x="4261" y="2931"/>
                  <a:pt x="4215" y="2577"/>
                  <a:pt x="4137" y="2227"/>
                </a:cubicBezTo>
                <a:cubicBezTo>
                  <a:pt x="4124" y="2172"/>
                  <a:pt x="4135" y="2118"/>
                  <a:pt x="4167" y="2073"/>
                </a:cubicBezTo>
                <a:cubicBezTo>
                  <a:pt x="4284" y="1905"/>
                  <a:pt x="4413" y="1744"/>
                  <a:pt x="4552" y="1593"/>
                </a:cubicBezTo>
                <a:cubicBezTo>
                  <a:pt x="4558" y="1587"/>
                  <a:pt x="4566" y="1579"/>
                  <a:pt x="4579" y="1568"/>
                </a:cubicBezTo>
                <a:close/>
                <a:moveTo>
                  <a:pt x="18046" y="2526"/>
                </a:moveTo>
                <a:cubicBezTo>
                  <a:pt x="18054" y="2526"/>
                  <a:pt x="18063" y="2533"/>
                  <a:pt x="18075" y="2545"/>
                </a:cubicBezTo>
                <a:cubicBezTo>
                  <a:pt x="18235" y="2701"/>
                  <a:pt x="18371" y="2876"/>
                  <a:pt x="18497" y="3060"/>
                </a:cubicBezTo>
                <a:cubicBezTo>
                  <a:pt x="18515" y="3088"/>
                  <a:pt x="18517" y="3110"/>
                  <a:pt x="18500" y="3136"/>
                </a:cubicBezTo>
                <a:cubicBezTo>
                  <a:pt x="18370" y="3321"/>
                  <a:pt x="18283" y="3529"/>
                  <a:pt x="18167" y="3721"/>
                </a:cubicBezTo>
                <a:cubicBezTo>
                  <a:pt x="18112" y="3809"/>
                  <a:pt x="18062" y="3899"/>
                  <a:pt x="18005" y="3998"/>
                </a:cubicBezTo>
                <a:cubicBezTo>
                  <a:pt x="17950" y="3894"/>
                  <a:pt x="17895" y="3801"/>
                  <a:pt x="17837" y="3712"/>
                </a:cubicBezTo>
                <a:cubicBezTo>
                  <a:pt x="17776" y="3622"/>
                  <a:pt x="17707" y="3539"/>
                  <a:pt x="17635" y="3457"/>
                </a:cubicBezTo>
                <a:cubicBezTo>
                  <a:pt x="17615" y="3436"/>
                  <a:pt x="17609" y="3421"/>
                  <a:pt x="17624" y="3392"/>
                </a:cubicBezTo>
                <a:cubicBezTo>
                  <a:pt x="17760" y="3115"/>
                  <a:pt x="17903" y="2840"/>
                  <a:pt x="18023" y="2553"/>
                </a:cubicBezTo>
                <a:cubicBezTo>
                  <a:pt x="18031" y="2534"/>
                  <a:pt x="18038" y="2526"/>
                  <a:pt x="18046" y="2526"/>
                </a:cubicBezTo>
                <a:close/>
                <a:moveTo>
                  <a:pt x="3631" y="2287"/>
                </a:moveTo>
                <a:cubicBezTo>
                  <a:pt x="3643" y="2287"/>
                  <a:pt x="3662" y="2293"/>
                  <a:pt x="3691" y="2302"/>
                </a:cubicBezTo>
                <a:cubicBezTo>
                  <a:pt x="3743" y="2320"/>
                  <a:pt x="3796" y="2343"/>
                  <a:pt x="3853" y="2344"/>
                </a:cubicBezTo>
                <a:cubicBezTo>
                  <a:pt x="3881" y="2345"/>
                  <a:pt x="3889" y="2361"/>
                  <a:pt x="3894" y="2385"/>
                </a:cubicBezTo>
                <a:cubicBezTo>
                  <a:pt x="3939" y="2624"/>
                  <a:pt x="3981" y="2864"/>
                  <a:pt x="4012" y="3106"/>
                </a:cubicBezTo>
                <a:cubicBezTo>
                  <a:pt x="4040" y="3338"/>
                  <a:pt x="4080" y="3568"/>
                  <a:pt x="4120" y="3799"/>
                </a:cubicBezTo>
                <a:cubicBezTo>
                  <a:pt x="4133" y="3875"/>
                  <a:pt x="4143" y="3954"/>
                  <a:pt x="4158" y="4046"/>
                </a:cubicBezTo>
                <a:cubicBezTo>
                  <a:pt x="4037" y="3875"/>
                  <a:pt x="3902" y="3737"/>
                  <a:pt x="3762" y="3602"/>
                </a:cubicBezTo>
                <a:cubicBezTo>
                  <a:pt x="3750" y="3591"/>
                  <a:pt x="3741" y="3576"/>
                  <a:pt x="3728" y="3570"/>
                </a:cubicBezTo>
                <a:cubicBezTo>
                  <a:pt x="3628" y="3516"/>
                  <a:pt x="3620" y="3428"/>
                  <a:pt x="3618" y="3324"/>
                </a:cubicBezTo>
                <a:cubicBezTo>
                  <a:pt x="3610" y="3005"/>
                  <a:pt x="3612" y="2684"/>
                  <a:pt x="3609" y="2364"/>
                </a:cubicBezTo>
                <a:cubicBezTo>
                  <a:pt x="3609" y="2307"/>
                  <a:pt x="3609" y="2287"/>
                  <a:pt x="3631" y="2287"/>
                </a:cubicBezTo>
                <a:close/>
                <a:moveTo>
                  <a:pt x="18671" y="3356"/>
                </a:moveTo>
                <a:cubicBezTo>
                  <a:pt x="18744" y="3508"/>
                  <a:pt x="18800" y="3653"/>
                  <a:pt x="18852" y="3800"/>
                </a:cubicBezTo>
                <a:cubicBezTo>
                  <a:pt x="18884" y="3889"/>
                  <a:pt x="18912" y="3980"/>
                  <a:pt x="18950" y="4067"/>
                </a:cubicBezTo>
                <a:cubicBezTo>
                  <a:pt x="18967" y="4105"/>
                  <a:pt x="18964" y="4134"/>
                  <a:pt x="18940" y="4166"/>
                </a:cubicBezTo>
                <a:cubicBezTo>
                  <a:pt x="18810" y="4333"/>
                  <a:pt x="18682" y="4500"/>
                  <a:pt x="18554" y="4669"/>
                </a:cubicBezTo>
                <a:cubicBezTo>
                  <a:pt x="18484" y="4761"/>
                  <a:pt x="18414" y="4854"/>
                  <a:pt x="18342" y="4945"/>
                </a:cubicBezTo>
                <a:cubicBezTo>
                  <a:pt x="18336" y="4954"/>
                  <a:pt x="18331" y="4969"/>
                  <a:pt x="18319" y="4969"/>
                </a:cubicBezTo>
                <a:cubicBezTo>
                  <a:pt x="18317" y="4969"/>
                  <a:pt x="18315" y="4969"/>
                  <a:pt x="18313" y="4968"/>
                </a:cubicBezTo>
                <a:cubicBezTo>
                  <a:pt x="18300" y="4964"/>
                  <a:pt x="18303" y="4948"/>
                  <a:pt x="18300" y="4938"/>
                </a:cubicBezTo>
                <a:cubicBezTo>
                  <a:pt x="18245" y="4737"/>
                  <a:pt x="18207" y="4534"/>
                  <a:pt x="18139" y="4337"/>
                </a:cubicBezTo>
                <a:cubicBezTo>
                  <a:pt x="18132" y="4313"/>
                  <a:pt x="18143" y="4297"/>
                  <a:pt x="18153" y="4277"/>
                </a:cubicBezTo>
                <a:cubicBezTo>
                  <a:pt x="18283" y="4048"/>
                  <a:pt x="18414" y="3819"/>
                  <a:pt x="18543" y="3591"/>
                </a:cubicBezTo>
                <a:cubicBezTo>
                  <a:pt x="18585" y="3516"/>
                  <a:pt x="18624" y="3441"/>
                  <a:pt x="18671" y="3356"/>
                </a:cubicBezTo>
                <a:close/>
                <a:moveTo>
                  <a:pt x="19168" y="4325"/>
                </a:moveTo>
                <a:cubicBezTo>
                  <a:pt x="19174" y="4325"/>
                  <a:pt x="19180" y="4326"/>
                  <a:pt x="19188" y="4330"/>
                </a:cubicBezTo>
                <a:cubicBezTo>
                  <a:pt x="19369" y="4424"/>
                  <a:pt x="19566" y="4481"/>
                  <a:pt x="19741" y="4587"/>
                </a:cubicBezTo>
                <a:cubicBezTo>
                  <a:pt x="19883" y="4674"/>
                  <a:pt x="19886" y="4670"/>
                  <a:pt x="19783" y="4803"/>
                </a:cubicBezTo>
                <a:cubicBezTo>
                  <a:pt x="19609" y="5024"/>
                  <a:pt x="19436" y="5246"/>
                  <a:pt x="19265" y="5468"/>
                </a:cubicBezTo>
                <a:cubicBezTo>
                  <a:pt x="19248" y="5490"/>
                  <a:pt x="19233" y="5500"/>
                  <a:pt x="19214" y="5500"/>
                </a:cubicBezTo>
                <a:cubicBezTo>
                  <a:pt x="19203" y="5500"/>
                  <a:pt x="19189" y="5496"/>
                  <a:pt x="19173" y="5488"/>
                </a:cubicBezTo>
                <a:cubicBezTo>
                  <a:pt x="18998" y="5397"/>
                  <a:pt x="18809" y="5345"/>
                  <a:pt x="18621" y="5291"/>
                </a:cubicBezTo>
                <a:cubicBezTo>
                  <a:pt x="18579" y="5280"/>
                  <a:pt x="18537" y="5263"/>
                  <a:pt x="18496" y="5246"/>
                </a:cubicBezTo>
                <a:cubicBezTo>
                  <a:pt x="18485" y="5242"/>
                  <a:pt x="18478" y="5233"/>
                  <a:pt x="18468" y="5225"/>
                </a:cubicBezTo>
                <a:cubicBezTo>
                  <a:pt x="18478" y="5209"/>
                  <a:pt x="18485" y="5196"/>
                  <a:pt x="18496" y="5182"/>
                </a:cubicBezTo>
                <a:cubicBezTo>
                  <a:pt x="18708" y="4905"/>
                  <a:pt x="18919" y="4628"/>
                  <a:pt x="19132" y="4351"/>
                </a:cubicBezTo>
                <a:cubicBezTo>
                  <a:pt x="19142" y="4337"/>
                  <a:pt x="19152" y="4325"/>
                  <a:pt x="19168" y="4325"/>
                </a:cubicBezTo>
                <a:close/>
                <a:moveTo>
                  <a:pt x="20081" y="4867"/>
                </a:moveTo>
                <a:cubicBezTo>
                  <a:pt x="20090" y="4867"/>
                  <a:pt x="20099" y="4873"/>
                  <a:pt x="20111" y="4886"/>
                </a:cubicBezTo>
                <a:cubicBezTo>
                  <a:pt x="20316" y="5114"/>
                  <a:pt x="20485" y="5365"/>
                  <a:pt x="20609" y="5646"/>
                </a:cubicBezTo>
                <a:cubicBezTo>
                  <a:pt x="20617" y="5660"/>
                  <a:pt x="20620" y="5675"/>
                  <a:pt x="20624" y="5685"/>
                </a:cubicBezTo>
                <a:cubicBezTo>
                  <a:pt x="20629" y="5706"/>
                  <a:pt x="20618" y="5715"/>
                  <a:pt x="20608" y="5725"/>
                </a:cubicBezTo>
                <a:cubicBezTo>
                  <a:pt x="20510" y="5834"/>
                  <a:pt x="20412" y="5944"/>
                  <a:pt x="20313" y="6053"/>
                </a:cubicBezTo>
                <a:cubicBezTo>
                  <a:pt x="20241" y="6135"/>
                  <a:pt x="20168" y="6216"/>
                  <a:pt x="20100" y="6300"/>
                </a:cubicBezTo>
                <a:cubicBezTo>
                  <a:pt x="20086" y="6317"/>
                  <a:pt x="20076" y="6325"/>
                  <a:pt x="20067" y="6325"/>
                </a:cubicBezTo>
                <a:cubicBezTo>
                  <a:pt x="20057" y="6325"/>
                  <a:pt x="20048" y="6314"/>
                  <a:pt x="20037" y="6295"/>
                </a:cubicBezTo>
                <a:cubicBezTo>
                  <a:pt x="19893" y="6068"/>
                  <a:pt x="19719" y="5865"/>
                  <a:pt x="19504" y="5700"/>
                </a:cubicBezTo>
                <a:cubicBezTo>
                  <a:pt x="19463" y="5668"/>
                  <a:pt x="19455" y="5647"/>
                  <a:pt x="19493" y="5601"/>
                </a:cubicBezTo>
                <a:cubicBezTo>
                  <a:pt x="19680" y="5367"/>
                  <a:pt x="19866" y="5128"/>
                  <a:pt x="20049" y="4891"/>
                </a:cubicBezTo>
                <a:cubicBezTo>
                  <a:pt x="20061" y="4876"/>
                  <a:pt x="20071" y="4867"/>
                  <a:pt x="20081" y="4867"/>
                </a:cubicBezTo>
                <a:close/>
                <a:moveTo>
                  <a:pt x="20725" y="5988"/>
                </a:moveTo>
                <a:cubicBezTo>
                  <a:pt x="20775" y="6165"/>
                  <a:pt x="20805" y="6333"/>
                  <a:pt x="20795" y="6504"/>
                </a:cubicBezTo>
                <a:cubicBezTo>
                  <a:pt x="20765" y="7029"/>
                  <a:pt x="20567" y="7486"/>
                  <a:pt x="20221" y="7879"/>
                </a:cubicBezTo>
                <a:cubicBezTo>
                  <a:pt x="20275" y="7684"/>
                  <a:pt x="20308" y="7490"/>
                  <a:pt x="20311" y="7289"/>
                </a:cubicBezTo>
                <a:cubicBezTo>
                  <a:pt x="20314" y="7072"/>
                  <a:pt x="20290" y="6860"/>
                  <a:pt x="20211" y="6657"/>
                </a:cubicBezTo>
                <a:cubicBezTo>
                  <a:pt x="20194" y="6616"/>
                  <a:pt x="20199" y="6589"/>
                  <a:pt x="20230" y="6555"/>
                </a:cubicBezTo>
                <a:cubicBezTo>
                  <a:pt x="20380" y="6387"/>
                  <a:pt x="20525" y="6216"/>
                  <a:pt x="20674" y="6046"/>
                </a:cubicBezTo>
                <a:cubicBezTo>
                  <a:pt x="20687" y="6030"/>
                  <a:pt x="20702" y="6015"/>
                  <a:pt x="20725" y="5988"/>
                </a:cubicBezTo>
                <a:close/>
                <a:moveTo>
                  <a:pt x="8226" y="1502"/>
                </a:moveTo>
                <a:cubicBezTo>
                  <a:pt x="8270" y="1502"/>
                  <a:pt x="8314" y="1503"/>
                  <a:pt x="8358" y="1505"/>
                </a:cubicBezTo>
                <a:cubicBezTo>
                  <a:pt x="8833" y="1521"/>
                  <a:pt x="9304" y="1579"/>
                  <a:pt x="9761" y="1712"/>
                </a:cubicBezTo>
                <a:cubicBezTo>
                  <a:pt x="10336" y="1878"/>
                  <a:pt x="10889" y="2091"/>
                  <a:pt x="11376" y="2451"/>
                </a:cubicBezTo>
                <a:cubicBezTo>
                  <a:pt x="11631" y="2639"/>
                  <a:pt x="11851" y="2863"/>
                  <a:pt x="12059" y="3099"/>
                </a:cubicBezTo>
                <a:cubicBezTo>
                  <a:pt x="12182" y="3235"/>
                  <a:pt x="12293" y="3381"/>
                  <a:pt x="12428" y="3509"/>
                </a:cubicBezTo>
                <a:cubicBezTo>
                  <a:pt x="12505" y="3581"/>
                  <a:pt x="12581" y="3617"/>
                  <a:pt x="12663" y="3617"/>
                </a:cubicBezTo>
                <a:cubicBezTo>
                  <a:pt x="12721" y="3617"/>
                  <a:pt x="12781" y="3599"/>
                  <a:pt x="12846" y="3563"/>
                </a:cubicBezTo>
                <a:cubicBezTo>
                  <a:pt x="12971" y="3494"/>
                  <a:pt x="13077" y="3400"/>
                  <a:pt x="13194" y="3321"/>
                </a:cubicBezTo>
                <a:cubicBezTo>
                  <a:pt x="13603" y="3049"/>
                  <a:pt x="14044" y="2857"/>
                  <a:pt x="14534" y="2793"/>
                </a:cubicBezTo>
                <a:cubicBezTo>
                  <a:pt x="14721" y="2768"/>
                  <a:pt x="14908" y="2747"/>
                  <a:pt x="15097" y="2747"/>
                </a:cubicBezTo>
                <a:cubicBezTo>
                  <a:pt x="15133" y="2747"/>
                  <a:pt x="15170" y="2748"/>
                  <a:pt x="15207" y="2750"/>
                </a:cubicBezTo>
                <a:cubicBezTo>
                  <a:pt x="15800" y="2778"/>
                  <a:pt x="16367" y="2912"/>
                  <a:pt x="16893" y="3198"/>
                </a:cubicBezTo>
                <a:cubicBezTo>
                  <a:pt x="17112" y="3317"/>
                  <a:pt x="17290" y="3487"/>
                  <a:pt x="17456" y="3671"/>
                </a:cubicBezTo>
                <a:cubicBezTo>
                  <a:pt x="17754" y="4005"/>
                  <a:pt x="17895" y="4410"/>
                  <a:pt x="17988" y="4836"/>
                </a:cubicBezTo>
                <a:cubicBezTo>
                  <a:pt x="18005" y="4914"/>
                  <a:pt x="18029" y="4990"/>
                  <a:pt x="18046" y="5067"/>
                </a:cubicBezTo>
                <a:cubicBezTo>
                  <a:pt x="18109" y="5338"/>
                  <a:pt x="18285" y="5489"/>
                  <a:pt x="18550" y="5556"/>
                </a:cubicBezTo>
                <a:cubicBezTo>
                  <a:pt x="18810" y="5622"/>
                  <a:pt x="19065" y="5706"/>
                  <a:pt x="19282" y="5872"/>
                </a:cubicBezTo>
                <a:cubicBezTo>
                  <a:pt x="19644" y="6151"/>
                  <a:pt x="19912" y="6497"/>
                  <a:pt x="20008" y="6953"/>
                </a:cubicBezTo>
                <a:cubicBezTo>
                  <a:pt x="20063" y="7212"/>
                  <a:pt x="20034" y="7469"/>
                  <a:pt x="19970" y="7724"/>
                </a:cubicBezTo>
                <a:cubicBezTo>
                  <a:pt x="19893" y="8040"/>
                  <a:pt x="19697" y="8261"/>
                  <a:pt x="19432" y="8430"/>
                </a:cubicBezTo>
                <a:cubicBezTo>
                  <a:pt x="19382" y="8462"/>
                  <a:pt x="19327" y="8475"/>
                  <a:pt x="19271" y="8475"/>
                </a:cubicBezTo>
                <a:cubicBezTo>
                  <a:pt x="19240" y="8475"/>
                  <a:pt x="19210" y="8472"/>
                  <a:pt x="19179" y="8465"/>
                </a:cubicBezTo>
                <a:cubicBezTo>
                  <a:pt x="19157" y="8461"/>
                  <a:pt x="19138" y="8459"/>
                  <a:pt x="19120" y="8459"/>
                </a:cubicBezTo>
                <a:cubicBezTo>
                  <a:pt x="19050" y="8459"/>
                  <a:pt x="19012" y="8495"/>
                  <a:pt x="18990" y="8579"/>
                </a:cubicBezTo>
                <a:cubicBezTo>
                  <a:pt x="18983" y="8601"/>
                  <a:pt x="18974" y="8609"/>
                  <a:pt x="18951" y="8613"/>
                </a:cubicBezTo>
                <a:cubicBezTo>
                  <a:pt x="18837" y="8633"/>
                  <a:pt x="18721" y="8639"/>
                  <a:pt x="18605" y="8639"/>
                </a:cubicBezTo>
                <a:cubicBezTo>
                  <a:pt x="18496" y="8639"/>
                  <a:pt x="18388" y="8633"/>
                  <a:pt x="18279" y="8627"/>
                </a:cubicBezTo>
                <a:cubicBezTo>
                  <a:pt x="18136" y="8618"/>
                  <a:pt x="17992" y="8624"/>
                  <a:pt x="17848" y="8615"/>
                </a:cubicBezTo>
                <a:cubicBezTo>
                  <a:pt x="17630" y="8604"/>
                  <a:pt x="17409" y="8608"/>
                  <a:pt x="17191" y="8600"/>
                </a:cubicBezTo>
                <a:cubicBezTo>
                  <a:pt x="16774" y="8584"/>
                  <a:pt x="16357" y="8574"/>
                  <a:pt x="15941" y="8564"/>
                </a:cubicBezTo>
                <a:cubicBezTo>
                  <a:pt x="15683" y="8557"/>
                  <a:pt x="15425" y="8547"/>
                  <a:pt x="15167" y="8541"/>
                </a:cubicBezTo>
                <a:cubicBezTo>
                  <a:pt x="14882" y="8533"/>
                  <a:pt x="14598" y="8523"/>
                  <a:pt x="14313" y="8516"/>
                </a:cubicBezTo>
                <a:cubicBezTo>
                  <a:pt x="14057" y="8510"/>
                  <a:pt x="13802" y="8501"/>
                  <a:pt x="13545" y="8494"/>
                </a:cubicBezTo>
                <a:cubicBezTo>
                  <a:pt x="13139" y="8481"/>
                  <a:pt x="12732" y="8469"/>
                  <a:pt x="12324" y="8459"/>
                </a:cubicBezTo>
                <a:cubicBezTo>
                  <a:pt x="12068" y="8453"/>
                  <a:pt x="11810" y="8443"/>
                  <a:pt x="11552" y="8435"/>
                </a:cubicBezTo>
                <a:cubicBezTo>
                  <a:pt x="11272" y="8428"/>
                  <a:pt x="10994" y="8420"/>
                  <a:pt x="10714" y="8412"/>
                </a:cubicBezTo>
                <a:cubicBezTo>
                  <a:pt x="10464" y="8406"/>
                  <a:pt x="10215" y="8398"/>
                  <a:pt x="9965" y="8391"/>
                </a:cubicBezTo>
                <a:cubicBezTo>
                  <a:pt x="9541" y="8377"/>
                  <a:pt x="9116" y="8365"/>
                  <a:pt x="8692" y="8354"/>
                </a:cubicBezTo>
                <a:cubicBezTo>
                  <a:pt x="8445" y="8347"/>
                  <a:pt x="8200" y="8338"/>
                  <a:pt x="7953" y="8331"/>
                </a:cubicBezTo>
                <a:cubicBezTo>
                  <a:pt x="7529" y="8317"/>
                  <a:pt x="7104" y="8305"/>
                  <a:pt x="6679" y="8294"/>
                </a:cubicBezTo>
                <a:cubicBezTo>
                  <a:pt x="6427" y="8288"/>
                  <a:pt x="6176" y="8280"/>
                  <a:pt x="5923" y="8273"/>
                </a:cubicBezTo>
                <a:cubicBezTo>
                  <a:pt x="5507" y="8259"/>
                  <a:pt x="5090" y="8247"/>
                  <a:pt x="4673" y="8236"/>
                </a:cubicBezTo>
                <a:cubicBezTo>
                  <a:pt x="4417" y="8229"/>
                  <a:pt x="4162" y="8222"/>
                  <a:pt x="3905" y="8214"/>
                </a:cubicBezTo>
                <a:cubicBezTo>
                  <a:pt x="3489" y="8202"/>
                  <a:pt x="3071" y="8188"/>
                  <a:pt x="2655" y="8179"/>
                </a:cubicBezTo>
                <a:cubicBezTo>
                  <a:pt x="2392" y="8174"/>
                  <a:pt x="2131" y="8163"/>
                  <a:pt x="1869" y="8158"/>
                </a:cubicBezTo>
                <a:cubicBezTo>
                  <a:pt x="1547" y="8150"/>
                  <a:pt x="1226" y="8137"/>
                  <a:pt x="903" y="8127"/>
                </a:cubicBezTo>
                <a:cubicBezTo>
                  <a:pt x="855" y="8125"/>
                  <a:pt x="831" y="8096"/>
                  <a:pt x="808" y="8060"/>
                </a:cubicBezTo>
                <a:cubicBezTo>
                  <a:pt x="754" y="7972"/>
                  <a:pt x="730" y="7871"/>
                  <a:pt x="695" y="7774"/>
                </a:cubicBezTo>
                <a:cubicBezTo>
                  <a:pt x="580" y="7451"/>
                  <a:pt x="450" y="7133"/>
                  <a:pt x="377" y="6797"/>
                </a:cubicBezTo>
                <a:cubicBezTo>
                  <a:pt x="331" y="6592"/>
                  <a:pt x="299" y="6387"/>
                  <a:pt x="285" y="6177"/>
                </a:cubicBezTo>
                <a:cubicBezTo>
                  <a:pt x="258" y="5720"/>
                  <a:pt x="331" y="5281"/>
                  <a:pt x="502" y="4857"/>
                </a:cubicBezTo>
                <a:cubicBezTo>
                  <a:pt x="631" y="4535"/>
                  <a:pt x="831" y="4256"/>
                  <a:pt x="1083" y="4017"/>
                </a:cubicBezTo>
                <a:cubicBezTo>
                  <a:pt x="1417" y="3699"/>
                  <a:pt x="1815" y="3506"/>
                  <a:pt x="2268" y="3428"/>
                </a:cubicBezTo>
                <a:cubicBezTo>
                  <a:pt x="2362" y="3413"/>
                  <a:pt x="2457" y="3399"/>
                  <a:pt x="2524" y="3399"/>
                </a:cubicBezTo>
                <a:cubicBezTo>
                  <a:pt x="2534" y="3399"/>
                  <a:pt x="2544" y="3399"/>
                  <a:pt x="2552" y="3400"/>
                </a:cubicBezTo>
                <a:cubicBezTo>
                  <a:pt x="2554" y="3400"/>
                  <a:pt x="2555" y="3400"/>
                  <a:pt x="2557" y="3400"/>
                </a:cubicBezTo>
                <a:cubicBezTo>
                  <a:pt x="2991" y="3400"/>
                  <a:pt x="3315" y="3553"/>
                  <a:pt x="3591" y="3815"/>
                </a:cubicBezTo>
                <a:cubicBezTo>
                  <a:pt x="3746" y="3961"/>
                  <a:pt x="3874" y="4129"/>
                  <a:pt x="4006" y="4295"/>
                </a:cubicBezTo>
                <a:cubicBezTo>
                  <a:pt x="4031" y="4327"/>
                  <a:pt x="4059" y="4357"/>
                  <a:pt x="4089" y="4384"/>
                </a:cubicBezTo>
                <a:cubicBezTo>
                  <a:pt x="4118" y="4410"/>
                  <a:pt x="4156" y="4424"/>
                  <a:pt x="4194" y="4424"/>
                </a:cubicBezTo>
                <a:cubicBezTo>
                  <a:pt x="4197" y="4424"/>
                  <a:pt x="4200" y="4424"/>
                  <a:pt x="4202" y="4424"/>
                </a:cubicBezTo>
                <a:cubicBezTo>
                  <a:pt x="4307" y="4417"/>
                  <a:pt x="4427" y="4311"/>
                  <a:pt x="4457" y="4209"/>
                </a:cubicBezTo>
                <a:cubicBezTo>
                  <a:pt x="4529" y="3961"/>
                  <a:pt x="4575" y="3708"/>
                  <a:pt x="4710" y="3482"/>
                </a:cubicBezTo>
                <a:cubicBezTo>
                  <a:pt x="4847" y="3249"/>
                  <a:pt x="5003" y="3031"/>
                  <a:pt x="5183" y="2829"/>
                </a:cubicBezTo>
                <a:cubicBezTo>
                  <a:pt x="5574" y="2390"/>
                  <a:pt x="6056" y="2079"/>
                  <a:pt x="6586" y="1835"/>
                </a:cubicBezTo>
                <a:cubicBezTo>
                  <a:pt x="6908" y="1687"/>
                  <a:pt x="7249" y="1597"/>
                  <a:pt x="7600" y="1548"/>
                </a:cubicBezTo>
                <a:cubicBezTo>
                  <a:pt x="7807" y="1520"/>
                  <a:pt x="8016" y="1502"/>
                  <a:pt x="8226" y="1502"/>
                </a:cubicBezTo>
                <a:close/>
                <a:moveTo>
                  <a:pt x="8687" y="0"/>
                </a:moveTo>
                <a:cubicBezTo>
                  <a:pt x="8557" y="0"/>
                  <a:pt x="8427" y="2"/>
                  <a:pt x="8296" y="9"/>
                </a:cubicBezTo>
                <a:cubicBezTo>
                  <a:pt x="8124" y="20"/>
                  <a:pt x="7952" y="29"/>
                  <a:pt x="7781" y="51"/>
                </a:cubicBezTo>
                <a:cubicBezTo>
                  <a:pt x="7446" y="95"/>
                  <a:pt x="7113" y="141"/>
                  <a:pt x="6783" y="219"/>
                </a:cubicBezTo>
                <a:cubicBezTo>
                  <a:pt x="6225" y="350"/>
                  <a:pt x="5686" y="527"/>
                  <a:pt x="5179" y="797"/>
                </a:cubicBezTo>
                <a:cubicBezTo>
                  <a:pt x="4806" y="994"/>
                  <a:pt x="4478" y="1244"/>
                  <a:pt x="4205" y="1569"/>
                </a:cubicBezTo>
                <a:cubicBezTo>
                  <a:pt x="4094" y="1703"/>
                  <a:pt x="4012" y="1859"/>
                  <a:pt x="3874" y="1972"/>
                </a:cubicBezTo>
                <a:cubicBezTo>
                  <a:pt x="3861" y="1982"/>
                  <a:pt x="3853" y="2000"/>
                  <a:pt x="3850" y="2018"/>
                </a:cubicBezTo>
                <a:cubicBezTo>
                  <a:pt x="3844" y="2043"/>
                  <a:pt x="3833" y="2051"/>
                  <a:pt x="3816" y="2051"/>
                </a:cubicBezTo>
                <a:cubicBezTo>
                  <a:pt x="3807" y="2051"/>
                  <a:pt x="3797" y="2048"/>
                  <a:pt x="3785" y="2045"/>
                </a:cubicBezTo>
                <a:cubicBezTo>
                  <a:pt x="3656" y="2014"/>
                  <a:pt x="3534" y="1964"/>
                  <a:pt x="3396" y="1962"/>
                </a:cubicBezTo>
                <a:cubicBezTo>
                  <a:pt x="3345" y="1960"/>
                  <a:pt x="3293" y="1959"/>
                  <a:pt x="3242" y="1959"/>
                </a:cubicBezTo>
                <a:cubicBezTo>
                  <a:pt x="3123" y="1959"/>
                  <a:pt x="3004" y="1965"/>
                  <a:pt x="2887" y="1987"/>
                </a:cubicBezTo>
                <a:cubicBezTo>
                  <a:pt x="2687" y="2026"/>
                  <a:pt x="2504" y="2111"/>
                  <a:pt x="2326" y="2207"/>
                </a:cubicBezTo>
                <a:cubicBezTo>
                  <a:pt x="2056" y="2355"/>
                  <a:pt x="1800" y="2520"/>
                  <a:pt x="1575" y="2733"/>
                </a:cubicBezTo>
                <a:cubicBezTo>
                  <a:pt x="1417" y="2883"/>
                  <a:pt x="1268" y="3041"/>
                  <a:pt x="1134" y="3212"/>
                </a:cubicBezTo>
                <a:cubicBezTo>
                  <a:pt x="905" y="3500"/>
                  <a:pt x="710" y="3810"/>
                  <a:pt x="573" y="4153"/>
                </a:cubicBezTo>
                <a:cubicBezTo>
                  <a:pt x="558" y="4192"/>
                  <a:pt x="539" y="4226"/>
                  <a:pt x="516" y="4261"/>
                </a:cubicBezTo>
                <a:cubicBezTo>
                  <a:pt x="415" y="4406"/>
                  <a:pt x="329" y="4560"/>
                  <a:pt x="262" y="4723"/>
                </a:cubicBezTo>
                <a:cubicBezTo>
                  <a:pt x="144" y="5005"/>
                  <a:pt x="68" y="5298"/>
                  <a:pt x="34" y="5603"/>
                </a:cubicBezTo>
                <a:cubicBezTo>
                  <a:pt x="5" y="5855"/>
                  <a:pt x="1" y="6106"/>
                  <a:pt x="27" y="6358"/>
                </a:cubicBezTo>
                <a:cubicBezTo>
                  <a:pt x="60" y="6679"/>
                  <a:pt x="126" y="6995"/>
                  <a:pt x="239" y="7296"/>
                </a:cubicBezTo>
                <a:cubicBezTo>
                  <a:pt x="359" y="7618"/>
                  <a:pt x="440" y="7957"/>
                  <a:pt x="615" y="8259"/>
                </a:cubicBezTo>
                <a:cubicBezTo>
                  <a:pt x="658" y="8336"/>
                  <a:pt x="700" y="8384"/>
                  <a:pt x="788" y="8387"/>
                </a:cubicBezTo>
                <a:cubicBezTo>
                  <a:pt x="1022" y="8390"/>
                  <a:pt x="1257" y="8400"/>
                  <a:pt x="1491" y="8408"/>
                </a:cubicBezTo>
                <a:cubicBezTo>
                  <a:pt x="1742" y="8418"/>
                  <a:pt x="1992" y="8424"/>
                  <a:pt x="2242" y="8431"/>
                </a:cubicBezTo>
                <a:cubicBezTo>
                  <a:pt x="2517" y="8440"/>
                  <a:pt x="2792" y="8447"/>
                  <a:pt x="3067" y="8456"/>
                </a:cubicBezTo>
                <a:cubicBezTo>
                  <a:pt x="3328" y="8465"/>
                  <a:pt x="3587" y="8470"/>
                  <a:pt x="3847" y="8480"/>
                </a:cubicBezTo>
                <a:cubicBezTo>
                  <a:pt x="4109" y="8489"/>
                  <a:pt x="4370" y="8495"/>
                  <a:pt x="4631" y="8503"/>
                </a:cubicBezTo>
                <a:cubicBezTo>
                  <a:pt x="4892" y="8511"/>
                  <a:pt x="5151" y="8518"/>
                  <a:pt x="5411" y="8526"/>
                </a:cubicBezTo>
                <a:cubicBezTo>
                  <a:pt x="5686" y="8534"/>
                  <a:pt x="5961" y="8542"/>
                  <a:pt x="6236" y="8549"/>
                </a:cubicBezTo>
                <a:cubicBezTo>
                  <a:pt x="6484" y="8557"/>
                  <a:pt x="6730" y="8564"/>
                  <a:pt x="6976" y="8572"/>
                </a:cubicBezTo>
                <a:cubicBezTo>
                  <a:pt x="7254" y="8580"/>
                  <a:pt x="7531" y="8587"/>
                  <a:pt x="7808" y="8596"/>
                </a:cubicBezTo>
                <a:cubicBezTo>
                  <a:pt x="8068" y="8605"/>
                  <a:pt x="8327" y="8611"/>
                  <a:pt x="8588" y="8620"/>
                </a:cubicBezTo>
                <a:cubicBezTo>
                  <a:pt x="8989" y="8631"/>
                  <a:pt x="9391" y="8641"/>
                  <a:pt x="9791" y="8655"/>
                </a:cubicBezTo>
                <a:cubicBezTo>
                  <a:pt x="10051" y="8662"/>
                  <a:pt x="10310" y="8668"/>
                  <a:pt x="10571" y="8676"/>
                </a:cubicBezTo>
                <a:cubicBezTo>
                  <a:pt x="10841" y="8684"/>
                  <a:pt x="11111" y="8693"/>
                  <a:pt x="11380" y="8701"/>
                </a:cubicBezTo>
                <a:cubicBezTo>
                  <a:pt x="11636" y="8709"/>
                  <a:pt x="11892" y="8715"/>
                  <a:pt x="12147" y="8723"/>
                </a:cubicBezTo>
                <a:cubicBezTo>
                  <a:pt x="12427" y="8732"/>
                  <a:pt x="12706" y="8739"/>
                  <a:pt x="12985" y="8748"/>
                </a:cubicBezTo>
                <a:cubicBezTo>
                  <a:pt x="13238" y="8755"/>
                  <a:pt x="13488" y="8761"/>
                  <a:pt x="13741" y="8770"/>
                </a:cubicBezTo>
                <a:cubicBezTo>
                  <a:pt x="14025" y="8779"/>
                  <a:pt x="14307" y="8785"/>
                  <a:pt x="14590" y="8795"/>
                </a:cubicBezTo>
                <a:cubicBezTo>
                  <a:pt x="14835" y="8802"/>
                  <a:pt x="15078" y="8809"/>
                  <a:pt x="15323" y="8816"/>
                </a:cubicBezTo>
                <a:cubicBezTo>
                  <a:pt x="15600" y="8824"/>
                  <a:pt x="15877" y="8832"/>
                  <a:pt x="16154" y="8840"/>
                </a:cubicBezTo>
                <a:cubicBezTo>
                  <a:pt x="16409" y="8849"/>
                  <a:pt x="16663" y="8857"/>
                  <a:pt x="16916" y="8864"/>
                </a:cubicBezTo>
                <a:cubicBezTo>
                  <a:pt x="17197" y="8873"/>
                  <a:pt x="17479" y="8878"/>
                  <a:pt x="17759" y="8889"/>
                </a:cubicBezTo>
                <a:cubicBezTo>
                  <a:pt x="17976" y="8896"/>
                  <a:pt x="18193" y="8898"/>
                  <a:pt x="18411" y="8901"/>
                </a:cubicBezTo>
                <a:cubicBezTo>
                  <a:pt x="18427" y="8903"/>
                  <a:pt x="18445" y="8905"/>
                  <a:pt x="18463" y="8906"/>
                </a:cubicBezTo>
                <a:cubicBezTo>
                  <a:pt x="18549" y="8911"/>
                  <a:pt x="18636" y="8923"/>
                  <a:pt x="18722" y="8923"/>
                </a:cubicBezTo>
                <a:cubicBezTo>
                  <a:pt x="18742" y="8923"/>
                  <a:pt x="18761" y="8922"/>
                  <a:pt x="18780" y="8921"/>
                </a:cubicBezTo>
                <a:cubicBezTo>
                  <a:pt x="18897" y="8912"/>
                  <a:pt x="19012" y="8881"/>
                  <a:pt x="19127" y="8858"/>
                </a:cubicBezTo>
                <a:cubicBezTo>
                  <a:pt x="19304" y="8823"/>
                  <a:pt x="19460" y="8730"/>
                  <a:pt x="19623" y="8661"/>
                </a:cubicBezTo>
                <a:cubicBezTo>
                  <a:pt x="19951" y="8521"/>
                  <a:pt x="20221" y="8300"/>
                  <a:pt x="20457" y="8033"/>
                </a:cubicBezTo>
                <a:cubicBezTo>
                  <a:pt x="20743" y="7712"/>
                  <a:pt x="20908" y="7331"/>
                  <a:pt x="21016" y="6922"/>
                </a:cubicBezTo>
                <a:cubicBezTo>
                  <a:pt x="21049" y="6798"/>
                  <a:pt x="21059" y="6672"/>
                  <a:pt x="21070" y="6544"/>
                </a:cubicBezTo>
                <a:lnTo>
                  <a:pt x="21070" y="6400"/>
                </a:lnTo>
                <a:cubicBezTo>
                  <a:pt x="21058" y="6278"/>
                  <a:pt x="21047" y="6155"/>
                  <a:pt x="21022" y="6033"/>
                </a:cubicBezTo>
                <a:cubicBezTo>
                  <a:pt x="20941" y="5653"/>
                  <a:pt x="20778" y="5308"/>
                  <a:pt x="20551" y="4992"/>
                </a:cubicBezTo>
                <a:cubicBezTo>
                  <a:pt x="20361" y="4727"/>
                  <a:pt x="20137" y="4497"/>
                  <a:pt x="19850" y="4332"/>
                </a:cubicBezTo>
                <a:cubicBezTo>
                  <a:pt x="19697" y="4245"/>
                  <a:pt x="19532" y="4186"/>
                  <a:pt x="19374" y="4115"/>
                </a:cubicBezTo>
                <a:cubicBezTo>
                  <a:pt x="19310" y="4086"/>
                  <a:pt x="19244" y="4047"/>
                  <a:pt x="19220" y="3981"/>
                </a:cubicBezTo>
                <a:cubicBezTo>
                  <a:pt x="19195" y="3917"/>
                  <a:pt x="19163" y="3856"/>
                  <a:pt x="19141" y="3789"/>
                </a:cubicBezTo>
                <a:cubicBezTo>
                  <a:pt x="19069" y="3578"/>
                  <a:pt x="18993" y="3368"/>
                  <a:pt x="18885" y="3172"/>
                </a:cubicBezTo>
                <a:cubicBezTo>
                  <a:pt x="18675" y="2788"/>
                  <a:pt x="18403" y="2451"/>
                  <a:pt x="18071" y="2164"/>
                </a:cubicBezTo>
                <a:cubicBezTo>
                  <a:pt x="17831" y="1956"/>
                  <a:pt x="17574" y="1773"/>
                  <a:pt x="17288" y="1634"/>
                </a:cubicBezTo>
                <a:cubicBezTo>
                  <a:pt x="16589" y="1295"/>
                  <a:pt x="15843" y="1159"/>
                  <a:pt x="15073" y="1132"/>
                </a:cubicBezTo>
                <a:cubicBezTo>
                  <a:pt x="15032" y="1130"/>
                  <a:pt x="14991" y="1130"/>
                  <a:pt x="14950" y="1130"/>
                </a:cubicBezTo>
                <a:cubicBezTo>
                  <a:pt x="14780" y="1130"/>
                  <a:pt x="14610" y="1142"/>
                  <a:pt x="14440" y="1153"/>
                </a:cubicBezTo>
                <a:cubicBezTo>
                  <a:pt x="14249" y="1164"/>
                  <a:pt x="14059" y="1189"/>
                  <a:pt x="13871" y="1221"/>
                </a:cubicBezTo>
                <a:cubicBezTo>
                  <a:pt x="13624" y="1264"/>
                  <a:pt x="13385" y="1333"/>
                  <a:pt x="13145" y="1401"/>
                </a:cubicBezTo>
                <a:cubicBezTo>
                  <a:pt x="13072" y="1421"/>
                  <a:pt x="13000" y="1453"/>
                  <a:pt x="12925" y="1453"/>
                </a:cubicBezTo>
                <a:cubicBezTo>
                  <a:pt x="12895" y="1453"/>
                  <a:pt x="12866" y="1449"/>
                  <a:pt x="12835" y="1437"/>
                </a:cubicBezTo>
                <a:cubicBezTo>
                  <a:pt x="12830" y="1434"/>
                  <a:pt x="12823" y="1433"/>
                  <a:pt x="12817" y="1433"/>
                </a:cubicBezTo>
                <a:cubicBezTo>
                  <a:pt x="12809" y="1433"/>
                  <a:pt x="12801" y="1435"/>
                  <a:pt x="12795" y="1438"/>
                </a:cubicBezTo>
                <a:cubicBezTo>
                  <a:pt x="12777" y="1446"/>
                  <a:pt x="12761" y="1450"/>
                  <a:pt x="12746" y="1450"/>
                </a:cubicBezTo>
                <a:cubicBezTo>
                  <a:pt x="12705" y="1450"/>
                  <a:pt x="12671" y="1424"/>
                  <a:pt x="12635" y="1400"/>
                </a:cubicBezTo>
                <a:cubicBezTo>
                  <a:pt x="12578" y="1361"/>
                  <a:pt x="12532" y="1312"/>
                  <a:pt x="12485" y="1263"/>
                </a:cubicBezTo>
                <a:cubicBezTo>
                  <a:pt x="12311" y="1079"/>
                  <a:pt x="12116" y="915"/>
                  <a:pt x="11907" y="770"/>
                </a:cubicBezTo>
                <a:cubicBezTo>
                  <a:pt x="11606" y="561"/>
                  <a:pt x="11272" y="429"/>
                  <a:pt x="10929" y="315"/>
                </a:cubicBezTo>
                <a:cubicBezTo>
                  <a:pt x="10541" y="187"/>
                  <a:pt x="10141" y="106"/>
                  <a:pt x="9734" y="57"/>
                </a:cubicBezTo>
                <a:cubicBezTo>
                  <a:pt x="9481" y="28"/>
                  <a:pt x="9226" y="3"/>
                  <a:pt x="8971" y="2"/>
                </a:cubicBezTo>
                <a:cubicBezTo>
                  <a:pt x="8876" y="1"/>
                  <a:pt x="8782" y="0"/>
                  <a:pt x="8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8" name="Google Shape;1958;p35">
            <a:extLst>
              <a:ext uri="{FF2B5EF4-FFF2-40B4-BE49-F238E27FC236}">
                <a16:creationId xmlns:a16="http://schemas.microsoft.com/office/drawing/2014/main" id="{D713F59A-D9C6-3407-C8BA-2F0AD5DF15A4}"/>
              </a:ext>
            </a:extLst>
          </p:cNvPr>
          <p:cNvSpPr/>
          <p:nvPr/>
        </p:nvSpPr>
        <p:spPr>
          <a:xfrm>
            <a:off x="1331863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9" name="Google Shape;1959;p35">
            <a:extLst>
              <a:ext uri="{FF2B5EF4-FFF2-40B4-BE49-F238E27FC236}">
                <a16:creationId xmlns:a16="http://schemas.microsoft.com/office/drawing/2014/main" id="{9C54B32C-B719-C953-1B53-A68161E8B45B}"/>
              </a:ext>
            </a:extLst>
          </p:cNvPr>
          <p:cNvSpPr/>
          <p:nvPr/>
        </p:nvSpPr>
        <p:spPr>
          <a:xfrm>
            <a:off x="7847568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0" name="Google Shape;1960;p35">
            <a:extLst>
              <a:ext uri="{FF2B5EF4-FFF2-40B4-BE49-F238E27FC236}">
                <a16:creationId xmlns:a16="http://schemas.microsoft.com/office/drawing/2014/main" id="{6F3C4721-4FDB-A56A-99BC-2888C03FE44B}"/>
              </a:ext>
            </a:extLst>
          </p:cNvPr>
          <p:cNvSpPr/>
          <p:nvPr/>
        </p:nvSpPr>
        <p:spPr>
          <a:xfrm>
            <a:off x="1949384" y="5890396"/>
            <a:ext cx="841748" cy="1204786"/>
          </a:xfrm>
          <a:custGeom>
            <a:avLst/>
            <a:gdLst/>
            <a:ahLst/>
            <a:cxnLst/>
            <a:rect l="l" t="t" r="r" b="b"/>
            <a:pathLst>
              <a:path w="9099" h="13030" extrusionOk="0">
                <a:moveTo>
                  <a:pt x="5508" y="3015"/>
                </a:moveTo>
                <a:cubicBezTo>
                  <a:pt x="5507" y="3016"/>
                  <a:pt x="5553" y="3046"/>
                  <a:pt x="5569" y="3064"/>
                </a:cubicBezTo>
                <a:cubicBezTo>
                  <a:pt x="5659" y="3166"/>
                  <a:pt x="5652" y="3339"/>
                  <a:pt x="5624" y="3460"/>
                </a:cubicBezTo>
                <a:cubicBezTo>
                  <a:pt x="5566" y="3728"/>
                  <a:pt x="5410" y="3955"/>
                  <a:pt x="5204" y="4117"/>
                </a:cubicBezTo>
                <a:cubicBezTo>
                  <a:pt x="5208" y="3916"/>
                  <a:pt x="5217" y="3715"/>
                  <a:pt x="5244" y="3517"/>
                </a:cubicBezTo>
                <a:cubicBezTo>
                  <a:pt x="5261" y="3378"/>
                  <a:pt x="5290" y="3249"/>
                  <a:pt x="5344" y="3158"/>
                </a:cubicBezTo>
                <a:cubicBezTo>
                  <a:pt x="5348" y="3153"/>
                  <a:pt x="5351" y="3149"/>
                  <a:pt x="5352" y="3147"/>
                </a:cubicBezTo>
                <a:cubicBezTo>
                  <a:pt x="5353" y="3145"/>
                  <a:pt x="5357" y="3143"/>
                  <a:pt x="5363" y="3138"/>
                </a:cubicBezTo>
                <a:cubicBezTo>
                  <a:pt x="5375" y="3124"/>
                  <a:pt x="5390" y="3112"/>
                  <a:pt x="5403" y="3098"/>
                </a:cubicBezTo>
                <a:cubicBezTo>
                  <a:pt x="5426" y="3078"/>
                  <a:pt x="5451" y="3057"/>
                  <a:pt x="5477" y="3039"/>
                </a:cubicBezTo>
                <a:cubicBezTo>
                  <a:pt x="5494" y="3025"/>
                  <a:pt x="5491" y="3018"/>
                  <a:pt x="5508" y="3015"/>
                </a:cubicBezTo>
                <a:close/>
                <a:moveTo>
                  <a:pt x="3512" y="2978"/>
                </a:moveTo>
                <a:cubicBezTo>
                  <a:pt x="3542" y="2978"/>
                  <a:pt x="3575" y="3005"/>
                  <a:pt x="3607" y="3076"/>
                </a:cubicBezTo>
                <a:cubicBezTo>
                  <a:pt x="3694" y="3261"/>
                  <a:pt x="3689" y="3453"/>
                  <a:pt x="3701" y="3666"/>
                </a:cubicBezTo>
                <a:cubicBezTo>
                  <a:pt x="3711" y="3818"/>
                  <a:pt x="3715" y="3972"/>
                  <a:pt x="3718" y="4126"/>
                </a:cubicBezTo>
                <a:cubicBezTo>
                  <a:pt x="3494" y="3927"/>
                  <a:pt x="3345" y="3636"/>
                  <a:pt x="3348" y="3339"/>
                </a:cubicBezTo>
                <a:cubicBezTo>
                  <a:pt x="3349" y="3235"/>
                  <a:pt x="3420" y="2978"/>
                  <a:pt x="3512" y="2978"/>
                </a:cubicBezTo>
                <a:close/>
                <a:moveTo>
                  <a:pt x="4928" y="4583"/>
                </a:moveTo>
                <a:lnTo>
                  <a:pt x="4928" y="4616"/>
                </a:lnTo>
                <a:cubicBezTo>
                  <a:pt x="4934" y="5258"/>
                  <a:pt x="4958" y="5899"/>
                  <a:pt x="4960" y="6541"/>
                </a:cubicBezTo>
                <a:cubicBezTo>
                  <a:pt x="4964" y="7405"/>
                  <a:pt x="4953" y="8271"/>
                  <a:pt x="4923" y="9135"/>
                </a:cubicBezTo>
                <a:lnTo>
                  <a:pt x="3946" y="9135"/>
                </a:lnTo>
                <a:cubicBezTo>
                  <a:pt x="3953" y="8177"/>
                  <a:pt x="3992" y="7219"/>
                  <a:pt x="4002" y="6262"/>
                </a:cubicBezTo>
                <a:cubicBezTo>
                  <a:pt x="4007" y="5707"/>
                  <a:pt x="4011" y="5151"/>
                  <a:pt x="4005" y="4595"/>
                </a:cubicBezTo>
                <a:lnTo>
                  <a:pt x="4005" y="4595"/>
                </a:lnTo>
                <a:cubicBezTo>
                  <a:pt x="4146" y="4639"/>
                  <a:pt x="4295" y="4661"/>
                  <a:pt x="4444" y="4661"/>
                </a:cubicBezTo>
                <a:cubicBezTo>
                  <a:pt x="4607" y="4661"/>
                  <a:pt x="4771" y="4635"/>
                  <a:pt x="4928" y="4583"/>
                </a:cubicBezTo>
                <a:close/>
                <a:moveTo>
                  <a:pt x="4201" y="278"/>
                </a:moveTo>
                <a:cubicBezTo>
                  <a:pt x="4612" y="278"/>
                  <a:pt x="5025" y="332"/>
                  <a:pt x="5424" y="431"/>
                </a:cubicBezTo>
                <a:cubicBezTo>
                  <a:pt x="6145" y="610"/>
                  <a:pt x="6838" y="927"/>
                  <a:pt x="7430" y="1377"/>
                </a:cubicBezTo>
                <a:cubicBezTo>
                  <a:pt x="7936" y="1762"/>
                  <a:pt x="8397" y="2273"/>
                  <a:pt x="8599" y="2888"/>
                </a:cubicBezTo>
                <a:cubicBezTo>
                  <a:pt x="8748" y="3341"/>
                  <a:pt x="8758" y="3851"/>
                  <a:pt x="8745" y="4325"/>
                </a:cubicBezTo>
                <a:cubicBezTo>
                  <a:pt x="8731" y="4851"/>
                  <a:pt x="8646" y="5375"/>
                  <a:pt x="8450" y="5865"/>
                </a:cubicBezTo>
                <a:cubicBezTo>
                  <a:pt x="8137" y="6650"/>
                  <a:pt x="7519" y="7275"/>
                  <a:pt x="6736" y="7596"/>
                </a:cubicBezTo>
                <a:cubicBezTo>
                  <a:pt x="6551" y="7673"/>
                  <a:pt x="6361" y="7731"/>
                  <a:pt x="6166" y="7776"/>
                </a:cubicBezTo>
                <a:cubicBezTo>
                  <a:pt x="6108" y="7790"/>
                  <a:pt x="6065" y="7850"/>
                  <a:pt x="6065" y="7909"/>
                </a:cubicBezTo>
                <a:lnTo>
                  <a:pt x="6065" y="9136"/>
                </a:lnTo>
                <a:lnTo>
                  <a:pt x="5197" y="9136"/>
                </a:lnTo>
                <a:cubicBezTo>
                  <a:pt x="5214" y="8673"/>
                  <a:pt x="5223" y="8209"/>
                  <a:pt x="5229" y="7746"/>
                </a:cubicBezTo>
                <a:cubicBezTo>
                  <a:pt x="5244" y="6669"/>
                  <a:pt x="5207" y="5594"/>
                  <a:pt x="5202" y="4519"/>
                </a:cubicBezTo>
                <a:lnTo>
                  <a:pt x="5202" y="4460"/>
                </a:lnTo>
                <a:cubicBezTo>
                  <a:pt x="5316" y="4395"/>
                  <a:pt x="5422" y="4315"/>
                  <a:pt x="5515" y="4220"/>
                </a:cubicBezTo>
                <a:cubicBezTo>
                  <a:pt x="5791" y="3936"/>
                  <a:pt x="6020" y="3455"/>
                  <a:pt x="5875" y="3057"/>
                </a:cubicBezTo>
                <a:cubicBezTo>
                  <a:pt x="5812" y="2883"/>
                  <a:pt x="5664" y="2749"/>
                  <a:pt x="5504" y="2749"/>
                </a:cubicBezTo>
                <a:cubicBezTo>
                  <a:pt x="5434" y="2749"/>
                  <a:pt x="5362" y="2774"/>
                  <a:pt x="5293" y="2832"/>
                </a:cubicBezTo>
                <a:cubicBezTo>
                  <a:pt x="5227" y="2888"/>
                  <a:pt x="5159" y="2940"/>
                  <a:pt x="5111" y="3013"/>
                </a:cubicBezTo>
                <a:cubicBezTo>
                  <a:pt x="5018" y="3154"/>
                  <a:pt x="4991" y="3333"/>
                  <a:pt x="4970" y="3496"/>
                </a:cubicBezTo>
                <a:cubicBezTo>
                  <a:pt x="4937" y="3758"/>
                  <a:pt x="4928" y="4022"/>
                  <a:pt x="4928" y="4286"/>
                </a:cubicBezTo>
                <a:cubicBezTo>
                  <a:pt x="4773" y="4354"/>
                  <a:pt x="4604" y="4392"/>
                  <a:pt x="4436" y="4392"/>
                </a:cubicBezTo>
                <a:cubicBezTo>
                  <a:pt x="4289" y="4392"/>
                  <a:pt x="4141" y="4363"/>
                  <a:pt x="4001" y="4303"/>
                </a:cubicBezTo>
                <a:cubicBezTo>
                  <a:pt x="3999" y="4263"/>
                  <a:pt x="3999" y="4225"/>
                  <a:pt x="3999" y="4186"/>
                </a:cubicBezTo>
                <a:cubicBezTo>
                  <a:pt x="3994" y="3948"/>
                  <a:pt x="3987" y="3708"/>
                  <a:pt x="3967" y="3471"/>
                </a:cubicBezTo>
                <a:cubicBezTo>
                  <a:pt x="3946" y="3222"/>
                  <a:pt x="3918" y="2880"/>
                  <a:pt x="3677" y="2739"/>
                </a:cubicBezTo>
                <a:cubicBezTo>
                  <a:pt x="3621" y="2706"/>
                  <a:pt x="3568" y="2692"/>
                  <a:pt x="3517" y="2692"/>
                </a:cubicBezTo>
                <a:cubicBezTo>
                  <a:pt x="3310" y="2692"/>
                  <a:pt x="3146" y="2926"/>
                  <a:pt x="3100" y="3123"/>
                </a:cubicBezTo>
                <a:cubicBezTo>
                  <a:pt x="3005" y="3531"/>
                  <a:pt x="3185" y="3983"/>
                  <a:pt x="3471" y="4274"/>
                </a:cubicBezTo>
                <a:cubicBezTo>
                  <a:pt x="3548" y="4353"/>
                  <a:pt x="3635" y="4418"/>
                  <a:pt x="3726" y="4473"/>
                </a:cubicBezTo>
                <a:cubicBezTo>
                  <a:pt x="3735" y="5064"/>
                  <a:pt x="3733" y="5654"/>
                  <a:pt x="3726" y="6246"/>
                </a:cubicBezTo>
                <a:cubicBezTo>
                  <a:pt x="3716" y="7209"/>
                  <a:pt x="3693" y="8172"/>
                  <a:pt x="3672" y="9136"/>
                </a:cubicBezTo>
                <a:lnTo>
                  <a:pt x="2903" y="9136"/>
                </a:lnTo>
                <a:cubicBezTo>
                  <a:pt x="2915" y="8727"/>
                  <a:pt x="2928" y="8318"/>
                  <a:pt x="2939" y="7909"/>
                </a:cubicBezTo>
                <a:cubicBezTo>
                  <a:pt x="2939" y="7907"/>
                  <a:pt x="2938" y="7906"/>
                  <a:pt x="2938" y="7903"/>
                </a:cubicBezTo>
                <a:cubicBezTo>
                  <a:pt x="2938" y="7891"/>
                  <a:pt x="2935" y="7878"/>
                  <a:pt x="2931" y="7865"/>
                </a:cubicBezTo>
                <a:cubicBezTo>
                  <a:pt x="2925" y="7845"/>
                  <a:pt x="2916" y="7826"/>
                  <a:pt x="2902" y="7812"/>
                </a:cubicBezTo>
                <a:cubicBezTo>
                  <a:pt x="2845" y="7743"/>
                  <a:pt x="2737" y="7706"/>
                  <a:pt x="2662" y="7671"/>
                </a:cubicBezTo>
                <a:cubicBezTo>
                  <a:pt x="2499" y="7593"/>
                  <a:pt x="2338" y="7515"/>
                  <a:pt x="2179" y="7429"/>
                </a:cubicBezTo>
                <a:cubicBezTo>
                  <a:pt x="1712" y="7171"/>
                  <a:pt x="1276" y="6839"/>
                  <a:pt x="956" y="6407"/>
                </a:cubicBezTo>
                <a:cubicBezTo>
                  <a:pt x="507" y="5803"/>
                  <a:pt x="331" y="5068"/>
                  <a:pt x="367" y="4322"/>
                </a:cubicBezTo>
                <a:cubicBezTo>
                  <a:pt x="394" y="3780"/>
                  <a:pt x="526" y="3245"/>
                  <a:pt x="705" y="2734"/>
                </a:cubicBezTo>
                <a:cubicBezTo>
                  <a:pt x="853" y="2314"/>
                  <a:pt x="1049" y="1912"/>
                  <a:pt x="1324" y="1560"/>
                </a:cubicBezTo>
                <a:cubicBezTo>
                  <a:pt x="2033" y="658"/>
                  <a:pt x="3106" y="278"/>
                  <a:pt x="4201" y="278"/>
                </a:cubicBezTo>
                <a:close/>
                <a:moveTo>
                  <a:pt x="2749" y="9410"/>
                </a:moveTo>
                <a:cubicBezTo>
                  <a:pt x="2752" y="9410"/>
                  <a:pt x="2756" y="9410"/>
                  <a:pt x="2759" y="9410"/>
                </a:cubicBezTo>
                <a:lnTo>
                  <a:pt x="6204" y="9410"/>
                </a:lnTo>
                <a:cubicBezTo>
                  <a:pt x="6437" y="9415"/>
                  <a:pt x="6625" y="9506"/>
                  <a:pt x="6685" y="9742"/>
                </a:cubicBezTo>
                <a:cubicBezTo>
                  <a:pt x="6731" y="9918"/>
                  <a:pt x="6709" y="10113"/>
                  <a:pt x="6657" y="10284"/>
                </a:cubicBezTo>
                <a:cubicBezTo>
                  <a:pt x="6639" y="10345"/>
                  <a:pt x="6623" y="10378"/>
                  <a:pt x="6617" y="10382"/>
                </a:cubicBezTo>
                <a:cubicBezTo>
                  <a:pt x="6573" y="10413"/>
                  <a:pt x="6518" y="10428"/>
                  <a:pt x="6466" y="10441"/>
                </a:cubicBezTo>
                <a:cubicBezTo>
                  <a:pt x="6464" y="10441"/>
                  <a:pt x="6461" y="10441"/>
                  <a:pt x="6459" y="10441"/>
                </a:cubicBezTo>
                <a:cubicBezTo>
                  <a:pt x="6439" y="10441"/>
                  <a:pt x="6419" y="10445"/>
                  <a:pt x="6404" y="10455"/>
                </a:cubicBezTo>
                <a:cubicBezTo>
                  <a:pt x="6144" y="10513"/>
                  <a:pt x="5871" y="10526"/>
                  <a:pt x="5606" y="10537"/>
                </a:cubicBezTo>
                <a:cubicBezTo>
                  <a:pt x="5214" y="10555"/>
                  <a:pt x="4821" y="10558"/>
                  <a:pt x="4428" y="10560"/>
                </a:cubicBezTo>
                <a:cubicBezTo>
                  <a:pt x="4238" y="10561"/>
                  <a:pt x="4048" y="10565"/>
                  <a:pt x="3858" y="10565"/>
                </a:cubicBezTo>
                <a:cubicBezTo>
                  <a:pt x="3640" y="10565"/>
                  <a:pt x="3422" y="10560"/>
                  <a:pt x="3205" y="10539"/>
                </a:cubicBezTo>
                <a:cubicBezTo>
                  <a:pt x="3074" y="10528"/>
                  <a:pt x="2902" y="10510"/>
                  <a:pt x="2734" y="10467"/>
                </a:cubicBezTo>
                <a:cubicBezTo>
                  <a:pt x="2715" y="10453"/>
                  <a:pt x="2691" y="10445"/>
                  <a:pt x="2665" y="10445"/>
                </a:cubicBezTo>
                <a:cubicBezTo>
                  <a:pt x="2663" y="10445"/>
                  <a:pt x="2660" y="10445"/>
                  <a:pt x="2657" y="10445"/>
                </a:cubicBezTo>
                <a:cubicBezTo>
                  <a:pt x="2441" y="10379"/>
                  <a:pt x="2247" y="10263"/>
                  <a:pt x="2195" y="10050"/>
                </a:cubicBezTo>
                <a:cubicBezTo>
                  <a:pt x="2159" y="9900"/>
                  <a:pt x="2184" y="9689"/>
                  <a:pt x="2301" y="9570"/>
                </a:cubicBezTo>
                <a:cubicBezTo>
                  <a:pt x="2413" y="9457"/>
                  <a:pt x="2592" y="9410"/>
                  <a:pt x="2749" y="9410"/>
                </a:cubicBezTo>
                <a:close/>
                <a:moveTo>
                  <a:pt x="6431" y="10731"/>
                </a:moveTo>
                <a:cubicBezTo>
                  <a:pt x="6620" y="10864"/>
                  <a:pt x="6912" y="11102"/>
                  <a:pt x="6794" y="11350"/>
                </a:cubicBezTo>
                <a:cubicBezTo>
                  <a:pt x="6710" y="11526"/>
                  <a:pt x="6485" y="11625"/>
                  <a:pt x="6307" y="11673"/>
                </a:cubicBezTo>
                <a:cubicBezTo>
                  <a:pt x="6020" y="11754"/>
                  <a:pt x="5662" y="11753"/>
                  <a:pt x="5336" y="11765"/>
                </a:cubicBezTo>
                <a:cubicBezTo>
                  <a:pt x="5078" y="11776"/>
                  <a:pt x="4819" y="11782"/>
                  <a:pt x="4561" y="11782"/>
                </a:cubicBezTo>
                <a:cubicBezTo>
                  <a:pt x="4320" y="11782"/>
                  <a:pt x="4080" y="11777"/>
                  <a:pt x="3839" y="11765"/>
                </a:cubicBezTo>
                <a:cubicBezTo>
                  <a:pt x="3480" y="11749"/>
                  <a:pt x="3102" y="11729"/>
                  <a:pt x="2750" y="11640"/>
                </a:cubicBezTo>
                <a:cubicBezTo>
                  <a:pt x="2733" y="11630"/>
                  <a:pt x="2714" y="11626"/>
                  <a:pt x="2695" y="11626"/>
                </a:cubicBezTo>
                <a:cubicBezTo>
                  <a:pt x="2649" y="11612"/>
                  <a:pt x="2605" y="11600"/>
                  <a:pt x="2561" y="11585"/>
                </a:cubicBezTo>
                <a:cubicBezTo>
                  <a:pt x="2376" y="11525"/>
                  <a:pt x="2253" y="11438"/>
                  <a:pt x="2232" y="11233"/>
                </a:cubicBezTo>
                <a:cubicBezTo>
                  <a:pt x="2206" y="10992"/>
                  <a:pt x="2496" y="10842"/>
                  <a:pt x="2688" y="10734"/>
                </a:cubicBezTo>
                <a:cubicBezTo>
                  <a:pt x="2707" y="10739"/>
                  <a:pt x="2727" y="10744"/>
                  <a:pt x="2748" y="10748"/>
                </a:cubicBezTo>
                <a:cubicBezTo>
                  <a:pt x="3102" y="10829"/>
                  <a:pt x="3468" y="10838"/>
                  <a:pt x="3832" y="10838"/>
                </a:cubicBezTo>
                <a:cubicBezTo>
                  <a:pt x="3916" y="10838"/>
                  <a:pt x="4001" y="10838"/>
                  <a:pt x="4085" y="10837"/>
                </a:cubicBezTo>
                <a:cubicBezTo>
                  <a:pt x="4570" y="10837"/>
                  <a:pt x="5056" y="10835"/>
                  <a:pt x="5541" y="10817"/>
                </a:cubicBezTo>
                <a:cubicBezTo>
                  <a:pt x="5836" y="10805"/>
                  <a:pt x="6140" y="10792"/>
                  <a:pt x="6431" y="10731"/>
                </a:cubicBezTo>
                <a:close/>
                <a:moveTo>
                  <a:pt x="6314" y="11957"/>
                </a:moveTo>
                <a:lnTo>
                  <a:pt x="6314" y="11957"/>
                </a:lnTo>
                <a:cubicBezTo>
                  <a:pt x="6172" y="12542"/>
                  <a:pt x="5401" y="12709"/>
                  <a:pt x="4860" y="12743"/>
                </a:cubicBezTo>
                <a:cubicBezTo>
                  <a:pt x="4792" y="12748"/>
                  <a:pt x="4722" y="12750"/>
                  <a:pt x="4650" y="12750"/>
                </a:cubicBezTo>
                <a:cubicBezTo>
                  <a:pt x="4054" y="12750"/>
                  <a:pt x="3376" y="12584"/>
                  <a:pt x="2996" y="12116"/>
                </a:cubicBezTo>
                <a:cubicBezTo>
                  <a:pt x="2954" y="12065"/>
                  <a:pt x="2919" y="12014"/>
                  <a:pt x="2889" y="11961"/>
                </a:cubicBezTo>
                <a:lnTo>
                  <a:pt x="2889" y="11961"/>
                </a:lnTo>
                <a:cubicBezTo>
                  <a:pt x="3096" y="11993"/>
                  <a:pt x="3306" y="12007"/>
                  <a:pt x="3488" y="12020"/>
                </a:cubicBezTo>
                <a:cubicBezTo>
                  <a:pt x="3838" y="12048"/>
                  <a:pt x="4190" y="12059"/>
                  <a:pt x="4541" y="12059"/>
                </a:cubicBezTo>
                <a:cubicBezTo>
                  <a:pt x="4780" y="12059"/>
                  <a:pt x="5020" y="12054"/>
                  <a:pt x="5259" y="12045"/>
                </a:cubicBezTo>
                <a:cubicBezTo>
                  <a:pt x="5597" y="12034"/>
                  <a:pt x="5976" y="12041"/>
                  <a:pt x="6314" y="11957"/>
                </a:cubicBezTo>
                <a:close/>
                <a:moveTo>
                  <a:pt x="4181" y="0"/>
                </a:moveTo>
                <a:cubicBezTo>
                  <a:pt x="3272" y="0"/>
                  <a:pt x="2375" y="248"/>
                  <a:pt x="1651" y="836"/>
                </a:cubicBezTo>
                <a:cubicBezTo>
                  <a:pt x="896" y="1449"/>
                  <a:pt x="486" y="2351"/>
                  <a:pt x="252" y="3276"/>
                </a:cubicBezTo>
                <a:cubicBezTo>
                  <a:pt x="29" y="4159"/>
                  <a:pt x="0" y="5105"/>
                  <a:pt x="371" y="5954"/>
                </a:cubicBezTo>
                <a:cubicBezTo>
                  <a:pt x="630" y="6545"/>
                  <a:pt x="1074" y="7027"/>
                  <a:pt x="1598" y="7396"/>
                </a:cubicBezTo>
                <a:cubicBezTo>
                  <a:pt x="1929" y="7628"/>
                  <a:pt x="2289" y="7783"/>
                  <a:pt x="2644" y="7971"/>
                </a:cubicBezTo>
                <a:cubicBezTo>
                  <a:pt x="2649" y="7974"/>
                  <a:pt x="2655" y="7976"/>
                  <a:pt x="2660" y="7980"/>
                </a:cubicBezTo>
                <a:lnTo>
                  <a:pt x="2625" y="9145"/>
                </a:lnTo>
                <a:cubicBezTo>
                  <a:pt x="2479" y="9162"/>
                  <a:pt x="2330" y="9211"/>
                  <a:pt x="2214" y="9290"/>
                </a:cubicBezTo>
                <a:cubicBezTo>
                  <a:pt x="1998" y="9436"/>
                  <a:pt x="1904" y="9682"/>
                  <a:pt x="1905" y="9936"/>
                </a:cubicBezTo>
                <a:cubicBezTo>
                  <a:pt x="1906" y="10264"/>
                  <a:pt x="2102" y="10480"/>
                  <a:pt x="2360" y="10615"/>
                </a:cubicBezTo>
                <a:cubicBezTo>
                  <a:pt x="2209" y="10714"/>
                  <a:pt x="2069" y="10830"/>
                  <a:pt x="1998" y="11001"/>
                </a:cubicBezTo>
                <a:cubicBezTo>
                  <a:pt x="1894" y="11248"/>
                  <a:pt x="1997" y="11566"/>
                  <a:pt x="2210" y="11724"/>
                </a:cubicBezTo>
                <a:cubicBezTo>
                  <a:pt x="2310" y="11797"/>
                  <a:pt x="2428" y="11849"/>
                  <a:pt x="2553" y="11890"/>
                </a:cubicBezTo>
                <a:cubicBezTo>
                  <a:pt x="2683" y="12396"/>
                  <a:pt x="3251" y="12738"/>
                  <a:pt x="3706" y="12881"/>
                </a:cubicBezTo>
                <a:cubicBezTo>
                  <a:pt x="4019" y="12978"/>
                  <a:pt x="4360" y="13029"/>
                  <a:pt x="4701" y="13029"/>
                </a:cubicBezTo>
                <a:cubicBezTo>
                  <a:pt x="5101" y="13029"/>
                  <a:pt x="5501" y="12959"/>
                  <a:pt x="5857" y="12806"/>
                </a:cubicBezTo>
                <a:cubicBezTo>
                  <a:pt x="6271" y="12629"/>
                  <a:pt x="6575" y="12304"/>
                  <a:pt x="6612" y="11853"/>
                </a:cubicBezTo>
                <a:cubicBezTo>
                  <a:pt x="6823" y="11754"/>
                  <a:pt x="7022" y="11598"/>
                  <a:pt x="7081" y="11366"/>
                </a:cubicBezTo>
                <a:cubicBezTo>
                  <a:pt x="7154" y="11067"/>
                  <a:pt x="6962" y="10817"/>
                  <a:pt x="6740" y="10627"/>
                </a:cubicBezTo>
                <a:cubicBezTo>
                  <a:pt x="6818" y="10578"/>
                  <a:pt x="6877" y="10506"/>
                  <a:pt x="6913" y="10398"/>
                </a:cubicBezTo>
                <a:cubicBezTo>
                  <a:pt x="6995" y="10158"/>
                  <a:pt x="7020" y="9865"/>
                  <a:pt x="6938" y="9622"/>
                </a:cubicBezTo>
                <a:cubicBezTo>
                  <a:pt x="6844" y="9340"/>
                  <a:pt x="6616" y="9191"/>
                  <a:pt x="6342" y="9149"/>
                </a:cubicBezTo>
                <a:lnTo>
                  <a:pt x="6342" y="8014"/>
                </a:lnTo>
                <a:cubicBezTo>
                  <a:pt x="7148" y="7800"/>
                  <a:pt x="7868" y="7339"/>
                  <a:pt x="8345" y="6647"/>
                </a:cubicBezTo>
                <a:cubicBezTo>
                  <a:pt x="8978" y="5728"/>
                  <a:pt x="9098" y="4553"/>
                  <a:pt x="8988" y="3470"/>
                </a:cubicBezTo>
                <a:cubicBezTo>
                  <a:pt x="8951" y="3102"/>
                  <a:pt x="8873" y="2762"/>
                  <a:pt x="8705" y="2430"/>
                </a:cubicBezTo>
                <a:cubicBezTo>
                  <a:pt x="8551" y="2128"/>
                  <a:pt x="8341" y="1852"/>
                  <a:pt x="8106" y="1609"/>
                </a:cubicBezTo>
                <a:cubicBezTo>
                  <a:pt x="7571" y="1057"/>
                  <a:pt x="6891" y="652"/>
                  <a:pt x="6177" y="379"/>
                </a:cubicBezTo>
                <a:cubicBezTo>
                  <a:pt x="5549" y="139"/>
                  <a:pt x="4861" y="0"/>
                  <a:pt x="41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1" name="Google Shape;1961;p35">
            <a:extLst>
              <a:ext uri="{FF2B5EF4-FFF2-40B4-BE49-F238E27FC236}">
                <a16:creationId xmlns:a16="http://schemas.microsoft.com/office/drawing/2014/main" id="{0EF2F366-149A-EFFF-CB51-86CE36A5835C}"/>
              </a:ext>
            </a:extLst>
          </p:cNvPr>
          <p:cNvSpPr/>
          <p:nvPr/>
        </p:nvSpPr>
        <p:spPr>
          <a:xfrm>
            <a:off x="1705896" y="6112492"/>
            <a:ext cx="153289" cy="79240"/>
          </a:xfrm>
          <a:custGeom>
            <a:avLst/>
            <a:gdLst/>
            <a:ahLst/>
            <a:cxnLst/>
            <a:rect l="l" t="t" r="r" b="b"/>
            <a:pathLst>
              <a:path w="1657" h="857" extrusionOk="0">
                <a:moveTo>
                  <a:pt x="150" y="1"/>
                </a:moveTo>
                <a:cubicBezTo>
                  <a:pt x="104" y="1"/>
                  <a:pt x="61" y="21"/>
                  <a:pt x="35" y="67"/>
                </a:cubicBezTo>
                <a:cubicBezTo>
                  <a:pt x="1" y="125"/>
                  <a:pt x="15" y="225"/>
                  <a:pt x="84" y="255"/>
                </a:cubicBezTo>
                <a:cubicBezTo>
                  <a:pt x="478" y="426"/>
                  <a:pt x="872" y="597"/>
                  <a:pt x="1267" y="768"/>
                </a:cubicBezTo>
                <a:cubicBezTo>
                  <a:pt x="1322" y="793"/>
                  <a:pt x="1378" y="815"/>
                  <a:pt x="1434" y="840"/>
                </a:cubicBezTo>
                <a:cubicBezTo>
                  <a:pt x="1458" y="851"/>
                  <a:pt x="1483" y="856"/>
                  <a:pt x="1508" y="856"/>
                </a:cubicBezTo>
                <a:cubicBezTo>
                  <a:pt x="1554" y="856"/>
                  <a:pt x="1597" y="837"/>
                  <a:pt x="1623" y="792"/>
                </a:cubicBezTo>
                <a:cubicBezTo>
                  <a:pt x="1657" y="733"/>
                  <a:pt x="1642" y="632"/>
                  <a:pt x="1574" y="602"/>
                </a:cubicBezTo>
                <a:cubicBezTo>
                  <a:pt x="1179" y="431"/>
                  <a:pt x="786" y="260"/>
                  <a:pt x="390" y="89"/>
                </a:cubicBezTo>
                <a:cubicBezTo>
                  <a:pt x="335" y="67"/>
                  <a:pt x="279" y="42"/>
                  <a:pt x="224" y="17"/>
                </a:cubicBezTo>
                <a:cubicBezTo>
                  <a:pt x="200" y="7"/>
                  <a:pt x="174" y="1"/>
                  <a:pt x="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2" name="Google Shape;1962;p35">
            <a:extLst>
              <a:ext uri="{FF2B5EF4-FFF2-40B4-BE49-F238E27FC236}">
                <a16:creationId xmlns:a16="http://schemas.microsoft.com/office/drawing/2014/main" id="{AB92F01D-CEF5-C4C7-BC28-7B9C9823EB75}"/>
              </a:ext>
            </a:extLst>
          </p:cNvPr>
          <p:cNvSpPr/>
          <p:nvPr/>
        </p:nvSpPr>
        <p:spPr>
          <a:xfrm>
            <a:off x="1676474" y="6369635"/>
            <a:ext cx="154862" cy="43735"/>
          </a:xfrm>
          <a:custGeom>
            <a:avLst/>
            <a:gdLst/>
            <a:ahLst/>
            <a:cxnLst/>
            <a:rect l="l" t="t" r="r" b="b"/>
            <a:pathLst>
              <a:path w="1674" h="473" extrusionOk="0">
                <a:moveTo>
                  <a:pt x="1515" y="0"/>
                </a:moveTo>
                <a:cubicBezTo>
                  <a:pt x="1506" y="0"/>
                  <a:pt x="1497" y="1"/>
                  <a:pt x="1487" y="2"/>
                </a:cubicBezTo>
                <a:cubicBezTo>
                  <a:pt x="1086" y="60"/>
                  <a:pt x="685" y="120"/>
                  <a:pt x="286" y="178"/>
                </a:cubicBezTo>
                <a:cubicBezTo>
                  <a:pt x="229" y="186"/>
                  <a:pt x="172" y="196"/>
                  <a:pt x="115" y="203"/>
                </a:cubicBezTo>
                <a:cubicBezTo>
                  <a:pt x="40" y="213"/>
                  <a:pt x="1" y="308"/>
                  <a:pt x="17" y="373"/>
                </a:cubicBezTo>
                <a:cubicBezTo>
                  <a:pt x="35" y="442"/>
                  <a:pt x="93" y="473"/>
                  <a:pt x="156" y="473"/>
                </a:cubicBezTo>
                <a:cubicBezTo>
                  <a:pt x="167" y="473"/>
                  <a:pt x="177" y="472"/>
                  <a:pt x="187" y="470"/>
                </a:cubicBezTo>
                <a:cubicBezTo>
                  <a:pt x="587" y="411"/>
                  <a:pt x="988" y="352"/>
                  <a:pt x="1389" y="293"/>
                </a:cubicBezTo>
                <a:cubicBezTo>
                  <a:pt x="1446" y="286"/>
                  <a:pt x="1503" y="277"/>
                  <a:pt x="1560" y="269"/>
                </a:cubicBezTo>
                <a:cubicBezTo>
                  <a:pt x="1633" y="259"/>
                  <a:pt x="1673" y="164"/>
                  <a:pt x="1656" y="99"/>
                </a:cubicBezTo>
                <a:cubicBezTo>
                  <a:pt x="1637" y="31"/>
                  <a:pt x="1579" y="0"/>
                  <a:pt x="15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3" name="Google Shape;1963;p35">
            <a:extLst>
              <a:ext uri="{FF2B5EF4-FFF2-40B4-BE49-F238E27FC236}">
                <a16:creationId xmlns:a16="http://schemas.microsoft.com/office/drawing/2014/main" id="{A37D98AA-A89B-1BDA-C514-53710605D2F3}"/>
              </a:ext>
            </a:extLst>
          </p:cNvPr>
          <p:cNvSpPr/>
          <p:nvPr/>
        </p:nvSpPr>
        <p:spPr>
          <a:xfrm>
            <a:off x="1712646" y="6514709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1330" y="1"/>
                </a:moveTo>
                <a:cubicBezTo>
                  <a:pt x="1308" y="1"/>
                  <a:pt x="1285" y="7"/>
                  <a:pt x="1262" y="20"/>
                </a:cubicBezTo>
                <a:cubicBezTo>
                  <a:pt x="932" y="202"/>
                  <a:pt x="604" y="383"/>
                  <a:pt x="274" y="565"/>
                </a:cubicBezTo>
                <a:cubicBezTo>
                  <a:pt x="227" y="591"/>
                  <a:pt x="180" y="617"/>
                  <a:pt x="133" y="643"/>
                </a:cubicBezTo>
                <a:cubicBezTo>
                  <a:pt x="1" y="716"/>
                  <a:pt x="81" y="900"/>
                  <a:pt x="204" y="900"/>
                </a:cubicBezTo>
                <a:cubicBezTo>
                  <a:pt x="226" y="900"/>
                  <a:pt x="249" y="894"/>
                  <a:pt x="273" y="881"/>
                </a:cubicBezTo>
                <a:cubicBezTo>
                  <a:pt x="601" y="699"/>
                  <a:pt x="930" y="518"/>
                  <a:pt x="1260" y="336"/>
                </a:cubicBezTo>
                <a:cubicBezTo>
                  <a:pt x="1306" y="310"/>
                  <a:pt x="1355" y="284"/>
                  <a:pt x="1402" y="258"/>
                </a:cubicBezTo>
                <a:cubicBezTo>
                  <a:pt x="1534" y="184"/>
                  <a:pt x="1453" y="1"/>
                  <a:pt x="13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4" name="Google Shape;1964;p35">
            <a:extLst>
              <a:ext uri="{FF2B5EF4-FFF2-40B4-BE49-F238E27FC236}">
                <a16:creationId xmlns:a16="http://schemas.microsoft.com/office/drawing/2014/main" id="{F6941B38-33FE-15B4-45F5-D794F40EC3AC}"/>
              </a:ext>
            </a:extLst>
          </p:cNvPr>
          <p:cNvSpPr/>
          <p:nvPr/>
        </p:nvSpPr>
        <p:spPr>
          <a:xfrm>
            <a:off x="1821443" y="6663664"/>
            <a:ext cx="108699" cy="118722"/>
          </a:xfrm>
          <a:custGeom>
            <a:avLst/>
            <a:gdLst/>
            <a:ahLst/>
            <a:cxnLst/>
            <a:rect l="l" t="t" r="r" b="b"/>
            <a:pathLst>
              <a:path w="1175" h="1284" extrusionOk="0">
                <a:moveTo>
                  <a:pt x="1017" y="1"/>
                </a:moveTo>
                <a:cubicBezTo>
                  <a:pt x="982" y="1"/>
                  <a:pt x="946" y="13"/>
                  <a:pt x="922" y="41"/>
                </a:cubicBezTo>
                <a:cubicBezTo>
                  <a:pt x="671" y="335"/>
                  <a:pt x="418" y="627"/>
                  <a:pt x="165" y="921"/>
                </a:cubicBezTo>
                <a:cubicBezTo>
                  <a:pt x="129" y="964"/>
                  <a:pt x="93" y="1005"/>
                  <a:pt x="57" y="1047"/>
                </a:cubicBezTo>
                <a:cubicBezTo>
                  <a:pt x="8" y="1104"/>
                  <a:pt x="1" y="1187"/>
                  <a:pt x="57" y="1243"/>
                </a:cubicBezTo>
                <a:cubicBezTo>
                  <a:pt x="82" y="1269"/>
                  <a:pt x="121" y="1283"/>
                  <a:pt x="158" y="1283"/>
                </a:cubicBezTo>
                <a:cubicBezTo>
                  <a:pt x="194" y="1283"/>
                  <a:pt x="228" y="1271"/>
                  <a:pt x="252" y="1243"/>
                </a:cubicBezTo>
                <a:cubicBezTo>
                  <a:pt x="505" y="949"/>
                  <a:pt x="757" y="657"/>
                  <a:pt x="1009" y="363"/>
                </a:cubicBezTo>
                <a:cubicBezTo>
                  <a:pt x="1046" y="320"/>
                  <a:pt x="1082" y="279"/>
                  <a:pt x="1118" y="237"/>
                </a:cubicBezTo>
                <a:cubicBezTo>
                  <a:pt x="1168" y="180"/>
                  <a:pt x="1174" y="97"/>
                  <a:pt x="1118" y="41"/>
                </a:cubicBezTo>
                <a:cubicBezTo>
                  <a:pt x="1093" y="15"/>
                  <a:pt x="1055" y="1"/>
                  <a:pt x="10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5" name="Google Shape;1965;p35">
            <a:extLst>
              <a:ext uri="{FF2B5EF4-FFF2-40B4-BE49-F238E27FC236}">
                <a16:creationId xmlns:a16="http://schemas.microsoft.com/office/drawing/2014/main" id="{567FA501-31BA-421D-2439-2108E70DE97C}"/>
              </a:ext>
            </a:extLst>
          </p:cNvPr>
          <p:cNvSpPr/>
          <p:nvPr/>
        </p:nvSpPr>
        <p:spPr>
          <a:xfrm>
            <a:off x="2924185" y="6065983"/>
            <a:ext cx="153567" cy="79240"/>
          </a:xfrm>
          <a:custGeom>
            <a:avLst/>
            <a:gdLst/>
            <a:ahLst/>
            <a:cxnLst/>
            <a:rect l="l" t="t" r="r" b="b"/>
            <a:pathLst>
              <a:path w="1660" h="857" extrusionOk="0">
                <a:moveTo>
                  <a:pt x="1509" y="0"/>
                </a:moveTo>
                <a:cubicBezTo>
                  <a:pt x="1485" y="0"/>
                  <a:pt x="1459" y="6"/>
                  <a:pt x="1435" y="17"/>
                </a:cubicBezTo>
                <a:cubicBezTo>
                  <a:pt x="1040" y="188"/>
                  <a:pt x="647" y="358"/>
                  <a:pt x="252" y="529"/>
                </a:cubicBezTo>
                <a:cubicBezTo>
                  <a:pt x="196" y="554"/>
                  <a:pt x="140" y="577"/>
                  <a:pt x="86" y="602"/>
                </a:cubicBezTo>
                <a:cubicBezTo>
                  <a:pt x="16" y="632"/>
                  <a:pt x="1" y="732"/>
                  <a:pt x="36" y="790"/>
                </a:cubicBezTo>
                <a:cubicBezTo>
                  <a:pt x="63" y="837"/>
                  <a:pt x="105" y="856"/>
                  <a:pt x="151" y="856"/>
                </a:cubicBezTo>
                <a:cubicBezTo>
                  <a:pt x="175" y="856"/>
                  <a:pt x="201" y="851"/>
                  <a:pt x="225" y="840"/>
                </a:cubicBezTo>
                <a:cubicBezTo>
                  <a:pt x="620" y="669"/>
                  <a:pt x="1013" y="498"/>
                  <a:pt x="1408" y="327"/>
                </a:cubicBezTo>
                <a:cubicBezTo>
                  <a:pt x="1464" y="302"/>
                  <a:pt x="1520" y="280"/>
                  <a:pt x="1575" y="255"/>
                </a:cubicBezTo>
                <a:cubicBezTo>
                  <a:pt x="1644" y="225"/>
                  <a:pt x="1660" y="124"/>
                  <a:pt x="1625" y="65"/>
                </a:cubicBezTo>
                <a:cubicBezTo>
                  <a:pt x="1598" y="20"/>
                  <a:pt x="1555" y="0"/>
                  <a:pt x="15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6" name="Google Shape;1966;p35">
            <a:extLst>
              <a:ext uri="{FF2B5EF4-FFF2-40B4-BE49-F238E27FC236}">
                <a16:creationId xmlns:a16="http://schemas.microsoft.com/office/drawing/2014/main" id="{14245F28-B3CB-0CD2-12DB-92E20B0FF07E}"/>
              </a:ext>
            </a:extLst>
          </p:cNvPr>
          <p:cNvSpPr/>
          <p:nvPr/>
        </p:nvSpPr>
        <p:spPr>
          <a:xfrm>
            <a:off x="2952213" y="6323030"/>
            <a:ext cx="154954" cy="43642"/>
          </a:xfrm>
          <a:custGeom>
            <a:avLst/>
            <a:gdLst/>
            <a:ahLst/>
            <a:cxnLst/>
            <a:rect l="l" t="t" r="r" b="b"/>
            <a:pathLst>
              <a:path w="1675" h="472" extrusionOk="0">
                <a:moveTo>
                  <a:pt x="158" y="1"/>
                </a:moveTo>
                <a:cubicBezTo>
                  <a:pt x="95" y="1"/>
                  <a:pt x="36" y="31"/>
                  <a:pt x="18" y="100"/>
                </a:cubicBezTo>
                <a:cubicBezTo>
                  <a:pt x="0" y="164"/>
                  <a:pt x="39" y="260"/>
                  <a:pt x="115" y="270"/>
                </a:cubicBezTo>
                <a:cubicBezTo>
                  <a:pt x="515" y="328"/>
                  <a:pt x="916" y="387"/>
                  <a:pt x="1316" y="446"/>
                </a:cubicBezTo>
                <a:cubicBezTo>
                  <a:pt x="1373" y="453"/>
                  <a:pt x="1430" y="463"/>
                  <a:pt x="1487" y="470"/>
                </a:cubicBezTo>
                <a:cubicBezTo>
                  <a:pt x="1497" y="471"/>
                  <a:pt x="1507" y="472"/>
                  <a:pt x="1516" y="472"/>
                </a:cubicBezTo>
                <a:cubicBezTo>
                  <a:pt x="1580" y="472"/>
                  <a:pt x="1639" y="442"/>
                  <a:pt x="1657" y="374"/>
                </a:cubicBezTo>
                <a:cubicBezTo>
                  <a:pt x="1675" y="308"/>
                  <a:pt x="1634" y="214"/>
                  <a:pt x="1560" y="204"/>
                </a:cubicBezTo>
                <a:cubicBezTo>
                  <a:pt x="1160" y="146"/>
                  <a:pt x="758" y="86"/>
                  <a:pt x="358" y="28"/>
                </a:cubicBezTo>
                <a:cubicBezTo>
                  <a:pt x="301" y="19"/>
                  <a:pt x="244" y="10"/>
                  <a:pt x="188" y="3"/>
                </a:cubicBezTo>
                <a:cubicBezTo>
                  <a:pt x="178" y="1"/>
                  <a:pt x="168" y="1"/>
                  <a:pt x="1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7" name="Google Shape;1967;p35">
            <a:extLst>
              <a:ext uri="{FF2B5EF4-FFF2-40B4-BE49-F238E27FC236}">
                <a16:creationId xmlns:a16="http://schemas.microsoft.com/office/drawing/2014/main" id="{80CD1626-F462-8743-4369-64D765021618}"/>
              </a:ext>
            </a:extLst>
          </p:cNvPr>
          <p:cNvSpPr/>
          <p:nvPr/>
        </p:nvSpPr>
        <p:spPr>
          <a:xfrm>
            <a:off x="2928993" y="6468108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206" y="1"/>
                </a:moveTo>
                <a:cubicBezTo>
                  <a:pt x="82" y="1"/>
                  <a:pt x="1" y="185"/>
                  <a:pt x="133" y="258"/>
                </a:cubicBezTo>
                <a:cubicBezTo>
                  <a:pt x="461" y="441"/>
                  <a:pt x="791" y="622"/>
                  <a:pt x="1121" y="804"/>
                </a:cubicBezTo>
                <a:cubicBezTo>
                  <a:pt x="1168" y="830"/>
                  <a:pt x="1215" y="856"/>
                  <a:pt x="1262" y="882"/>
                </a:cubicBezTo>
                <a:cubicBezTo>
                  <a:pt x="1285" y="895"/>
                  <a:pt x="1308" y="900"/>
                  <a:pt x="1329" y="900"/>
                </a:cubicBezTo>
                <a:cubicBezTo>
                  <a:pt x="1452" y="900"/>
                  <a:pt x="1534" y="716"/>
                  <a:pt x="1402" y="644"/>
                </a:cubicBezTo>
                <a:cubicBezTo>
                  <a:pt x="1072" y="462"/>
                  <a:pt x="744" y="278"/>
                  <a:pt x="414" y="97"/>
                </a:cubicBezTo>
                <a:cubicBezTo>
                  <a:pt x="367" y="71"/>
                  <a:pt x="319" y="45"/>
                  <a:pt x="273" y="19"/>
                </a:cubicBezTo>
                <a:cubicBezTo>
                  <a:pt x="250" y="7"/>
                  <a:pt x="227" y="1"/>
                  <a:pt x="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8" name="Google Shape;1968;p35">
            <a:extLst>
              <a:ext uri="{FF2B5EF4-FFF2-40B4-BE49-F238E27FC236}">
                <a16:creationId xmlns:a16="http://schemas.microsoft.com/office/drawing/2014/main" id="{56B0F5C2-9B35-C426-C1BC-F8A9B676F271}"/>
              </a:ext>
            </a:extLst>
          </p:cNvPr>
          <p:cNvSpPr/>
          <p:nvPr/>
        </p:nvSpPr>
        <p:spPr>
          <a:xfrm>
            <a:off x="2853503" y="6617063"/>
            <a:ext cx="108514" cy="118722"/>
          </a:xfrm>
          <a:custGeom>
            <a:avLst/>
            <a:gdLst/>
            <a:ahLst/>
            <a:cxnLst/>
            <a:rect l="l" t="t" r="r" b="b"/>
            <a:pathLst>
              <a:path w="1173" h="1284" extrusionOk="0">
                <a:moveTo>
                  <a:pt x="157" y="1"/>
                </a:moveTo>
                <a:cubicBezTo>
                  <a:pt x="120" y="1"/>
                  <a:pt x="81" y="15"/>
                  <a:pt x="55" y="40"/>
                </a:cubicBezTo>
                <a:cubicBezTo>
                  <a:pt x="0" y="96"/>
                  <a:pt x="7" y="179"/>
                  <a:pt x="55" y="236"/>
                </a:cubicBezTo>
                <a:cubicBezTo>
                  <a:pt x="308" y="530"/>
                  <a:pt x="561" y="823"/>
                  <a:pt x="813" y="1116"/>
                </a:cubicBezTo>
                <a:cubicBezTo>
                  <a:pt x="850" y="1158"/>
                  <a:pt x="886" y="1201"/>
                  <a:pt x="922" y="1244"/>
                </a:cubicBezTo>
                <a:cubicBezTo>
                  <a:pt x="946" y="1271"/>
                  <a:pt x="980" y="1284"/>
                  <a:pt x="1015" y="1284"/>
                </a:cubicBezTo>
                <a:cubicBezTo>
                  <a:pt x="1053" y="1284"/>
                  <a:pt x="1091" y="1270"/>
                  <a:pt x="1117" y="1244"/>
                </a:cubicBezTo>
                <a:cubicBezTo>
                  <a:pt x="1173" y="1188"/>
                  <a:pt x="1166" y="1105"/>
                  <a:pt x="1117" y="1048"/>
                </a:cubicBezTo>
                <a:cubicBezTo>
                  <a:pt x="865" y="754"/>
                  <a:pt x="612" y="462"/>
                  <a:pt x="360" y="168"/>
                </a:cubicBezTo>
                <a:cubicBezTo>
                  <a:pt x="323" y="125"/>
                  <a:pt x="287" y="84"/>
                  <a:pt x="251" y="40"/>
                </a:cubicBezTo>
                <a:cubicBezTo>
                  <a:pt x="227" y="13"/>
                  <a:pt x="193" y="1"/>
                  <a:pt x="1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9" name="Google Shape;1969;p35">
            <a:extLst>
              <a:ext uri="{FF2B5EF4-FFF2-40B4-BE49-F238E27FC236}">
                <a16:creationId xmlns:a16="http://schemas.microsoft.com/office/drawing/2014/main" id="{6B997FDD-BE2E-1690-4E00-00509234D6AA}"/>
              </a:ext>
            </a:extLst>
          </p:cNvPr>
          <p:cNvSpPr/>
          <p:nvPr/>
        </p:nvSpPr>
        <p:spPr>
          <a:xfrm>
            <a:off x="1813577" y="5875420"/>
            <a:ext cx="111660" cy="137307"/>
          </a:xfrm>
          <a:custGeom>
            <a:avLst/>
            <a:gdLst/>
            <a:ahLst/>
            <a:cxnLst/>
            <a:rect l="l" t="t" r="r" b="b"/>
            <a:pathLst>
              <a:path w="1207" h="1485" extrusionOk="0">
                <a:moveTo>
                  <a:pt x="610" y="338"/>
                </a:moveTo>
                <a:cubicBezTo>
                  <a:pt x="675" y="365"/>
                  <a:pt x="743" y="399"/>
                  <a:pt x="797" y="440"/>
                </a:cubicBezTo>
                <a:cubicBezTo>
                  <a:pt x="938" y="551"/>
                  <a:pt x="933" y="762"/>
                  <a:pt x="916" y="934"/>
                </a:cubicBezTo>
                <a:cubicBezTo>
                  <a:pt x="909" y="1004"/>
                  <a:pt x="893" y="1086"/>
                  <a:pt x="846" y="1147"/>
                </a:cubicBezTo>
                <a:cubicBezTo>
                  <a:pt x="847" y="1145"/>
                  <a:pt x="847" y="1145"/>
                  <a:pt x="847" y="1145"/>
                </a:cubicBezTo>
                <a:lnTo>
                  <a:pt x="847" y="1145"/>
                </a:lnTo>
                <a:cubicBezTo>
                  <a:pt x="846" y="1145"/>
                  <a:pt x="822" y="1172"/>
                  <a:pt x="818" y="1174"/>
                </a:cubicBezTo>
                <a:cubicBezTo>
                  <a:pt x="819" y="1173"/>
                  <a:pt x="819" y="1173"/>
                  <a:pt x="819" y="1173"/>
                </a:cubicBezTo>
                <a:lnTo>
                  <a:pt x="819" y="1173"/>
                </a:lnTo>
                <a:cubicBezTo>
                  <a:pt x="818" y="1173"/>
                  <a:pt x="787" y="1194"/>
                  <a:pt x="781" y="1196"/>
                </a:cubicBezTo>
                <a:cubicBezTo>
                  <a:pt x="762" y="1205"/>
                  <a:pt x="737" y="1208"/>
                  <a:pt x="712" y="1208"/>
                </a:cubicBezTo>
                <a:cubicBezTo>
                  <a:pt x="705" y="1208"/>
                  <a:pt x="698" y="1208"/>
                  <a:pt x="692" y="1208"/>
                </a:cubicBezTo>
                <a:cubicBezTo>
                  <a:pt x="511" y="1189"/>
                  <a:pt x="410" y="999"/>
                  <a:pt x="354" y="837"/>
                </a:cubicBezTo>
                <a:cubicBezTo>
                  <a:pt x="317" y="731"/>
                  <a:pt x="270" y="608"/>
                  <a:pt x="302" y="495"/>
                </a:cubicBezTo>
                <a:cubicBezTo>
                  <a:pt x="309" y="468"/>
                  <a:pt x="328" y="443"/>
                  <a:pt x="353" y="427"/>
                </a:cubicBezTo>
                <a:cubicBezTo>
                  <a:pt x="378" y="411"/>
                  <a:pt x="376" y="411"/>
                  <a:pt x="404" y="407"/>
                </a:cubicBezTo>
                <a:lnTo>
                  <a:pt x="404" y="407"/>
                </a:lnTo>
                <a:cubicBezTo>
                  <a:pt x="398" y="409"/>
                  <a:pt x="411" y="413"/>
                  <a:pt x="413" y="413"/>
                </a:cubicBezTo>
                <a:cubicBezTo>
                  <a:pt x="413" y="413"/>
                  <a:pt x="413" y="413"/>
                  <a:pt x="412" y="413"/>
                </a:cubicBezTo>
                <a:lnTo>
                  <a:pt x="412" y="413"/>
                </a:lnTo>
                <a:cubicBezTo>
                  <a:pt x="434" y="424"/>
                  <a:pt x="458" y="429"/>
                  <a:pt x="482" y="429"/>
                </a:cubicBezTo>
                <a:cubicBezTo>
                  <a:pt x="529" y="429"/>
                  <a:pt x="575" y="407"/>
                  <a:pt x="602" y="364"/>
                </a:cubicBezTo>
                <a:cubicBezTo>
                  <a:pt x="607" y="355"/>
                  <a:pt x="607" y="346"/>
                  <a:pt x="610" y="338"/>
                </a:cubicBezTo>
                <a:close/>
                <a:moveTo>
                  <a:pt x="415" y="0"/>
                </a:moveTo>
                <a:cubicBezTo>
                  <a:pt x="350" y="0"/>
                  <a:pt x="286" y="17"/>
                  <a:pt x="231" y="59"/>
                </a:cubicBezTo>
                <a:cubicBezTo>
                  <a:pt x="163" y="110"/>
                  <a:pt x="127" y="182"/>
                  <a:pt x="126" y="262"/>
                </a:cubicBezTo>
                <a:lnTo>
                  <a:pt x="124" y="265"/>
                </a:lnTo>
                <a:cubicBezTo>
                  <a:pt x="7" y="395"/>
                  <a:pt x="1" y="573"/>
                  <a:pt x="37" y="738"/>
                </a:cubicBezTo>
                <a:cubicBezTo>
                  <a:pt x="100" y="1031"/>
                  <a:pt x="251" y="1357"/>
                  <a:pt x="556" y="1458"/>
                </a:cubicBezTo>
                <a:cubicBezTo>
                  <a:pt x="607" y="1475"/>
                  <a:pt x="660" y="1484"/>
                  <a:pt x="714" y="1484"/>
                </a:cubicBezTo>
                <a:cubicBezTo>
                  <a:pt x="807" y="1484"/>
                  <a:pt x="900" y="1457"/>
                  <a:pt x="975" y="1401"/>
                </a:cubicBezTo>
                <a:cubicBezTo>
                  <a:pt x="1088" y="1318"/>
                  <a:pt x="1152" y="1189"/>
                  <a:pt x="1177" y="1053"/>
                </a:cubicBezTo>
                <a:cubicBezTo>
                  <a:pt x="1203" y="912"/>
                  <a:pt x="1206" y="759"/>
                  <a:pt x="1187" y="616"/>
                </a:cubicBezTo>
                <a:cubicBezTo>
                  <a:pt x="1165" y="448"/>
                  <a:pt x="1087" y="314"/>
                  <a:pt x="951" y="213"/>
                </a:cubicBezTo>
                <a:cubicBezTo>
                  <a:pt x="891" y="167"/>
                  <a:pt x="826" y="133"/>
                  <a:pt x="758" y="104"/>
                </a:cubicBezTo>
                <a:cubicBezTo>
                  <a:pt x="680" y="69"/>
                  <a:pt x="597" y="31"/>
                  <a:pt x="514" y="12"/>
                </a:cubicBezTo>
                <a:cubicBezTo>
                  <a:pt x="481" y="4"/>
                  <a:pt x="448" y="0"/>
                  <a:pt x="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0" name="Google Shape;1970;p35">
            <a:extLst>
              <a:ext uri="{FF2B5EF4-FFF2-40B4-BE49-F238E27FC236}">
                <a16:creationId xmlns:a16="http://schemas.microsoft.com/office/drawing/2014/main" id="{44B1563B-01F8-0C45-8E5A-3A61561763DB}"/>
              </a:ext>
            </a:extLst>
          </p:cNvPr>
          <p:cNvSpPr/>
          <p:nvPr/>
        </p:nvSpPr>
        <p:spPr>
          <a:xfrm>
            <a:off x="2012758" y="5858961"/>
            <a:ext cx="463" cy="1387"/>
          </a:xfrm>
          <a:custGeom>
            <a:avLst/>
            <a:gdLst/>
            <a:ahLst/>
            <a:cxnLst/>
            <a:rect l="l" t="t" r="r" b="b"/>
            <a:pathLst>
              <a:path w="5" h="15" extrusionOk="0">
                <a:moveTo>
                  <a:pt x="4" y="0"/>
                </a:moveTo>
                <a:cubicBezTo>
                  <a:pt x="1" y="7"/>
                  <a:pt x="1" y="13"/>
                  <a:pt x="2" y="15"/>
                </a:cubicBezTo>
                <a:cubicBezTo>
                  <a:pt x="3" y="10"/>
                  <a:pt x="3" y="5"/>
                  <a:pt x="4" y="2"/>
                </a:cubicBezTo>
                <a:lnTo>
                  <a:pt x="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1" name="Google Shape;1971;p35">
            <a:extLst>
              <a:ext uri="{FF2B5EF4-FFF2-40B4-BE49-F238E27FC236}">
                <a16:creationId xmlns:a16="http://schemas.microsoft.com/office/drawing/2014/main" id="{68693AA3-7E6B-2DCE-F42F-29292561B6F9}"/>
              </a:ext>
            </a:extLst>
          </p:cNvPr>
          <p:cNvSpPr/>
          <p:nvPr/>
        </p:nvSpPr>
        <p:spPr>
          <a:xfrm>
            <a:off x="2147178" y="5800244"/>
            <a:ext cx="925" cy="1110"/>
          </a:xfrm>
          <a:custGeom>
            <a:avLst/>
            <a:gdLst/>
            <a:ahLst/>
            <a:cxnLst/>
            <a:rect l="l" t="t" r="r" b="b"/>
            <a:pathLst>
              <a:path w="10" h="12" extrusionOk="0">
                <a:moveTo>
                  <a:pt x="1" y="0"/>
                </a:moveTo>
                <a:cubicBezTo>
                  <a:pt x="1" y="1"/>
                  <a:pt x="1" y="1"/>
                  <a:pt x="2" y="1"/>
                </a:cubicBezTo>
                <a:lnTo>
                  <a:pt x="2" y="1"/>
                </a:lnTo>
                <a:cubicBezTo>
                  <a:pt x="2" y="1"/>
                  <a:pt x="1" y="1"/>
                  <a:pt x="1" y="0"/>
                </a:cubicBezTo>
                <a:close/>
                <a:moveTo>
                  <a:pt x="2" y="1"/>
                </a:moveTo>
                <a:lnTo>
                  <a:pt x="2" y="1"/>
                </a:lnTo>
                <a:cubicBezTo>
                  <a:pt x="3" y="2"/>
                  <a:pt x="3" y="3"/>
                  <a:pt x="4" y="4"/>
                </a:cubicBezTo>
                <a:lnTo>
                  <a:pt x="4" y="4"/>
                </a:lnTo>
                <a:cubicBezTo>
                  <a:pt x="4" y="4"/>
                  <a:pt x="4" y="4"/>
                  <a:pt x="4" y="3"/>
                </a:cubicBezTo>
                <a:cubicBezTo>
                  <a:pt x="3" y="2"/>
                  <a:pt x="3" y="2"/>
                  <a:pt x="2" y="1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5" y="7"/>
                  <a:pt x="6" y="9"/>
                  <a:pt x="9" y="12"/>
                </a:cubicBezTo>
                <a:cubicBezTo>
                  <a:pt x="8" y="9"/>
                  <a:pt x="7" y="7"/>
                  <a:pt x="4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2" name="Google Shape;1972;p35">
            <a:extLst>
              <a:ext uri="{FF2B5EF4-FFF2-40B4-BE49-F238E27FC236}">
                <a16:creationId xmlns:a16="http://schemas.microsoft.com/office/drawing/2014/main" id="{C82351F9-B26A-AB69-A5A3-BD4DE7D53233}"/>
              </a:ext>
            </a:extLst>
          </p:cNvPr>
          <p:cNvSpPr/>
          <p:nvPr/>
        </p:nvSpPr>
        <p:spPr>
          <a:xfrm>
            <a:off x="1926537" y="6929773"/>
            <a:ext cx="111845" cy="110400"/>
          </a:xfrm>
          <a:custGeom>
            <a:avLst/>
            <a:gdLst/>
            <a:ahLst/>
            <a:cxnLst/>
            <a:rect l="l" t="t" r="r" b="b"/>
            <a:pathLst>
              <a:path w="1209" h="1194" extrusionOk="0">
                <a:moveTo>
                  <a:pt x="827" y="389"/>
                </a:moveTo>
                <a:lnTo>
                  <a:pt x="827" y="389"/>
                </a:lnTo>
                <a:cubicBezTo>
                  <a:pt x="829" y="391"/>
                  <a:pt x="832" y="394"/>
                  <a:pt x="832" y="394"/>
                </a:cubicBezTo>
                <a:cubicBezTo>
                  <a:pt x="832" y="394"/>
                  <a:pt x="831" y="393"/>
                  <a:pt x="827" y="389"/>
                </a:cubicBezTo>
                <a:close/>
                <a:moveTo>
                  <a:pt x="556" y="274"/>
                </a:moveTo>
                <a:cubicBezTo>
                  <a:pt x="559" y="274"/>
                  <a:pt x="562" y="274"/>
                  <a:pt x="566" y="275"/>
                </a:cubicBezTo>
                <a:cubicBezTo>
                  <a:pt x="616" y="282"/>
                  <a:pt x="662" y="291"/>
                  <a:pt x="708" y="291"/>
                </a:cubicBezTo>
                <a:cubicBezTo>
                  <a:pt x="725" y="301"/>
                  <a:pt x="742" y="310"/>
                  <a:pt x="759" y="320"/>
                </a:cubicBezTo>
                <a:cubicBezTo>
                  <a:pt x="761" y="322"/>
                  <a:pt x="771" y="329"/>
                  <a:pt x="773" y="331"/>
                </a:cubicBezTo>
                <a:cubicBezTo>
                  <a:pt x="779" y="334"/>
                  <a:pt x="782" y="338"/>
                  <a:pt x="787" y="342"/>
                </a:cubicBezTo>
                <a:cubicBezTo>
                  <a:pt x="800" y="354"/>
                  <a:pt x="812" y="367"/>
                  <a:pt x="823" y="379"/>
                </a:cubicBezTo>
                <a:lnTo>
                  <a:pt x="827" y="384"/>
                </a:lnTo>
                <a:cubicBezTo>
                  <a:pt x="836" y="394"/>
                  <a:pt x="842" y="404"/>
                  <a:pt x="849" y="416"/>
                </a:cubicBezTo>
                <a:cubicBezTo>
                  <a:pt x="860" y="432"/>
                  <a:pt x="869" y="450"/>
                  <a:pt x="877" y="467"/>
                </a:cubicBezTo>
                <a:cubicBezTo>
                  <a:pt x="877" y="468"/>
                  <a:pt x="878" y="468"/>
                  <a:pt x="878" y="471"/>
                </a:cubicBezTo>
                <a:cubicBezTo>
                  <a:pt x="878" y="473"/>
                  <a:pt x="879" y="474"/>
                  <a:pt x="879" y="477"/>
                </a:cubicBezTo>
                <a:cubicBezTo>
                  <a:pt x="882" y="484"/>
                  <a:pt x="884" y="493"/>
                  <a:pt x="887" y="501"/>
                </a:cubicBezTo>
                <a:cubicBezTo>
                  <a:pt x="890" y="516"/>
                  <a:pt x="895" y="532"/>
                  <a:pt x="898" y="549"/>
                </a:cubicBezTo>
                <a:lnTo>
                  <a:pt x="898" y="554"/>
                </a:lnTo>
                <a:cubicBezTo>
                  <a:pt x="898" y="567"/>
                  <a:pt x="899" y="580"/>
                  <a:pt x="899" y="593"/>
                </a:cubicBezTo>
                <a:cubicBezTo>
                  <a:pt x="899" y="603"/>
                  <a:pt x="898" y="614"/>
                  <a:pt x="898" y="625"/>
                </a:cubicBezTo>
                <a:lnTo>
                  <a:pt x="898" y="627"/>
                </a:lnTo>
                <a:cubicBezTo>
                  <a:pt x="893" y="645"/>
                  <a:pt x="889" y="664"/>
                  <a:pt x="883" y="682"/>
                </a:cubicBezTo>
                <a:cubicBezTo>
                  <a:pt x="881" y="689"/>
                  <a:pt x="869" y="716"/>
                  <a:pt x="870" y="716"/>
                </a:cubicBezTo>
                <a:cubicBezTo>
                  <a:pt x="870" y="716"/>
                  <a:pt x="872" y="714"/>
                  <a:pt x="874" y="710"/>
                </a:cubicBezTo>
                <a:lnTo>
                  <a:pt x="874" y="710"/>
                </a:lnTo>
                <a:cubicBezTo>
                  <a:pt x="866" y="729"/>
                  <a:pt x="854" y="747"/>
                  <a:pt x="843" y="766"/>
                </a:cubicBezTo>
                <a:cubicBezTo>
                  <a:pt x="843" y="766"/>
                  <a:pt x="843" y="765"/>
                  <a:pt x="843" y="765"/>
                </a:cubicBezTo>
                <a:lnTo>
                  <a:pt x="843" y="765"/>
                </a:lnTo>
                <a:cubicBezTo>
                  <a:pt x="843" y="765"/>
                  <a:pt x="834" y="778"/>
                  <a:pt x="830" y="783"/>
                </a:cubicBezTo>
                <a:cubicBezTo>
                  <a:pt x="827" y="787"/>
                  <a:pt x="823" y="793"/>
                  <a:pt x="822" y="794"/>
                </a:cubicBezTo>
                <a:cubicBezTo>
                  <a:pt x="810" y="808"/>
                  <a:pt x="796" y="823"/>
                  <a:pt x="783" y="835"/>
                </a:cubicBezTo>
                <a:cubicBezTo>
                  <a:pt x="777" y="839"/>
                  <a:pt x="773" y="843"/>
                  <a:pt x="768" y="846"/>
                </a:cubicBezTo>
                <a:cubicBezTo>
                  <a:pt x="765" y="850"/>
                  <a:pt x="762" y="852"/>
                  <a:pt x="760" y="853"/>
                </a:cubicBezTo>
                <a:cubicBezTo>
                  <a:pt x="742" y="865"/>
                  <a:pt x="724" y="875"/>
                  <a:pt x="705" y="886"/>
                </a:cubicBezTo>
                <a:lnTo>
                  <a:pt x="699" y="888"/>
                </a:lnTo>
                <a:cubicBezTo>
                  <a:pt x="698" y="888"/>
                  <a:pt x="698" y="888"/>
                  <a:pt x="696" y="889"/>
                </a:cubicBezTo>
                <a:cubicBezTo>
                  <a:pt x="687" y="892"/>
                  <a:pt x="678" y="896"/>
                  <a:pt x="671" y="897"/>
                </a:cubicBezTo>
                <a:cubicBezTo>
                  <a:pt x="654" y="902"/>
                  <a:pt x="637" y="907"/>
                  <a:pt x="620" y="909"/>
                </a:cubicBezTo>
                <a:cubicBezTo>
                  <a:pt x="618" y="909"/>
                  <a:pt x="592" y="912"/>
                  <a:pt x="584" y="912"/>
                </a:cubicBezTo>
                <a:cubicBezTo>
                  <a:pt x="564" y="912"/>
                  <a:pt x="546" y="910"/>
                  <a:pt x="526" y="909"/>
                </a:cubicBezTo>
                <a:cubicBezTo>
                  <a:pt x="522" y="908"/>
                  <a:pt x="490" y="901"/>
                  <a:pt x="484" y="900"/>
                </a:cubicBezTo>
                <a:cubicBezTo>
                  <a:pt x="468" y="895"/>
                  <a:pt x="450" y="889"/>
                  <a:pt x="434" y="883"/>
                </a:cubicBezTo>
                <a:cubicBezTo>
                  <a:pt x="430" y="881"/>
                  <a:pt x="408" y="870"/>
                  <a:pt x="403" y="866"/>
                </a:cubicBezTo>
                <a:cubicBezTo>
                  <a:pt x="395" y="862"/>
                  <a:pt x="387" y="857"/>
                  <a:pt x="381" y="852"/>
                </a:cubicBezTo>
                <a:cubicBezTo>
                  <a:pt x="378" y="851"/>
                  <a:pt x="365" y="840"/>
                  <a:pt x="362" y="837"/>
                </a:cubicBezTo>
                <a:cubicBezTo>
                  <a:pt x="350" y="826"/>
                  <a:pt x="335" y="814"/>
                  <a:pt x="324" y="800"/>
                </a:cubicBezTo>
                <a:cubicBezTo>
                  <a:pt x="321" y="798"/>
                  <a:pt x="314" y="787"/>
                  <a:pt x="313" y="784"/>
                </a:cubicBezTo>
                <a:cubicBezTo>
                  <a:pt x="308" y="779"/>
                  <a:pt x="304" y="773"/>
                  <a:pt x="302" y="768"/>
                </a:cubicBezTo>
                <a:cubicBezTo>
                  <a:pt x="300" y="767"/>
                  <a:pt x="298" y="759"/>
                  <a:pt x="297" y="757"/>
                </a:cubicBezTo>
                <a:cubicBezTo>
                  <a:pt x="294" y="749"/>
                  <a:pt x="292" y="743"/>
                  <a:pt x="290" y="736"/>
                </a:cubicBezTo>
                <a:cubicBezTo>
                  <a:pt x="287" y="725"/>
                  <a:pt x="286" y="721"/>
                  <a:pt x="286" y="721"/>
                </a:cubicBezTo>
                <a:lnTo>
                  <a:pt x="286" y="721"/>
                </a:lnTo>
                <a:cubicBezTo>
                  <a:pt x="286" y="721"/>
                  <a:pt x="288" y="728"/>
                  <a:pt x="289" y="732"/>
                </a:cubicBezTo>
                <a:cubicBezTo>
                  <a:pt x="288" y="716"/>
                  <a:pt x="288" y="699"/>
                  <a:pt x="289" y="683"/>
                </a:cubicBezTo>
                <a:cubicBezTo>
                  <a:pt x="289" y="675"/>
                  <a:pt x="291" y="668"/>
                  <a:pt x="291" y="660"/>
                </a:cubicBezTo>
                <a:cubicBezTo>
                  <a:pt x="291" y="658"/>
                  <a:pt x="292" y="647"/>
                  <a:pt x="293" y="642"/>
                </a:cubicBezTo>
                <a:cubicBezTo>
                  <a:pt x="297" y="623"/>
                  <a:pt x="300" y="602"/>
                  <a:pt x="307" y="582"/>
                </a:cubicBezTo>
                <a:cubicBezTo>
                  <a:pt x="313" y="566"/>
                  <a:pt x="318" y="548"/>
                  <a:pt x="324" y="531"/>
                </a:cubicBezTo>
                <a:cubicBezTo>
                  <a:pt x="325" y="527"/>
                  <a:pt x="325" y="525"/>
                  <a:pt x="326" y="524"/>
                </a:cubicBezTo>
                <a:cubicBezTo>
                  <a:pt x="331" y="513"/>
                  <a:pt x="336" y="502"/>
                  <a:pt x="344" y="489"/>
                </a:cubicBezTo>
                <a:cubicBezTo>
                  <a:pt x="354" y="468"/>
                  <a:pt x="365" y="450"/>
                  <a:pt x="377" y="431"/>
                </a:cubicBezTo>
                <a:cubicBezTo>
                  <a:pt x="383" y="422"/>
                  <a:pt x="390" y="414"/>
                  <a:pt x="396" y="403"/>
                </a:cubicBezTo>
                <a:cubicBezTo>
                  <a:pt x="399" y="400"/>
                  <a:pt x="399" y="399"/>
                  <a:pt x="399" y="399"/>
                </a:cubicBezTo>
                <a:lnTo>
                  <a:pt x="404" y="394"/>
                </a:lnTo>
                <a:cubicBezTo>
                  <a:pt x="419" y="377"/>
                  <a:pt x="434" y="360"/>
                  <a:pt x="450" y="344"/>
                </a:cubicBezTo>
                <a:cubicBezTo>
                  <a:pt x="459" y="337"/>
                  <a:pt x="468" y="329"/>
                  <a:pt x="475" y="321"/>
                </a:cubicBezTo>
                <a:cubicBezTo>
                  <a:pt x="479" y="318"/>
                  <a:pt x="489" y="311"/>
                  <a:pt x="490" y="310"/>
                </a:cubicBezTo>
                <a:cubicBezTo>
                  <a:pt x="507" y="297"/>
                  <a:pt x="536" y="279"/>
                  <a:pt x="546" y="276"/>
                </a:cubicBezTo>
                <a:cubicBezTo>
                  <a:pt x="549" y="275"/>
                  <a:pt x="553" y="274"/>
                  <a:pt x="556" y="274"/>
                </a:cubicBezTo>
                <a:close/>
                <a:moveTo>
                  <a:pt x="548" y="0"/>
                </a:moveTo>
                <a:cubicBezTo>
                  <a:pt x="477" y="1"/>
                  <a:pt x="407" y="31"/>
                  <a:pt x="350" y="72"/>
                </a:cubicBezTo>
                <a:cubicBezTo>
                  <a:pt x="257" y="139"/>
                  <a:pt x="178" y="223"/>
                  <a:pt x="120" y="321"/>
                </a:cubicBezTo>
                <a:cubicBezTo>
                  <a:pt x="60" y="424"/>
                  <a:pt x="25" y="536"/>
                  <a:pt x="13" y="653"/>
                </a:cubicBezTo>
                <a:cubicBezTo>
                  <a:pt x="1" y="787"/>
                  <a:pt x="40" y="909"/>
                  <a:pt x="132" y="1007"/>
                </a:cubicBezTo>
                <a:cubicBezTo>
                  <a:pt x="246" y="1127"/>
                  <a:pt x="413" y="1194"/>
                  <a:pt x="578" y="1194"/>
                </a:cubicBezTo>
                <a:cubicBezTo>
                  <a:pt x="637" y="1194"/>
                  <a:pt x="696" y="1185"/>
                  <a:pt x="752" y="1167"/>
                </a:cubicBezTo>
                <a:cubicBezTo>
                  <a:pt x="960" y="1102"/>
                  <a:pt x="1127" y="916"/>
                  <a:pt x="1164" y="699"/>
                </a:cubicBezTo>
                <a:cubicBezTo>
                  <a:pt x="1208" y="443"/>
                  <a:pt x="1080" y="173"/>
                  <a:pt x="846" y="53"/>
                </a:cubicBezTo>
                <a:cubicBezTo>
                  <a:pt x="832" y="47"/>
                  <a:pt x="817" y="43"/>
                  <a:pt x="801" y="41"/>
                </a:cubicBezTo>
                <a:cubicBezTo>
                  <a:pt x="778" y="26"/>
                  <a:pt x="752" y="18"/>
                  <a:pt x="723" y="18"/>
                </a:cubicBezTo>
                <a:cubicBezTo>
                  <a:pt x="714" y="18"/>
                  <a:pt x="705" y="19"/>
                  <a:pt x="695" y="20"/>
                </a:cubicBezTo>
                <a:lnTo>
                  <a:pt x="695" y="20"/>
                </a:lnTo>
                <a:cubicBezTo>
                  <a:pt x="703" y="19"/>
                  <a:pt x="697" y="18"/>
                  <a:pt x="691" y="18"/>
                </a:cubicBezTo>
                <a:cubicBezTo>
                  <a:pt x="685" y="18"/>
                  <a:pt x="679" y="19"/>
                  <a:pt x="691" y="21"/>
                </a:cubicBezTo>
                <a:cubicBezTo>
                  <a:pt x="675" y="20"/>
                  <a:pt x="661" y="15"/>
                  <a:pt x="645" y="12"/>
                </a:cubicBezTo>
                <a:cubicBezTo>
                  <a:pt x="613" y="6"/>
                  <a:pt x="581" y="0"/>
                  <a:pt x="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3" name="Google Shape;1973;p35">
            <a:extLst>
              <a:ext uri="{FF2B5EF4-FFF2-40B4-BE49-F238E27FC236}">
                <a16:creationId xmlns:a16="http://schemas.microsoft.com/office/drawing/2014/main" id="{03E35A1A-A1D1-C500-50E8-275042F8AA03}"/>
              </a:ext>
            </a:extLst>
          </p:cNvPr>
          <p:cNvSpPr/>
          <p:nvPr/>
        </p:nvSpPr>
        <p:spPr>
          <a:xfrm>
            <a:off x="1997305" y="7071611"/>
            <a:ext cx="131734" cy="120016"/>
          </a:xfrm>
          <a:custGeom>
            <a:avLst/>
            <a:gdLst/>
            <a:ahLst/>
            <a:cxnLst/>
            <a:rect l="l" t="t" r="r" b="b"/>
            <a:pathLst>
              <a:path w="1424" h="1298" extrusionOk="0">
                <a:moveTo>
                  <a:pt x="638" y="291"/>
                </a:moveTo>
                <a:cubicBezTo>
                  <a:pt x="704" y="305"/>
                  <a:pt x="772" y="322"/>
                  <a:pt x="832" y="352"/>
                </a:cubicBezTo>
                <a:cubicBezTo>
                  <a:pt x="910" y="389"/>
                  <a:pt x="995" y="440"/>
                  <a:pt x="1042" y="503"/>
                </a:cubicBezTo>
                <a:cubicBezTo>
                  <a:pt x="1071" y="543"/>
                  <a:pt x="1072" y="553"/>
                  <a:pt x="1083" y="601"/>
                </a:cubicBezTo>
                <a:cubicBezTo>
                  <a:pt x="1087" y="613"/>
                  <a:pt x="1088" y="617"/>
                  <a:pt x="1088" y="617"/>
                </a:cubicBezTo>
                <a:cubicBezTo>
                  <a:pt x="1087" y="617"/>
                  <a:pt x="1086" y="612"/>
                  <a:pt x="1085" y="609"/>
                </a:cubicBezTo>
                <a:lnTo>
                  <a:pt x="1085" y="609"/>
                </a:lnTo>
                <a:cubicBezTo>
                  <a:pt x="1086" y="621"/>
                  <a:pt x="1086" y="633"/>
                  <a:pt x="1086" y="646"/>
                </a:cubicBezTo>
                <a:cubicBezTo>
                  <a:pt x="1086" y="657"/>
                  <a:pt x="1086" y="666"/>
                  <a:pt x="1085" y="676"/>
                </a:cubicBezTo>
                <a:cubicBezTo>
                  <a:pt x="1085" y="679"/>
                  <a:pt x="1083" y="692"/>
                  <a:pt x="1082" y="695"/>
                </a:cubicBezTo>
                <a:cubicBezTo>
                  <a:pt x="1068" y="778"/>
                  <a:pt x="1035" y="843"/>
                  <a:pt x="980" y="899"/>
                </a:cubicBezTo>
                <a:cubicBezTo>
                  <a:pt x="899" y="981"/>
                  <a:pt x="793" y="1023"/>
                  <a:pt x="685" y="1023"/>
                </a:cubicBezTo>
                <a:cubicBezTo>
                  <a:pt x="640" y="1023"/>
                  <a:pt x="594" y="1016"/>
                  <a:pt x="550" y="1001"/>
                </a:cubicBezTo>
                <a:cubicBezTo>
                  <a:pt x="426" y="958"/>
                  <a:pt x="305" y="818"/>
                  <a:pt x="304" y="689"/>
                </a:cubicBezTo>
                <a:cubicBezTo>
                  <a:pt x="304" y="663"/>
                  <a:pt x="303" y="640"/>
                  <a:pt x="305" y="614"/>
                </a:cubicBezTo>
                <a:cubicBezTo>
                  <a:pt x="305" y="612"/>
                  <a:pt x="306" y="607"/>
                  <a:pt x="306" y="604"/>
                </a:cubicBezTo>
                <a:cubicBezTo>
                  <a:pt x="309" y="590"/>
                  <a:pt x="311" y="576"/>
                  <a:pt x="315" y="563"/>
                </a:cubicBezTo>
                <a:cubicBezTo>
                  <a:pt x="328" y="513"/>
                  <a:pt x="337" y="497"/>
                  <a:pt x="367" y="449"/>
                </a:cubicBezTo>
                <a:cubicBezTo>
                  <a:pt x="367" y="446"/>
                  <a:pt x="372" y="440"/>
                  <a:pt x="374" y="438"/>
                </a:cubicBezTo>
                <a:cubicBezTo>
                  <a:pt x="381" y="429"/>
                  <a:pt x="388" y="421"/>
                  <a:pt x="397" y="413"/>
                </a:cubicBezTo>
                <a:cubicBezTo>
                  <a:pt x="410" y="398"/>
                  <a:pt x="431" y="381"/>
                  <a:pt x="440" y="373"/>
                </a:cubicBezTo>
                <a:cubicBezTo>
                  <a:pt x="480" y="346"/>
                  <a:pt x="527" y="326"/>
                  <a:pt x="558" y="322"/>
                </a:cubicBezTo>
                <a:cubicBezTo>
                  <a:pt x="588" y="319"/>
                  <a:pt x="615" y="307"/>
                  <a:pt x="638" y="291"/>
                </a:cubicBezTo>
                <a:close/>
                <a:moveTo>
                  <a:pt x="548" y="1"/>
                </a:moveTo>
                <a:cubicBezTo>
                  <a:pt x="502" y="1"/>
                  <a:pt x="461" y="33"/>
                  <a:pt x="439" y="74"/>
                </a:cubicBezTo>
                <a:cubicBezTo>
                  <a:pt x="216" y="146"/>
                  <a:pt x="60" y="345"/>
                  <a:pt x="30" y="585"/>
                </a:cubicBezTo>
                <a:cubicBezTo>
                  <a:pt x="0" y="839"/>
                  <a:pt x="135" y="1087"/>
                  <a:pt x="356" y="1213"/>
                </a:cubicBezTo>
                <a:cubicBezTo>
                  <a:pt x="457" y="1270"/>
                  <a:pt x="571" y="1298"/>
                  <a:pt x="684" y="1298"/>
                </a:cubicBezTo>
                <a:cubicBezTo>
                  <a:pt x="828" y="1298"/>
                  <a:pt x="972" y="1253"/>
                  <a:pt x="1090" y="1166"/>
                </a:cubicBezTo>
                <a:cubicBezTo>
                  <a:pt x="1294" y="1015"/>
                  <a:pt x="1423" y="738"/>
                  <a:pt x="1338" y="486"/>
                </a:cubicBezTo>
                <a:cubicBezTo>
                  <a:pt x="1233" y="173"/>
                  <a:pt x="859" y="30"/>
                  <a:pt x="558" y="1"/>
                </a:cubicBezTo>
                <a:cubicBezTo>
                  <a:pt x="555" y="1"/>
                  <a:pt x="552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4" name="Google Shape;1974;p35">
            <a:extLst>
              <a:ext uri="{FF2B5EF4-FFF2-40B4-BE49-F238E27FC236}">
                <a16:creationId xmlns:a16="http://schemas.microsoft.com/office/drawing/2014/main" id="{75FCEC82-2D98-AAAA-2937-0C48ADE14151}"/>
              </a:ext>
            </a:extLst>
          </p:cNvPr>
          <p:cNvSpPr/>
          <p:nvPr/>
        </p:nvSpPr>
        <p:spPr>
          <a:xfrm>
            <a:off x="2746192" y="6804855"/>
            <a:ext cx="127109" cy="123992"/>
          </a:xfrm>
          <a:custGeom>
            <a:avLst/>
            <a:gdLst/>
            <a:ahLst/>
            <a:cxnLst/>
            <a:rect l="l" t="t" r="r" b="b"/>
            <a:pathLst>
              <a:path w="1374" h="1341" extrusionOk="0">
                <a:moveTo>
                  <a:pt x="721" y="273"/>
                </a:moveTo>
                <a:cubicBezTo>
                  <a:pt x="721" y="273"/>
                  <a:pt x="722" y="274"/>
                  <a:pt x="726" y="274"/>
                </a:cubicBezTo>
                <a:cubicBezTo>
                  <a:pt x="808" y="291"/>
                  <a:pt x="875" y="346"/>
                  <a:pt x="940" y="399"/>
                </a:cubicBezTo>
                <a:cubicBezTo>
                  <a:pt x="1007" y="455"/>
                  <a:pt x="1067" y="507"/>
                  <a:pt x="1081" y="590"/>
                </a:cubicBezTo>
                <a:cubicBezTo>
                  <a:pt x="1090" y="652"/>
                  <a:pt x="1069" y="744"/>
                  <a:pt x="1043" y="801"/>
                </a:cubicBezTo>
                <a:cubicBezTo>
                  <a:pt x="979" y="945"/>
                  <a:pt x="859" y="1067"/>
                  <a:pt x="700" y="1067"/>
                </a:cubicBezTo>
                <a:cubicBezTo>
                  <a:pt x="699" y="1067"/>
                  <a:pt x="698" y="1067"/>
                  <a:pt x="696" y="1067"/>
                </a:cubicBezTo>
                <a:cubicBezTo>
                  <a:pt x="625" y="1066"/>
                  <a:pt x="559" y="1030"/>
                  <a:pt x="504" y="979"/>
                </a:cubicBezTo>
                <a:cubicBezTo>
                  <a:pt x="442" y="921"/>
                  <a:pt x="389" y="851"/>
                  <a:pt x="354" y="772"/>
                </a:cubicBezTo>
                <a:cubicBezTo>
                  <a:pt x="319" y="694"/>
                  <a:pt x="316" y="620"/>
                  <a:pt x="342" y="546"/>
                </a:cubicBezTo>
                <a:cubicBezTo>
                  <a:pt x="343" y="543"/>
                  <a:pt x="345" y="535"/>
                  <a:pt x="346" y="534"/>
                </a:cubicBezTo>
                <a:cubicBezTo>
                  <a:pt x="354" y="520"/>
                  <a:pt x="361" y="507"/>
                  <a:pt x="369" y="494"/>
                </a:cubicBezTo>
                <a:cubicBezTo>
                  <a:pt x="369" y="494"/>
                  <a:pt x="375" y="484"/>
                  <a:pt x="376" y="482"/>
                </a:cubicBezTo>
                <a:cubicBezTo>
                  <a:pt x="383" y="473"/>
                  <a:pt x="391" y="466"/>
                  <a:pt x="400" y="457"/>
                </a:cubicBezTo>
                <a:cubicBezTo>
                  <a:pt x="424" y="432"/>
                  <a:pt x="447" y="415"/>
                  <a:pt x="479" y="400"/>
                </a:cubicBezTo>
                <a:cubicBezTo>
                  <a:pt x="488" y="401"/>
                  <a:pt x="497" y="402"/>
                  <a:pt x="506" y="402"/>
                </a:cubicBezTo>
                <a:cubicBezTo>
                  <a:pt x="567" y="402"/>
                  <a:pt x="617" y="361"/>
                  <a:pt x="639" y="302"/>
                </a:cubicBezTo>
                <a:lnTo>
                  <a:pt x="639" y="302"/>
                </a:lnTo>
                <a:cubicBezTo>
                  <a:pt x="637" y="309"/>
                  <a:pt x="637" y="311"/>
                  <a:pt x="637" y="311"/>
                </a:cubicBezTo>
                <a:cubicBezTo>
                  <a:pt x="637" y="311"/>
                  <a:pt x="640" y="303"/>
                  <a:pt x="642" y="300"/>
                </a:cubicBezTo>
                <a:cubicBezTo>
                  <a:pt x="645" y="299"/>
                  <a:pt x="646" y="297"/>
                  <a:pt x="646" y="296"/>
                </a:cubicBezTo>
                <a:lnTo>
                  <a:pt x="646" y="296"/>
                </a:lnTo>
                <a:cubicBezTo>
                  <a:pt x="644" y="297"/>
                  <a:pt x="644" y="299"/>
                  <a:pt x="642" y="299"/>
                </a:cubicBezTo>
                <a:lnTo>
                  <a:pt x="642" y="299"/>
                </a:lnTo>
                <a:cubicBezTo>
                  <a:pt x="644" y="297"/>
                  <a:pt x="648" y="294"/>
                  <a:pt x="650" y="292"/>
                </a:cubicBezTo>
                <a:cubicBezTo>
                  <a:pt x="656" y="289"/>
                  <a:pt x="661" y="286"/>
                  <a:pt x="667" y="282"/>
                </a:cubicBezTo>
                <a:cubicBezTo>
                  <a:pt x="667" y="282"/>
                  <a:pt x="668" y="282"/>
                  <a:pt x="668" y="282"/>
                </a:cubicBezTo>
                <a:cubicBezTo>
                  <a:pt x="673" y="282"/>
                  <a:pt x="692" y="276"/>
                  <a:pt x="691" y="275"/>
                </a:cubicBezTo>
                <a:cubicBezTo>
                  <a:pt x="697" y="275"/>
                  <a:pt x="706" y="275"/>
                  <a:pt x="712" y="274"/>
                </a:cubicBezTo>
                <a:cubicBezTo>
                  <a:pt x="717" y="274"/>
                  <a:pt x="718" y="273"/>
                  <a:pt x="721" y="273"/>
                </a:cubicBezTo>
                <a:close/>
                <a:moveTo>
                  <a:pt x="708" y="0"/>
                </a:moveTo>
                <a:cubicBezTo>
                  <a:pt x="595" y="0"/>
                  <a:pt x="492" y="51"/>
                  <a:pt x="426" y="136"/>
                </a:cubicBezTo>
                <a:cubicBezTo>
                  <a:pt x="405" y="137"/>
                  <a:pt x="385" y="141"/>
                  <a:pt x="364" y="150"/>
                </a:cubicBezTo>
                <a:cubicBezTo>
                  <a:pt x="118" y="259"/>
                  <a:pt x="1" y="546"/>
                  <a:pt x="71" y="798"/>
                </a:cubicBezTo>
                <a:cubicBezTo>
                  <a:pt x="139" y="1042"/>
                  <a:pt x="359" y="1295"/>
                  <a:pt x="618" y="1334"/>
                </a:cubicBezTo>
                <a:cubicBezTo>
                  <a:pt x="646" y="1338"/>
                  <a:pt x="675" y="1340"/>
                  <a:pt x="703" y="1340"/>
                </a:cubicBezTo>
                <a:cubicBezTo>
                  <a:pt x="949" y="1340"/>
                  <a:pt x="1168" y="1176"/>
                  <a:pt x="1275" y="954"/>
                </a:cubicBezTo>
                <a:cubicBezTo>
                  <a:pt x="1339" y="824"/>
                  <a:pt x="1374" y="682"/>
                  <a:pt x="1350" y="537"/>
                </a:cubicBezTo>
                <a:cubicBezTo>
                  <a:pt x="1328" y="403"/>
                  <a:pt x="1245" y="297"/>
                  <a:pt x="1143" y="212"/>
                </a:cubicBezTo>
                <a:cubicBezTo>
                  <a:pt x="1023" y="113"/>
                  <a:pt x="891" y="10"/>
                  <a:pt x="728" y="1"/>
                </a:cubicBezTo>
                <a:cubicBezTo>
                  <a:pt x="721" y="1"/>
                  <a:pt x="715" y="0"/>
                  <a:pt x="7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5" name="Google Shape;1975;p35">
            <a:extLst>
              <a:ext uri="{FF2B5EF4-FFF2-40B4-BE49-F238E27FC236}">
                <a16:creationId xmlns:a16="http://schemas.microsoft.com/office/drawing/2014/main" id="{CCF22351-A1EA-220E-2699-218094259647}"/>
              </a:ext>
            </a:extLst>
          </p:cNvPr>
          <p:cNvSpPr/>
          <p:nvPr/>
        </p:nvSpPr>
        <p:spPr>
          <a:xfrm>
            <a:off x="2166880" y="7142903"/>
            <a:ext cx="73638" cy="69439"/>
          </a:xfrm>
          <a:custGeom>
            <a:avLst/>
            <a:gdLst/>
            <a:ahLst/>
            <a:cxnLst/>
            <a:rect l="l" t="t" r="r" b="b"/>
            <a:pathLst>
              <a:path w="796" h="751" extrusionOk="0">
                <a:moveTo>
                  <a:pt x="448" y="279"/>
                </a:moveTo>
                <a:cubicBezTo>
                  <a:pt x="454" y="280"/>
                  <a:pt x="461" y="283"/>
                  <a:pt x="468" y="284"/>
                </a:cubicBezTo>
                <a:cubicBezTo>
                  <a:pt x="474" y="286"/>
                  <a:pt x="480" y="291"/>
                  <a:pt x="486" y="295"/>
                </a:cubicBezTo>
                <a:lnTo>
                  <a:pt x="497" y="306"/>
                </a:lnTo>
                <a:cubicBezTo>
                  <a:pt x="500" y="310"/>
                  <a:pt x="502" y="314"/>
                  <a:pt x="505" y="318"/>
                </a:cubicBezTo>
                <a:cubicBezTo>
                  <a:pt x="508" y="327"/>
                  <a:pt x="511" y="337"/>
                  <a:pt x="512" y="347"/>
                </a:cubicBezTo>
                <a:lnTo>
                  <a:pt x="512" y="377"/>
                </a:lnTo>
                <a:cubicBezTo>
                  <a:pt x="510" y="387"/>
                  <a:pt x="507" y="397"/>
                  <a:pt x="505" y="406"/>
                </a:cubicBezTo>
                <a:cubicBezTo>
                  <a:pt x="500" y="414"/>
                  <a:pt x="496" y="420"/>
                  <a:pt x="491" y="428"/>
                </a:cubicBezTo>
                <a:cubicBezTo>
                  <a:pt x="486" y="435"/>
                  <a:pt x="480" y="440"/>
                  <a:pt x="473" y="445"/>
                </a:cubicBezTo>
                <a:lnTo>
                  <a:pt x="445" y="460"/>
                </a:lnTo>
                <a:cubicBezTo>
                  <a:pt x="434" y="465"/>
                  <a:pt x="422" y="468"/>
                  <a:pt x="409" y="471"/>
                </a:cubicBezTo>
                <a:cubicBezTo>
                  <a:pt x="403" y="471"/>
                  <a:pt x="396" y="472"/>
                  <a:pt x="388" y="472"/>
                </a:cubicBezTo>
                <a:cubicBezTo>
                  <a:pt x="381" y="472"/>
                  <a:pt x="374" y="471"/>
                  <a:pt x="367" y="471"/>
                </a:cubicBezTo>
                <a:cubicBezTo>
                  <a:pt x="355" y="468"/>
                  <a:pt x="342" y="465"/>
                  <a:pt x="331" y="460"/>
                </a:cubicBezTo>
                <a:cubicBezTo>
                  <a:pt x="320" y="456"/>
                  <a:pt x="313" y="451"/>
                  <a:pt x="304" y="446"/>
                </a:cubicBezTo>
                <a:cubicBezTo>
                  <a:pt x="299" y="442"/>
                  <a:pt x="294" y="439"/>
                  <a:pt x="290" y="435"/>
                </a:cubicBezTo>
                <a:cubicBezTo>
                  <a:pt x="288" y="430"/>
                  <a:pt x="285" y="425"/>
                  <a:pt x="283" y="421"/>
                </a:cubicBezTo>
                <a:cubicBezTo>
                  <a:pt x="282" y="416"/>
                  <a:pt x="280" y="413"/>
                  <a:pt x="279" y="408"/>
                </a:cubicBezTo>
                <a:lnTo>
                  <a:pt x="279" y="380"/>
                </a:lnTo>
                <a:cubicBezTo>
                  <a:pt x="282" y="369"/>
                  <a:pt x="284" y="361"/>
                  <a:pt x="287" y="351"/>
                </a:cubicBezTo>
                <a:cubicBezTo>
                  <a:pt x="290" y="341"/>
                  <a:pt x="295" y="333"/>
                  <a:pt x="300" y="326"/>
                </a:cubicBezTo>
                <a:cubicBezTo>
                  <a:pt x="329" y="325"/>
                  <a:pt x="357" y="314"/>
                  <a:pt x="381" y="295"/>
                </a:cubicBezTo>
                <a:lnTo>
                  <a:pt x="381" y="295"/>
                </a:lnTo>
                <a:cubicBezTo>
                  <a:pt x="380" y="296"/>
                  <a:pt x="379" y="296"/>
                  <a:pt x="378" y="297"/>
                </a:cubicBezTo>
                <a:cubicBezTo>
                  <a:pt x="380" y="296"/>
                  <a:pt x="382" y="294"/>
                  <a:pt x="384" y="293"/>
                </a:cubicBezTo>
                <a:lnTo>
                  <a:pt x="384" y="293"/>
                </a:lnTo>
                <a:cubicBezTo>
                  <a:pt x="383" y="294"/>
                  <a:pt x="382" y="295"/>
                  <a:pt x="381" y="295"/>
                </a:cubicBezTo>
                <a:lnTo>
                  <a:pt x="381" y="295"/>
                </a:lnTo>
                <a:cubicBezTo>
                  <a:pt x="383" y="295"/>
                  <a:pt x="385" y="294"/>
                  <a:pt x="386" y="292"/>
                </a:cubicBezTo>
                <a:lnTo>
                  <a:pt x="386" y="292"/>
                </a:lnTo>
                <a:cubicBezTo>
                  <a:pt x="385" y="293"/>
                  <a:pt x="385" y="293"/>
                  <a:pt x="384" y="293"/>
                </a:cubicBezTo>
                <a:lnTo>
                  <a:pt x="384" y="293"/>
                </a:lnTo>
                <a:cubicBezTo>
                  <a:pt x="385" y="292"/>
                  <a:pt x="386" y="292"/>
                  <a:pt x="387" y="291"/>
                </a:cubicBezTo>
                <a:lnTo>
                  <a:pt x="387" y="291"/>
                </a:lnTo>
                <a:cubicBezTo>
                  <a:pt x="387" y="291"/>
                  <a:pt x="387" y="292"/>
                  <a:pt x="386" y="292"/>
                </a:cubicBezTo>
                <a:lnTo>
                  <a:pt x="386" y="292"/>
                </a:lnTo>
                <a:cubicBezTo>
                  <a:pt x="391" y="289"/>
                  <a:pt x="396" y="287"/>
                  <a:pt x="402" y="284"/>
                </a:cubicBezTo>
                <a:cubicBezTo>
                  <a:pt x="408" y="281"/>
                  <a:pt x="414" y="280"/>
                  <a:pt x="422" y="279"/>
                </a:cubicBezTo>
                <a:close/>
                <a:moveTo>
                  <a:pt x="437" y="0"/>
                </a:moveTo>
                <a:cubicBezTo>
                  <a:pt x="434" y="0"/>
                  <a:pt x="431" y="1"/>
                  <a:pt x="428" y="1"/>
                </a:cubicBezTo>
                <a:cubicBezTo>
                  <a:pt x="342" y="4"/>
                  <a:pt x="264" y="35"/>
                  <a:pt x="200" y="92"/>
                </a:cubicBezTo>
                <a:cubicBezTo>
                  <a:pt x="194" y="97"/>
                  <a:pt x="191" y="105"/>
                  <a:pt x="186" y="112"/>
                </a:cubicBezTo>
                <a:cubicBezTo>
                  <a:pt x="174" y="112"/>
                  <a:pt x="161" y="114"/>
                  <a:pt x="149" y="118"/>
                </a:cubicBezTo>
                <a:cubicBezTo>
                  <a:pt x="113" y="129"/>
                  <a:pt x="88" y="150"/>
                  <a:pt x="66" y="181"/>
                </a:cubicBezTo>
                <a:cubicBezTo>
                  <a:pt x="24" y="241"/>
                  <a:pt x="2" y="319"/>
                  <a:pt x="0" y="393"/>
                </a:cubicBezTo>
                <a:cubicBezTo>
                  <a:pt x="0" y="478"/>
                  <a:pt x="31" y="559"/>
                  <a:pt x="87" y="623"/>
                </a:cubicBezTo>
                <a:cubicBezTo>
                  <a:pt x="162" y="710"/>
                  <a:pt x="276" y="751"/>
                  <a:pt x="389" y="751"/>
                </a:cubicBezTo>
                <a:cubicBezTo>
                  <a:pt x="423" y="751"/>
                  <a:pt x="456" y="747"/>
                  <a:pt x="489" y="740"/>
                </a:cubicBezTo>
                <a:cubicBezTo>
                  <a:pt x="626" y="709"/>
                  <a:pt x="741" y="601"/>
                  <a:pt x="777" y="464"/>
                </a:cubicBezTo>
                <a:cubicBezTo>
                  <a:pt x="796" y="395"/>
                  <a:pt x="796" y="319"/>
                  <a:pt x="775" y="250"/>
                </a:cubicBezTo>
                <a:cubicBezTo>
                  <a:pt x="750" y="172"/>
                  <a:pt x="703" y="109"/>
                  <a:pt x="637" y="62"/>
                </a:cubicBezTo>
                <a:cubicBezTo>
                  <a:pt x="581" y="22"/>
                  <a:pt x="506" y="0"/>
                  <a:pt x="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6" name="Google Shape;1976;p35">
            <a:extLst>
              <a:ext uri="{FF2B5EF4-FFF2-40B4-BE49-F238E27FC236}">
                <a16:creationId xmlns:a16="http://schemas.microsoft.com/office/drawing/2014/main" id="{11306EE6-BF1E-573F-1394-28F16D28E5B1}"/>
              </a:ext>
            </a:extLst>
          </p:cNvPr>
          <p:cNvSpPr/>
          <p:nvPr/>
        </p:nvSpPr>
        <p:spPr>
          <a:xfrm>
            <a:off x="10126413" y="277971"/>
            <a:ext cx="1253603" cy="630039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77" name="Google Shape;1977;p35">
            <a:extLst>
              <a:ext uri="{FF2B5EF4-FFF2-40B4-BE49-F238E27FC236}">
                <a16:creationId xmlns:a16="http://schemas.microsoft.com/office/drawing/2014/main" id="{F0DD7FC2-1ECE-035F-0853-334B077924AC}"/>
              </a:ext>
            </a:extLst>
          </p:cNvPr>
          <p:cNvGrpSpPr/>
          <p:nvPr/>
        </p:nvGrpSpPr>
        <p:grpSpPr>
          <a:xfrm>
            <a:off x="9935136" y="5552383"/>
            <a:ext cx="912108" cy="1132447"/>
            <a:chOff x="8558587" y="5554046"/>
            <a:chExt cx="911834" cy="1132787"/>
          </a:xfrm>
        </p:grpSpPr>
        <p:sp>
          <p:nvSpPr>
            <p:cNvPr id="1978" name="Google Shape;1978;p35">
              <a:extLst>
                <a:ext uri="{FF2B5EF4-FFF2-40B4-BE49-F238E27FC236}">
                  <a16:creationId xmlns:a16="http://schemas.microsoft.com/office/drawing/2014/main" id="{529517D0-BADB-5B88-2095-43F05490B273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5">
              <a:extLst>
                <a:ext uri="{FF2B5EF4-FFF2-40B4-BE49-F238E27FC236}">
                  <a16:creationId xmlns:a16="http://schemas.microsoft.com/office/drawing/2014/main" id="{EF525E02-BE4C-528C-3F2D-E2C839AACC58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0" name="Google Shape;1980;p35">
              <a:extLst>
                <a:ext uri="{FF2B5EF4-FFF2-40B4-BE49-F238E27FC236}">
                  <a16:creationId xmlns:a16="http://schemas.microsoft.com/office/drawing/2014/main" id="{68A1395A-C1BE-E8BB-1AAE-273E2CC36A5A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35">
              <a:extLst>
                <a:ext uri="{FF2B5EF4-FFF2-40B4-BE49-F238E27FC236}">
                  <a16:creationId xmlns:a16="http://schemas.microsoft.com/office/drawing/2014/main" id="{DC307BFD-6318-2718-CD69-E3A2533279FC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35">
              <a:extLst>
                <a:ext uri="{FF2B5EF4-FFF2-40B4-BE49-F238E27FC236}">
                  <a16:creationId xmlns:a16="http://schemas.microsoft.com/office/drawing/2014/main" id="{526FAC60-D17C-11C0-8F81-648599C2C073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35">
              <a:extLst>
                <a:ext uri="{FF2B5EF4-FFF2-40B4-BE49-F238E27FC236}">
                  <a16:creationId xmlns:a16="http://schemas.microsoft.com/office/drawing/2014/main" id="{324FB5A3-76A0-F0E4-3B53-1911DACEF64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35">
              <a:extLst>
                <a:ext uri="{FF2B5EF4-FFF2-40B4-BE49-F238E27FC236}">
                  <a16:creationId xmlns:a16="http://schemas.microsoft.com/office/drawing/2014/main" id="{05C55CEC-6619-8F5E-E6F1-DF3820D04409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5" name="Google Shape;1985;p35">
            <a:extLst>
              <a:ext uri="{FF2B5EF4-FFF2-40B4-BE49-F238E27FC236}">
                <a16:creationId xmlns:a16="http://schemas.microsoft.com/office/drawing/2014/main" id="{73F75E7E-A0A0-90F0-EED8-142C57C0A7BA}"/>
              </a:ext>
            </a:extLst>
          </p:cNvPr>
          <p:cNvSpPr/>
          <p:nvPr/>
        </p:nvSpPr>
        <p:spPr>
          <a:xfrm rot="3023778">
            <a:off x="4222597" y="5860563"/>
            <a:ext cx="644046" cy="968560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86" name="Google Shape;1986;p35">
            <a:extLst>
              <a:ext uri="{FF2B5EF4-FFF2-40B4-BE49-F238E27FC236}">
                <a16:creationId xmlns:a16="http://schemas.microsoft.com/office/drawing/2014/main" id="{8E1C6D3C-367E-60C8-9F43-279E1EDDD4F2}"/>
              </a:ext>
            </a:extLst>
          </p:cNvPr>
          <p:cNvGrpSpPr/>
          <p:nvPr/>
        </p:nvGrpSpPr>
        <p:grpSpPr>
          <a:xfrm rot="-2157396">
            <a:off x="2907253" y="299122"/>
            <a:ext cx="929081" cy="1102063"/>
            <a:chOff x="4663712" y="7774544"/>
            <a:chExt cx="929037" cy="1102174"/>
          </a:xfrm>
        </p:grpSpPr>
        <p:sp>
          <p:nvSpPr>
            <p:cNvPr id="1987" name="Google Shape;1987;p35">
              <a:extLst>
                <a:ext uri="{FF2B5EF4-FFF2-40B4-BE49-F238E27FC236}">
                  <a16:creationId xmlns:a16="http://schemas.microsoft.com/office/drawing/2014/main" id="{975A83B1-025E-2AB0-1C5E-174423B4FF67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5">
              <a:extLst>
                <a:ext uri="{FF2B5EF4-FFF2-40B4-BE49-F238E27FC236}">
                  <a16:creationId xmlns:a16="http://schemas.microsoft.com/office/drawing/2014/main" id="{61DE5A1E-C439-C37E-C26C-709DE0499B58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9" name="Google Shape;1989;p35">
            <a:extLst>
              <a:ext uri="{FF2B5EF4-FFF2-40B4-BE49-F238E27FC236}">
                <a16:creationId xmlns:a16="http://schemas.microsoft.com/office/drawing/2014/main" id="{EF7F075C-C3AD-1293-C4A7-B8F3B9FD8A54}"/>
              </a:ext>
            </a:extLst>
          </p:cNvPr>
          <p:cNvSpPr/>
          <p:nvPr/>
        </p:nvSpPr>
        <p:spPr>
          <a:xfrm>
            <a:off x="1666797" y="1755957"/>
            <a:ext cx="405194" cy="638176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0" name="Google Shape;1990;p35">
            <a:extLst>
              <a:ext uri="{FF2B5EF4-FFF2-40B4-BE49-F238E27FC236}">
                <a16:creationId xmlns:a16="http://schemas.microsoft.com/office/drawing/2014/main" id="{2F76AF11-8EA6-39EB-7B09-BD04BA31B557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1" name="Google Shape;1991;p35">
            <a:extLst>
              <a:ext uri="{FF2B5EF4-FFF2-40B4-BE49-F238E27FC236}">
                <a16:creationId xmlns:a16="http://schemas.microsoft.com/office/drawing/2014/main" id="{C21FCE97-090F-49B5-2AAF-A178B2CBA831}"/>
              </a:ext>
            </a:extLst>
          </p:cNvPr>
          <p:cNvSpPr/>
          <p:nvPr/>
        </p:nvSpPr>
        <p:spPr>
          <a:xfrm>
            <a:off x="8211345" y="484832"/>
            <a:ext cx="414815" cy="401934"/>
          </a:xfrm>
          <a:custGeom>
            <a:avLst/>
            <a:gdLst/>
            <a:ahLst/>
            <a:cxnLst/>
            <a:rect l="l" t="t" r="r" b="b"/>
            <a:pathLst>
              <a:path w="4484" h="4347" extrusionOk="0">
                <a:moveTo>
                  <a:pt x="3313" y="242"/>
                </a:moveTo>
                <a:cubicBezTo>
                  <a:pt x="3362" y="242"/>
                  <a:pt x="3412" y="248"/>
                  <a:pt x="3464" y="261"/>
                </a:cubicBezTo>
                <a:cubicBezTo>
                  <a:pt x="3904" y="367"/>
                  <a:pt x="4147" y="638"/>
                  <a:pt x="4152" y="1089"/>
                </a:cubicBezTo>
                <a:cubicBezTo>
                  <a:pt x="4159" y="1657"/>
                  <a:pt x="4040" y="2203"/>
                  <a:pt x="3778" y="2709"/>
                </a:cubicBezTo>
                <a:cubicBezTo>
                  <a:pt x="3588" y="3075"/>
                  <a:pt x="3373" y="3428"/>
                  <a:pt x="3165" y="3785"/>
                </a:cubicBezTo>
                <a:cubicBezTo>
                  <a:pt x="3113" y="3875"/>
                  <a:pt x="3044" y="3957"/>
                  <a:pt x="2968" y="4064"/>
                </a:cubicBezTo>
                <a:cubicBezTo>
                  <a:pt x="2196" y="3682"/>
                  <a:pt x="1501" y="3243"/>
                  <a:pt x="837" y="2752"/>
                </a:cubicBezTo>
                <a:cubicBezTo>
                  <a:pt x="599" y="2578"/>
                  <a:pt x="451" y="2333"/>
                  <a:pt x="352" y="2060"/>
                </a:cubicBezTo>
                <a:cubicBezTo>
                  <a:pt x="265" y="1822"/>
                  <a:pt x="234" y="1567"/>
                  <a:pt x="416" y="1372"/>
                </a:cubicBezTo>
                <a:cubicBezTo>
                  <a:pt x="595" y="1180"/>
                  <a:pt x="810" y="1034"/>
                  <a:pt x="1072" y="1034"/>
                </a:cubicBezTo>
                <a:cubicBezTo>
                  <a:pt x="1134" y="1034"/>
                  <a:pt x="1198" y="1042"/>
                  <a:pt x="1265" y="1059"/>
                </a:cubicBezTo>
                <a:cubicBezTo>
                  <a:pt x="1632" y="1155"/>
                  <a:pt x="1911" y="1368"/>
                  <a:pt x="2112" y="1688"/>
                </a:cubicBezTo>
                <a:cubicBezTo>
                  <a:pt x="2140" y="1731"/>
                  <a:pt x="2147" y="1798"/>
                  <a:pt x="2185" y="1825"/>
                </a:cubicBezTo>
                <a:cubicBezTo>
                  <a:pt x="2241" y="1866"/>
                  <a:pt x="2315" y="1912"/>
                  <a:pt x="2378" y="1912"/>
                </a:cubicBezTo>
                <a:cubicBezTo>
                  <a:pt x="2383" y="1912"/>
                  <a:pt x="2389" y="1912"/>
                  <a:pt x="2394" y="1911"/>
                </a:cubicBezTo>
                <a:cubicBezTo>
                  <a:pt x="2487" y="1900"/>
                  <a:pt x="2520" y="1813"/>
                  <a:pt x="2497" y="1715"/>
                </a:cubicBezTo>
                <a:cubicBezTo>
                  <a:pt x="2422" y="1368"/>
                  <a:pt x="2491" y="1042"/>
                  <a:pt x="2657" y="736"/>
                </a:cubicBezTo>
                <a:cubicBezTo>
                  <a:pt x="2835" y="408"/>
                  <a:pt x="3059" y="242"/>
                  <a:pt x="3313" y="242"/>
                </a:cubicBezTo>
                <a:close/>
                <a:moveTo>
                  <a:pt x="3334" y="1"/>
                </a:moveTo>
                <a:cubicBezTo>
                  <a:pt x="3180" y="1"/>
                  <a:pt x="3032" y="36"/>
                  <a:pt x="2909" y="109"/>
                </a:cubicBezTo>
                <a:cubicBezTo>
                  <a:pt x="2583" y="302"/>
                  <a:pt x="2407" y="582"/>
                  <a:pt x="2309" y="928"/>
                </a:cubicBezTo>
                <a:cubicBezTo>
                  <a:pt x="2273" y="1057"/>
                  <a:pt x="2254" y="1192"/>
                  <a:pt x="2232" y="1299"/>
                </a:cubicBezTo>
                <a:cubicBezTo>
                  <a:pt x="2154" y="1245"/>
                  <a:pt x="2088" y="1208"/>
                  <a:pt x="2028" y="1163"/>
                </a:cubicBezTo>
                <a:cubicBezTo>
                  <a:pt x="1747" y="952"/>
                  <a:pt x="1456" y="784"/>
                  <a:pt x="1138" y="784"/>
                </a:cubicBezTo>
                <a:cubicBezTo>
                  <a:pt x="985" y="784"/>
                  <a:pt x="826" y="823"/>
                  <a:pt x="658" y="914"/>
                </a:cubicBezTo>
                <a:cubicBezTo>
                  <a:pt x="485" y="1009"/>
                  <a:pt x="327" y="1139"/>
                  <a:pt x="175" y="1266"/>
                </a:cubicBezTo>
                <a:cubicBezTo>
                  <a:pt x="124" y="1308"/>
                  <a:pt x="98" y="1394"/>
                  <a:pt x="87" y="1463"/>
                </a:cubicBezTo>
                <a:cubicBezTo>
                  <a:pt x="1" y="1976"/>
                  <a:pt x="108" y="2440"/>
                  <a:pt x="504" y="2793"/>
                </a:cubicBezTo>
                <a:cubicBezTo>
                  <a:pt x="771" y="3031"/>
                  <a:pt x="1058" y="3254"/>
                  <a:pt x="1361" y="3440"/>
                </a:cubicBezTo>
                <a:cubicBezTo>
                  <a:pt x="1845" y="3739"/>
                  <a:pt x="2347" y="4011"/>
                  <a:pt x="2850" y="4279"/>
                </a:cubicBezTo>
                <a:cubicBezTo>
                  <a:pt x="2934" y="4323"/>
                  <a:pt x="2998" y="4346"/>
                  <a:pt x="3051" y="4346"/>
                </a:cubicBezTo>
                <a:cubicBezTo>
                  <a:pt x="3141" y="4346"/>
                  <a:pt x="3200" y="4279"/>
                  <a:pt x="3277" y="4133"/>
                </a:cubicBezTo>
                <a:cubicBezTo>
                  <a:pt x="3406" y="3890"/>
                  <a:pt x="3484" y="3616"/>
                  <a:pt x="3640" y="3394"/>
                </a:cubicBezTo>
                <a:cubicBezTo>
                  <a:pt x="3942" y="2965"/>
                  <a:pt x="4160" y="2499"/>
                  <a:pt x="4298" y="1999"/>
                </a:cubicBezTo>
                <a:cubicBezTo>
                  <a:pt x="4398" y="1638"/>
                  <a:pt x="4484" y="1271"/>
                  <a:pt x="4416" y="882"/>
                </a:cubicBezTo>
                <a:cubicBezTo>
                  <a:pt x="4320" y="318"/>
                  <a:pt x="3797" y="1"/>
                  <a:pt x="33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92" name="Google Shape;1992;p35">
            <a:extLst>
              <a:ext uri="{FF2B5EF4-FFF2-40B4-BE49-F238E27FC236}">
                <a16:creationId xmlns:a16="http://schemas.microsoft.com/office/drawing/2014/main" id="{59F3C50E-074C-89BD-10C5-723E259EA452}"/>
              </a:ext>
            </a:extLst>
          </p:cNvPr>
          <p:cNvGrpSpPr/>
          <p:nvPr/>
        </p:nvGrpSpPr>
        <p:grpSpPr>
          <a:xfrm>
            <a:off x="5809960" y="5074462"/>
            <a:ext cx="1106297" cy="1548608"/>
            <a:chOff x="3193695" y="6626019"/>
            <a:chExt cx="1105966" cy="1549073"/>
          </a:xfrm>
        </p:grpSpPr>
        <p:sp>
          <p:nvSpPr>
            <p:cNvPr id="1993" name="Google Shape;1993;p35">
              <a:extLst>
                <a:ext uri="{FF2B5EF4-FFF2-40B4-BE49-F238E27FC236}">
                  <a16:creationId xmlns:a16="http://schemas.microsoft.com/office/drawing/2014/main" id="{83BE7880-DA09-222F-4595-B6612BA636CF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35">
              <a:extLst>
                <a:ext uri="{FF2B5EF4-FFF2-40B4-BE49-F238E27FC236}">
                  <a16:creationId xmlns:a16="http://schemas.microsoft.com/office/drawing/2014/main" id="{205A9CB9-68C6-34FB-39AE-64B661CC051B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5" name="Google Shape;1995;p35">
            <a:extLst>
              <a:ext uri="{FF2B5EF4-FFF2-40B4-BE49-F238E27FC236}">
                <a16:creationId xmlns:a16="http://schemas.microsoft.com/office/drawing/2014/main" id="{7BF8F155-400A-74B2-394B-B6F796A3E05B}"/>
              </a:ext>
            </a:extLst>
          </p:cNvPr>
          <p:cNvGrpSpPr/>
          <p:nvPr/>
        </p:nvGrpSpPr>
        <p:grpSpPr>
          <a:xfrm>
            <a:off x="7705883" y="5385155"/>
            <a:ext cx="763713" cy="948730"/>
            <a:chOff x="6330000" y="5386771"/>
            <a:chExt cx="763484" cy="949014"/>
          </a:xfrm>
        </p:grpSpPr>
        <p:sp>
          <p:nvSpPr>
            <p:cNvPr id="1996" name="Google Shape;1996;p35">
              <a:extLst>
                <a:ext uri="{FF2B5EF4-FFF2-40B4-BE49-F238E27FC236}">
                  <a16:creationId xmlns:a16="http://schemas.microsoft.com/office/drawing/2014/main" id="{09C0F6B6-770B-C910-7B83-5EF0E147CC1A}"/>
                </a:ext>
              </a:extLst>
            </p:cNvPr>
            <p:cNvSpPr/>
            <p:nvPr/>
          </p:nvSpPr>
          <p:spPr>
            <a:xfrm>
              <a:off x="6330000" y="5386771"/>
              <a:ext cx="763484" cy="949014"/>
            </a:xfrm>
            <a:custGeom>
              <a:avLst/>
              <a:gdLst/>
              <a:ahLst/>
              <a:cxnLst/>
              <a:rect l="l" t="t" r="r" b="b"/>
              <a:pathLst>
                <a:path w="8255" h="10261" extrusionOk="0">
                  <a:moveTo>
                    <a:pt x="4082" y="687"/>
                  </a:moveTo>
                  <a:cubicBezTo>
                    <a:pt x="4170" y="918"/>
                    <a:pt x="4278" y="1126"/>
                    <a:pt x="4330" y="1346"/>
                  </a:cubicBezTo>
                  <a:cubicBezTo>
                    <a:pt x="4454" y="1881"/>
                    <a:pt x="4543" y="2421"/>
                    <a:pt x="4662" y="2958"/>
                  </a:cubicBezTo>
                  <a:cubicBezTo>
                    <a:pt x="4815" y="3646"/>
                    <a:pt x="4994" y="4330"/>
                    <a:pt x="5142" y="5020"/>
                  </a:cubicBezTo>
                  <a:cubicBezTo>
                    <a:pt x="5291" y="5719"/>
                    <a:pt x="5431" y="6422"/>
                    <a:pt x="5542" y="7128"/>
                  </a:cubicBezTo>
                  <a:cubicBezTo>
                    <a:pt x="5581" y="7361"/>
                    <a:pt x="5539" y="7613"/>
                    <a:pt x="5504" y="7852"/>
                  </a:cubicBezTo>
                  <a:cubicBezTo>
                    <a:pt x="5477" y="8038"/>
                    <a:pt x="5351" y="8168"/>
                    <a:pt x="5126" y="8227"/>
                  </a:cubicBezTo>
                  <a:cubicBezTo>
                    <a:pt x="4853" y="6997"/>
                    <a:pt x="4529" y="5786"/>
                    <a:pt x="4327" y="4556"/>
                  </a:cubicBezTo>
                  <a:cubicBezTo>
                    <a:pt x="4124" y="3320"/>
                    <a:pt x="3906" y="2084"/>
                    <a:pt x="3729" y="799"/>
                  </a:cubicBezTo>
                  <a:cubicBezTo>
                    <a:pt x="3848" y="761"/>
                    <a:pt x="3945" y="731"/>
                    <a:pt x="4082" y="687"/>
                  </a:cubicBezTo>
                  <a:close/>
                  <a:moveTo>
                    <a:pt x="3442" y="896"/>
                  </a:moveTo>
                  <a:cubicBezTo>
                    <a:pt x="3463" y="896"/>
                    <a:pt x="3484" y="897"/>
                    <a:pt x="3505" y="898"/>
                  </a:cubicBezTo>
                  <a:cubicBezTo>
                    <a:pt x="3531" y="1007"/>
                    <a:pt x="3561" y="1106"/>
                    <a:pt x="3580" y="1209"/>
                  </a:cubicBezTo>
                  <a:cubicBezTo>
                    <a:pt x="3687" y="1781"/>
                    <a:pt x="3816" y="2351"/>
                    <a:pt x="3887" y="2928"/>
                  </a:cubicBezTo>
                  <a:cubicBezTo>
                    <a:pt x="3951" y="3439"/>
                    <a:pt x="4139" y="3932"/>
                    <a:pt x="4102" y="4458"/>
                  </a:cubicBezTo>
                  <a:cubicBezTo>
                    <a:pt x="4097" y="4529"/>
                    <a:pt x="4114" y="4605"/>
                    <a:pt x="4137" y="4675"/>
                  </a:cubicBezTo>
                  <a:cubicBezTo>
                    <a:pt x="4360" y="5372"/>
                    <a:pt x="4498" y="6083"/>
                    <a:pt x="4600" y="6807"/>
                  </a:cubicBezTo>
                  <a:cubicBezTo>
                    <a:pt x="4654" y="7183"/>
                    <a:pt x="4743" y="7555"/>
                    <a:pt x="4813" y="7928"/>
                  </a:cubicBezTo>
                  <a:cubicBezTo>
                    <a:pt x="4828" y="8000"/>
                    <a:pt x="4835" y="8074"/>
                    <a:pt x="4847" y="8146"/>
                  </a:cubicBezTo>
                  <a:cubicBezTo>
                    <a:pt x="4869" y="8279"/>
                    <a:pt x="4795" y="8340"/>
                    <a:pt x="4682" y="8375"/>
                  </a:cubicBezTo>
                  <a:cubicBezTo>
                    <a:pt x="4629" y="8392"/>
                    <a:pt x="4575" y="8400"/>
                    <a:pt x="4521" y="8400"/>
                  </a:cubicBezTo>
                  <a:cubicBezTo>
                    <a:pt x="4327" y="8400"/>
                    <a:pt x="4137" y="8298"/>
                    <a:pt x="4017" y="8128"/>
                  </a:cubicBezTo>
                  <a:cubicBezTo>
                    <a:pt x="3438" y="7307"/>
                    <a:pt x="3127" y="6383"/>
                    <a:pt x="2947" y="5407"/>
                  </a:cubicBezTo>
                  <a:cubicBezTo>
                    <a:pt x="2931" y="5314"/>
                    <a:pt x="2904" y="5222"/>
                    <a:pt x="2885" y="5128"/>
                  </a:cubicBezTo>
                  <a:cubicBezTo>
                    <a:pt x="2765" y="4538"/>
                    <a:pt x="2625" y="3952"/>
                    <a:pt x="2529" y="3358"/>
                  </a:cubicBezTo>
                  <a:cubicBezTo>
                    <a:pt x="2417" y="2660"/>
                    <a:pt x="2342" y="1954"/>
                    <a:pt x="2246" y="1204"/>
                  </a:cubicBezTo>
                  <a:cubicBezTo>
                    <a:pt x="2657" y="1110"/>
                    <a:pt x="3012" y="896"/>
                    <a:pt x="3442" y="896"/>
                  </a:cubicBezTo>
                  <a:close/>
                  <a:moveTo>
                    <a:pt x="5797" y="266"/>
                  </a:moveTo>
                  <a:cubicBezTo>
                    <a:pt x="5861" y="470"/>
                    <a:pt x="5937" y="667"/>
                    <a:pt x="5980" y="872"/>
                  </a:cubicBezTo>
                  <a:cubicBezTo>
                    <a:pt x="6100" y="1431"/>
                    <a:pt x="6201" y="1993"/>
                    <a:pt x="6315" y="2554"/>
                  </a:cubicBezTo>
                  <a:cubicBezTo>
                    <a:pt x="6346" y="2705"/>
                    <a:pt x="6314" y="2826"/>
                    <a:pt x="6185" y="2916"/>
                  </a:cubicBezTo>
                  <a:cubicBezTo>
                    <a:pt x="5485" y="3400"/>
                    <a:pt x="5673" y="4601"/>
                    <a:pt x="6256" y="5066"/>
                  </a:cubicBezTo>
                  <a:cubicBezTo>
                    <a:pt x="6478" y="5242"/>
                    <a:pt x="6692" y="5394"/>
                    <a:pt x="6980" y="5431"/>
                  </a:cubicBezTo>
                  <a:cubicBezTo>
                    <a:pt x="7114" y="5449"/>
                    <a:pt x="7245" y="5502"/>
                    <a:pt x="7387" y="5543"/>
                  </a:cubicBezTo>
                  <a:cubicBezTo>
                    <a:pt x="7413" y="5647"/>
                    <a:pt x="7444" y="5749"/>
                    <a:pt x="7461" y="5850"/>
                  </a:cubicBezTo>
                  <a:cubicBezTo>
                    <a:pt x="7547" y="6362"/>
                    <a:pt x="7625" y="6875"/>
                    <a:pt x="7718" y="7386"/>
                  </a:cubicBezTo>
                  <a:cubicBezTo>
                    <a:pt x="7754" y="7583"/>
                    <a:pt x="7834" y="7770"/>
                    <a:pt x="7877" y="7966"/>
                  </a:cubicBezTo>
                  <a:cubicBezTo>
                    <a:pt x="7929" y="8218"/>
                    <a:pt x="7926" y="8260"/>
                    <a:pt x="7683" y="8363"/>
                  </a:cubicBezTo>
                  <a:cubicBezTo>
                    <a:pt x="7304" y="8523"/>
                    <a:pt x="6914" y="8659"/>
                    <a:pt x="6521" y="8782"/>
                  </a:cubicBezTo>
                  <a:cubicBezTo>
                    <a:pt x="5724" y="9033"/>
                    <a:pt x="4922" y="9271"/>
                    <a:pt x="4122" y="9512"/>
                  </a:cubicBezTo>
                  <a:cubicBezTo>
                    <a:pt x="3981" y="9555"/>
                    <a:pt x="3835" y="9586"/>
                    <a:pt x="3692" y="9622"/>
                  </a:cubicBezTo>
                  <a:cubicBezTo>
                    <a:pt x="3383" y="9698"/>
                    <a:pt x="3076" y="9774"/>
                    <a:pt x="2767" y="9850"/>
                  </a:cubicBezTo>
                  <a:cubicBezTo>
                    <a:pt x="2595" y="9892"/>
                    <a:pt x="2424" y="9934"/>
                    <a:pt x="2230" y="9981"/>
                  </a:cubicBezTo>
                  <a:cubicBezTo>
                    <a:pt x="2032" y="9163"/>
                    <a:pt x="1852" y="8404"/>
                    <a:pt x="1659" y="7648"/>
                  </a:cubicBezTo>
                  <a:cubicBezTo>
                    <a:pt x="1629" y="7530"/>
                    <a:pt x="1651" y="7448"/>
                    <a:pt x="1706" y="7354"/>
                  </a:cubicBezTo>
                  <a:cubicBezTo>
                    <a:pt x="1798" y="7201"/>
                    <a:pt x="1858" y="7027"/>
                    <a:pt x="1964" y="6887"/>
                  </a:cubicBezTo>
                  <a:cubicBezTo>
                    <a:pt x="2186" y="6599"/>
                    <a:pt x="2183" y="6277"/>
                    <a:pt x="2149" y="5947"/>
                  </a:cubicBezTo>
                  <a:cubicBezTo>
                    <a:pt x="2107" y="5555"/>
                    <a:pt x="1960" y="5202"/>
                    <a:pt x="1685" y="4921"/>
                  </a:cubicBezTo>
                  <a:cubicBezTo>
                    <a:pt x="1468" y="4700"/>
                    <a:pt x="1222" y="4513"/>
                    <a:pt x="883" y="4499"/>
                  </a:cubicBezTo>
                  <a:cubicBezTo>
                    <a:pt x="706" y="3586"/>
                    <a:pt x="531" y="2683"/>
                    <a:pt x="354" y="1772"/>
                  </a:cubicBezTo>
                  <a:cubicBezTo>
                    <a:pt x="906" y="1608"/>
                    <a:pt x="1451" y="1447"/>
                    <a:pt x="2035" y="1273"/>
                  </a:cubicBezTo>
                  <a:cubicBezTo>
                    <a:pt x="2055" y="1387"/>
                    <a:pt x="2076" y="1485"/>
                    <a:pt x="2092" y="1586"/>
                  </a:cubicBezTo>
                  <a:cubicBezTo>
                    <a:pt x="2159" y="2044"/>
                    <a:pt x="2221" y="2504"/>
                    <a:pt x="2290" y="2963"/>
                  </a:cubicBezTo>
                  <a:cubicBezTo>
                    <a:pt x="2379" y="3567"/>
                    <a:pt x="2447" y="4176"/>
                    <a:pt x="2572" y="4773"/>
                  </a:cubicBezTo>
                  <a:cubicBezTo>
                    <a:pt x="2784" y="5797"/>
                    <a:pt x="2995" y="6829"/>
                    <a:pt x="3499" y="7761"/>
                  </a:cubicBezTo>
                  <a:cubicBezTo>
                    <a:pt x="3645" y="8030"/>
                    <a:pt x="3775" y="8344"/>
                    <a:pt x="4066" y="8506"/>
                  </a:cubicBezTo>
                  <a:cubicBezTo>
                    <a:pt x="4187" y="8573"/>
                    <a:pt x="4336" y="8637"/>
                    <a:pt x="4470" y="8637"/>
                  </a:cubicBezTo>
                  <a:cubicBezTo>
                    <a:pt x="4482" y="8637"/>
                    <a:pt x="4495" y="8636"/>
                    <a:pt x="4507" y="8635"/>
                  </a:cubicBezTo>
                  <a:cubicBezTo>
                    <a:pt x="4745" y="8614"/>
                    <a:pt x="4982" y="8538"/>
                    <a:pt x="5213" y="8462"/>
                  </a:cubicBezTo>
                  <a:cubicBezTo>
                    <a:pt x="5565" y="8345"/>
                    <a:pt x="5755" y="8071"/>
                    <a:pt x="5754" y="7717"/>
                  </a:cubicBezTo>
                  <a:cubicBezTo>
                    <a:pt x="5753" y="7276"/>
                    <a:pt x="5713" y="6832"/>
                    <a:pt x="5647" y="6394"/>
                  </a:cubicBezTo>
                  <a:cubicBezTo>
                    <a:pt x="5577" y="5926"/>
                    <a:pt x="5460" y="5462"/>
                    <a:pt x="5355" y="5000"/>
                  </a:cubicBezTo>
                  <a:cubicBezTo>
                    <a:pt x="5310" y="4806"/>
                    <a:pt x="5235" y="4618"/>
                    <a:pt x="5193" y="4423"/>
                  </a:cubicBezTo>
                  <a:cubicBezTo>
                    <a:pt x="5075" y="3876"/>
                    <a:pt x="4967" y="3329"/>
                    <a:pt x="4855" y="2782"/>
                  </a:cubicBezTo>
                  <a:cubicBezTo>
                    <a:pt x="4739" y="2215"/>
                    <a:pt x="4629" y="1648"/>
                    <a:pt x="4503" y="1084"/>
                  </a:cubicBezTo>
                  <a:cubicBezTo>
                    <a:pt x="4472" y="946"/>
                    <a:pt x="4394" y="819"/>
                    <a:pt x="4325" y="657"/>
                  </a:cubicBezTo>
                  <a:cubicBezTo>
                    <a:pt x="4824" y="525"/>
                    <a:pt x="5298" y="398"/>
                    <a:pt x="5797" y="266"/>
                  </a:cubicBezTo>
                  <a:close/>
                  <a:moveTo>
                    <a:pt x="5852" y="0"/>
                  </a:moveTo>
                  <a:cubicBezTo>
                    <a:pt x="5578" y="0"/>
                    <a:pt x="5341" y="119"/>
                    <a:pt x="5095" y="172"/>
                  </a:cubicBezTo>
                  <a:cubicBezTo>
                    <a:pt x="4516" y="295"/>
                    <a:pt x="3947" y="457"/>
                    <a:pt x="3376" y="609"/>
                  </a:cubicBezTo>
                  <a:cubicBezTo>
                    <a:pt x="2865" y="747"/>
                    <a:pt x="2356" y="887"/>
                    <a:pt x="1849" y="1038"/>
                  </a:cubicBezTo>
                  <a:cubicBezTo>
                    <a:pt x="1263" y="1214"/>
                    <a:pt x="687" y="1431"/>
                    <a:pt x="1" y="1509"/>
                  </a:cubicBezTo>
                  <a:cubicBezTo>
                    <a:pt x="37" y="1727"/>
                    <a:pt x="59" y="1923"/>
                    <a:pt x="102" y="2114"/>
                  </a:cubicBezTo>
                  <a:cubicBezTo>
                    <a:pt x="274" y="2898"/>
                    <a:pt x="466" y="3678"/>
                    <a:pt x="520" y="4482"/>
                  </a:cubicBezTo>
                  <a:cubicBezTo>
                    <a:pt x="535" y="4714"/>
                    <a:pt x="577" y="4746"/>
                    <a:pt x="809" y="4776"/>
                  </a:cubicBezTo>
                  <a:cubicBezTo>
                    <a:pt x="921" y="4791"/>
                    <a:pt x="1050" y="4796"/>
                    <a:pt x="1141" y="4853"/>
                  </a:cubicBezTo>
                  <a:cubicBezTo>
                    <a:pt x="1832" y="5278"/>
                    <a:pt x="2161" y="6507"/>
                    <a:pt x="1487" y="7148"/>
                  </a:cubicBezTo>
                  <a:cubicBezTo>
                    <a:pt x="1305" y="7321"/>
                    <a:pt x="1284" y="7511"/>
                    <a:pt x="1355" y="7753"/>
                  </a:cubicBezTo>
                  <a:cubicBezTo>
                    <a:pt x="1566" y="8472"/>
                    <a:pt x="1782" y="9193"/>
                    <a:pt x="1874" y="9943"/>
                  </a:cubicBezTo>
                  <a:cubicBezTo>
                    <a:pt x="1900" y="10151"/>
                    <a:pt x="2014" y="10260"/>
                    <a:pt x="2204" y="10260"/>
                  </a:cubicBezTo>
                  <a:cubicBezTo>
                    <a:pt x="2233" y="10260"/>
                    <a:pt x="2264" y="10258"/>
                    <a:pt x="2296" y="10253"/>
                  </a:cubicBezTo>
                  <a:cubicBezTo>
                    <a:pt x="2474" y="10224"/>
                    <a:pt x="2646" y="10167"/>
                    <a:pt x="2819" y="10120"/>
                  </a:cubicBezTo>
                  <a:cubicBezTo>
                    <a:pt x="3095" y="10048"/>
                    <a:pt x="3371" y="9973"/>
                    <a:pt x="3647" y="9898"/>
                  </a:cubicBezTo>
                  <a:cubicBezTo>
                    <a:pt x="3893" y="9834"/>
                    <a:pt x="4141" y="9779"/>
                    <a:pt x="4382" y="9707"/>
                  </a:cubicBezTo>
                  <a:cubicBezTo>
                    <a:pt x="5123" y="9483"/>
                    <a:pt x="5861" y="9255"/>
                    <a:pt x="6600" y="9024"/>
                  </a:cubicBezTo>
                  <a:cubicBezTo>
                    <a:pt x="6962" y="8913"/>
                    <a:pt x="7324" y="8794"/>
                    <a:pt x="7684" y="8675"/>
                  </a:cubicBezTo>
                  <a:cubicBezTo>
                    <a:pt x="7763" y="8649"/>
                    <a:pt x="7840" y="8609"/>
                    <a:pt x="7911" y="8562"/>
                  </a:cubicBezTo>
                  <a:cubicBezTo>
                    <a:pt x="8203" y="8371"/>
                    <a:pt x="8255" y="8231"/>
                    <a:pt x="8183" y="7898"/>
                  </a:cubicBezTo>
                  <a:cubicBezTo>
                    <a:pt x="8027" y="7173"/>
                    <a:pt x="7878" y="6448"/>
                    <a:pt x="7722" y="5724"/>
                  </a:cubicBezTo>
                  <a:cubicBezTo>
                    <a:pt x="7608" y="5195"/>
                    <a:pt x="7722" y="5287"/>
                    <a:pt x="7157" y="5164"/>
                  </a:cubicBezTo>
                  <a:cubicBezTo>
                    <a:pt x="6438" y="5008"/>
                    <a:pt x="6049" y="4538"/>
                    <a:pt x="6054" y="3801"/>
                  </a:cubicBezTo>
                  <a:cubicBezTo>
                    <a:pt x="6056" y="3436"/>
                    <a:pt x="6204" y="3164"/>
                    <a:pt x="6542" y="3022"/>
                  </a:cubicBezTo>
                  <a:cubicBezTo>
                    <a:pt x="6685" y="2963"/>
                    <a:pt x="6707" y="2879"/>
                    <a:pt x="6681" y="2751"/>
                  </a:cubicBezTo>
                  <a:cubicBezTo>
                    <a:pt x="6556" y="2160"/>
                    <a:pt x="6438" y="1570"/>
                    <a:pt x="6308" y="982"/>
                  </a:cubicBezTo>
                  <a:cubicBezTo>
                    <a:pt x="6234" y="655"/>
                    <a:pt x="6137" y="332"/>
                    <a:pt x="6054" y="23"/>
                  </a:cubicBezTo>
                  <a:cubicBezTo>
                    <a:pt x="5984" y="7"/>
                    <a:pt x="5917" y="0"/>
                    <a:pt x="5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35">
              <a:extLst>
                <a:ext uri="{FF2B5EF4-FFF2-40B4-BE49-F238E27FC236}">
                  <a16:creationId xmlns:a16="http://schemas.microsoft.com/office/drawing/2014/main" id="{B95016F8-E57A-B4F5-29D2-BB91EA8EE147}"/>
                </a:ext>
              </a:extLst>
            </p:cNvPr>
            <p:cNvSpPr/>
            <p:nvPr/>
          </p:nvSpPr>
          <p:spPr>
            <a:xfrm>
              <a:off x="6628793" y="5889482"/>
              <a:ext cx="81666" cy="88233"/>
            </a:xfrm>
            <a:custGeom>
              <a:avLst/>
              <a:gdLst/>
              <a:ahLst/>
              <a:cxnLst/>
              <a:rect l="l" t="t" r="r" b="b"/>
              <a:pathLst>
                <a:path w="883" h="954" extrusionOk="0">
                  <a:moveTo>
                    <a:pt x="410" y="0"/>
                  </a:moveTo>
                  <a:cubicBezTo>
                    <a:pt x="181" y="0"/>
                    <a:pt x="21" y="172"/>
                    <a:pt x="13" y="431"/>
                  </a:cubicBezTo>
                  <a:cubicBezTo>
                    <a:pt x="1" y="732"/>
                    <a:pt x="180" y="951"/>
                    <a:pt x="439" y="954"/>
                  </a:cubicBezTo>
                  <a:cubicBezTo>
                    <a:pt x="439" y="954"/>
                    <a:pt x="440" y="954"/>
                    <a:pt x="440" y="954"/>
                  </a:cubicBezTo>
                  <a:cubicBezTo>
                    <a:pt x="670" y="954"/>
                    <a:pt x="883" y="752"/>
                    <a:pt x="878" y="539"/>
                  </a:cubicBezTo>
                  <a:cubicBezTo>
                    <a:pt x="873" y="296"/>
                    <a:pt x="624" y="3"/>
                    <a:pt x="420" y="0"/>
                  </a:cubicBezTo>
                  <a:cubicBezTo>
                    <a:pt x="417" y="0"/>
                    <a:pt x="413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00C6859-7E7A-5BCB-39DD-EA6660B9133E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12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>
          <a:extLst>
            <a:ext uri="{FF2B5EF4-FFF2-40B4-BE49-F238E27FC236}">
              <a16:creationId xmlns:a16="http://schemas.microsoft.com/office/drawing/2014/main" id="{71DF1B11-F245-4670-E61B-8D560EA9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6">
            <a:extLst>
              <a:ext uri="{FF2B5EF4-FFF2-40B4-BE49-F238E27FC236}">
                <a16:creationId xmlns:a16="http://schemas.microsoft.com/office/drawing/2014/main" id="{BB6770B6-8CDE-ABBF-6A5E-796E82123B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8694" y="44680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O curioso caso de Benjamin Button</a:t>
            </a:r>
            <a:endParaRPr dirty="0"/>
          </a:p>
        </p:txBody>
      </p:sp>
      <p:grpSp>
        <p:nvGrpSpPr>
          <p:cNvPr id="2004" name="Google Shape;2004;p36">
            <a:extLst>
              <a:ext uri="{FF2B5EF4-FFF2-40B4-BE49-F238E27FC236}">
                <a16:creationId xmlns:a16="http://schemas.microsoft.com/office/drawing/2014/main" id="{476295D8-686D-2257-6FEA-302220D3A93A}"/>
              </a:ext>
            </a:extLst>
          </p:cNvPr>
          <p:cNvGrpSpPr/>
          <p:nvPr/>
        </p:nvGrpSpPr>
        <p:grpSpPr>
          <a:xfrm>
            <a:off x="1056664" y="990872"/>
            <a:ext cx="11790655" cy="6599401"/>
            <a:chOff x="368484" y="1470176"/>
            <a:chExt cx="10017860" cy="5648119"/>
          </a:xfrm>
        </p:grpSpPr>
        <p:sp>
          <p:nvSpPr>
            <p:cNvPr id="2005" name="Google Shape;2005;p36">
              <a:extLst>
                <a:ext uri="{FF2B5EF4-FFF2-40B4-BE49-F238E27FC236}">
                  <a16:creationId xmlns:a16="http://schemas.microsoft.com/office/drawing/2014/main" id="{AB776206-6D40-6716-81F4-2C6F759C1D4F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36">
              <a:extLst>
                <a:ext uri="{FF2B5EF4-FFF2-40B4-BE49-F238E27FC236}">
                  <a16:creationId xmlns:a16="http://schemas.microsoft.com/office/drawing/2014/main" id="{DA19BD17-01A0-7EFD-3882-8F6391AC8F00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36">
              <a:extLst>
                <a:ext uri="{FF2B5EF4-FFF2-40B4-BE49-F238E27FC236}">
                  <a16:creationId xmlns:a16="http://schemas.microsoft.com/office/drawing/2014/main" id="{E9B17CD1-B4C1-D559-7749-E35973C84FC5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36">
              <a:extLst>
                <a:ext uri="{FF2B5EF4-FFF2-40B4-BE49-F238E27FC236}">
                  <a16:creationId xmlns:a16="http://schemas.microsoft.com/office/drawing/2014/main" id="{B40BC7F3-333B-15EA-AF37-629C6ADF5445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36">
              <a:extLst>
                <a:ext uri="{FF2B5EF4-FFF2-40B4-BE49-F238E27FC236}">
                  <a16:creationId xmlns:a16="http://schemas.microsoft.com/office/drawing/2014/main" id="{44878A54-EEBD-D86A-5885-CC1D78686F83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0" name="Google Shape;2010;p36">
              <a:extLst>
                <a:ext uri="{FF2B5EF4-FFF2-40B4-BE49-F238E27FC236}">
                  <a16:creationId xmlns:a16="http://schemas.microsoft.com/office/drawing/2014/main" id="{1EAC3F4A-F742-6303-FF62-C13EA5DA99DC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1" name="Google Shape;2011;p36">
              <a:extLst>
                <a:ext uri="{FF2B5EF4-FFF2-40B4-BE49-F238E27FC236}">
                  <a16:creationId xmlns:a16="http://schemas.microsoft.com/office/drawing/2014/main" id="{8231E9BA-83AC-AE8B-713D-63981B2C466C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36">
              <a:extLst>
                <a:ext uri="{FF2B5EF4-FFF2-40B4-BE49-F238E27FC236}">
                  <a16:creationId xmlns:a16="http://schemas.microsoft.com/office/drawing/2014/main" id="{25E2915B-9A48-D064-14D6-3DB61157862E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36">
              <a:extLst>
                <a:ext uri="{FF2B5EF4-FFF2-40B4-BE49-F238E27FC236}">
                  <a16:creationId xmlns:a16="http://schemas.microsoft.com/office/drawing/2014/main" id="{ACAE66A1-E8CD-5779-F0C9-BA8AB688AAAB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36">
              <a:extLst>
                <a:ext uri="{FF2B5EF4-FFF2-40B4-BE49-F238E27FC236}">
                  <a16:creationId xmlns:a16="http://schemas.microsoft.com/office/drawing/2014/main" id="{90FD3A36-F26D-7FD5-3645-BEA9F130A76D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36">
              <a:extLst>
                <a:ext uri="{FF2B5EF4-FFF2-40B4-BE49-F238E27FC236}">
                  <a16:creationId xmlns:a16="http://schemas.microsoft.com/office/drawing/2014/main" id="{52F8FCFC-9984-C06C-3788-5E074B9F6725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6" name="Google Shape;2016;p36">
              <a:extLst>
                <a:ext uri="{FF2B5EF4-FFF2-40B4-BE49-F238E27FC236}">
                  <a16:creationId xmlns:a16="http://schemas.microsoft.com/office/drawing/2014/main" id="{4AC120C9-F5EF-8557-8FF8-1F1460E89519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7" name="Google Shape;2017;p36">
              <a:extLst>
                <a:ext uri="{FF2B5EF4-FFF2-40B4-BE49-F238E27FC236}">
                  <a16:creationId xmlns:a16="http://schemas.microsoft.com/office/drawing/2014/main" id="{454EDB44-8046-D161-412B-AF6D4F24A7E3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8" name="Google Shape;2018;p36">
              <a:extLst>
                <a:ext uri="{FF2B5EF4-FFF2-40B4-BE49-F238E27FC236}">
                  <a16:creationId xmlns:a16="http://schemas.microsoft.com/office/drawing/2014/main" id="{3EAFDDBB-8A47-8936-1738-7C85B7A3FCB4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9" name="Google Shape;2019;p36">
              <a:extLst>
                <a:ext uri="{FF2B5EF4-FFF2-40B4-BE49-F238E27FC236}">
                  <a16:creationId xmlns:a16="http://schemas.microsoft.com/office/drawing/2014/main" id="{6CF7EDC3-D1EC-A5E0-ACC7-40B9A69D0C58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0" name="Google Shape;2020;p36">
              <a:extLst>
                <a:ext uri="{FF2B5EF4-FFF2-40B4-BE49-F238E27FC236}">
                  <a16:creationId xmlns:a16="http://schemas.microsoft.com/office/drawing/2014/main" id="{D0B2F9B2-2DA2-00FA-E61F-B627203F4ED7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1" name="Google Shape;2021;p36">
              <a:extLst>
                <a:ext uri="{FF2B5EF4-FFF2-40B4-BE49-F238E27FC236}">
                  <a16:creationId xmlns:a16="http://schemas.microsoft.com/office/drawing/2014/main" id="{B7BF97CA-8B52-12A5-CAA5-1A837AE0299B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2" name="Google Shape;2022;p36">
              <a:extLst>
                <a:ext uri="{FF2B5EF4-FFF2-40B4-BE49-F238E27FC236}">
                  <a16:creationId xmlns:a16="http://schemas.microsoft.com/office/drawing/2014/main" id="{1E9D975C-8EEB-8809-4309-E45FD5178182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3" name="Google Shape;2023;p36">
              <a:extLst>
                <a:ext uri="{FF2B5EF4-FFF2-40B4-BE49-F238E27FC236}">
                  <a16:creationId xmlns:a16="http://schemas.microsoft.com/office/drawing/2014/main" id="{5FE22D05-2F54-C14F-DDF9-E9A135DA6EA7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4" name="Google Shape;2024;p36">
              <a:extLst>
                <a:ext uri="{FF2B5EF4-FFF2-40B4-BE49-F238E27FC236}">
                  <a16:creationId xmlns:a16="http://schemas.microsoft.com/office/drawing/2014/main" id="{27C7AB57-C4D5-2E33-D791-2687C99ED45C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6E877F-E446-D4D7-10C2-B18A2BE1E97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The Curious Case Of Benjamin Button Review | Movie - Empire">
            <a:extLst>
              <a:ext uri="{FF2B5EF4-FFF2-40B4-BE49-F238E27FC236}">
                <a16:creationId xmlns:a16="http://schemas.microsoft.com/office/drawing/2014/main" id="{0C415FCB-5E37-8E4A-4680-D0CA0294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82" y="2002314"/>
            <a:ext cx="8240438" cy="463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43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>
          <a:extLst>
            <a:ext uri="{FF2B5EF4-FFF2-40B4-BE49-F238E27FC236}">
              <a16:creationId xmlns:a16="http://schemas.microsoft.com/office/drawing/2014/main" id="{6FBAF96B-CCE5-85BA-A937-467B768FD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6">
            <a:extLst>
              <a:ext uri="{FF2B5EF4-FFF2-40B4-BE49-F238E27FC236}">
                <a16:creationId xmlns:a16="http://schemas.microsoft.com/office/drawing/2014/main" id="{712918CA-6F6F-AFFE-270D-0F8D79CFF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8694" y="44680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O curioso caso de JUPIBER Button</a:t>
            </a:r>
            <a:endParaRPr dirty="0"/>
          </a:p>
        </p:txBody>
      </p:sp>
      <p:grpSp>
        <p:nvGrpSpPr>
          <p:cNvPr id="2004" name="Google Shape;2004;p36">
            <a:extLst>
              <a:ext uri="{FF2B5EF4-FFF2-40B4-BE49-F238E27FC236}">
                <a16:creationId xmlns:a16="http://schemas.microsoft.com/office/drawing/2014/main" id="{E05CEC02-56AD-3A65-8C59-A40F971C47BE}"/>
              </a:ext>
            </a:extLst>
          </p:cNvPr>
          <p:cNvGrpSpPr/>
          <p:nvPr/>
        </p:nvGrpSpPr>
        <p:grpSpPr>
          <a:xfrm>
            <a:off x="1056664" y="990872"/>
            <a:ext cx="11790655" cy="6599401"/>
            <a:chOff x="368484" y="1470176"/>
            <a:chExt cx="10017860" cy="5648119"/>
          </a:xfrm>
        </p:grpSpPr>
        <p:sp>
          <p:nvSpPr>
            <p:cNvPr id="2005" name="Google Shape;2005;p36">
              <a:extLst>
                <a:ext uri="{FF2B5EF4-FFF2-40B4-BE49-F238E27FC236}">
                  <a16:creationId xmlns:a16="http://schemas.microsoft.com/office/drawing/2014/main" id="{E4122DAE-6832-0778-CA89-FA4BD15B31E9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36">
              <a:extLst>
                <a:ext uri="{FF2B5EF4-FFF2-40B4-BE49-F238E27FC236}">
                  <a16:creationId xmlns:a16="http://schemas.microsoft.com/office/drawing/2014/main" id="{35CE4076-87AC-3C80-4132-06D0D1583707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36">
              <a:extLst>
                <a:ext uri="{FF2B5EF4-FFF2-40B4-BE49-F238E27FC236}">
                  <a16:creationId xmlns:a16="http://schemas.microsoft.com/office/drawing/2014/main" id="{CED0F98B-A08B-FE80-08C0-E4EFF7BBCD36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36">
              <a:extLst>
                <a:ext uri="{FF2B5EF4-FFF2-40B4-BE49-F238E27FC236}">
                  <a16:creationId xmlns:a16="http://schemas.microsoft.com/office/drawing/2014/main" id="{0966D496-F903-61BD-5BA0-38C4179B6F5A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36">
              <a:extLst>
                <a:ext uri="{FF2B5EF4-FFF2-40B4-BE49-F238E27FC236}">
                  <a16:creationId xmlns:a16="http://schemas.microsoft.com/office/drawing/2014/main" id="{258AF94F-EFF1-8718-F5F8-DE4C3B938D52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0" name="Google Shape;2010;p36">
              <a:extLst>
                <a:ext uri="{FF2B5EF4-FFF2-40B4-BE49-F238E27FC236}">
                  <a16:creationId xmlns:a16="http://schemas.microsoft.com/office/drawing/2014/main" id="{2420C1F2-2958-0BB5-42E1-F6B243E1E5EF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1" name="Google Shape;2011;p36">
              <a:extLst>
                <a:ext uri="{FF2B5EF4-FFF2-40B4-BE49-F238E27FC236}">
                  <a16:creationId xmlns:a16="http://schemas.microsoft.com/office/drawing/2014/main" id="{46C23D4F-ADF6-8F34-E790-DF3E0106B301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36">
              <a:extLst>
                <a:ext uri="{FF2B5EF4-FFF2-40B4-BE49-F238E27FC236}">
                  <a16:creationId xmlns:a16="http://schemas.microsoft.com/office/drawing/2014/main" id="{D827F467-CA6C-525B-AF46-3BDEBB572638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36">
              <a:extLst>
                <a:ext uri="{FF2B5EF4-FFF2-40B4-BE49-F238E27FC236}">
                  <a16:creationId xmlns:a16="http://schemas.microsoft.com/office/drawing/2014/main" id="{ABD06B6E-1259-8589-A8E6-CC40C8503E8C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36">
              <a:extLst>
                <a:ext uri="{FF2B5EF4-FFF2-40B4-BE49-F238E27FC236}">
                  <a16:creationId xmlns:a16="http://schemas.microsoft.com/office/drawing/2014/main" id="{987A68D8-7E4A-AF09-E2BE-AD41F146BEDA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36">
              <a:extLst>
                <a:ext uri="{FF2B5EF4-FFF2-40B4-BE49-F238E27FC236}">
                  <a16:creationId xmlns:a16="http://schemas.microsoft.com/office/drawing/2014/main" id="{BF6863AA-D25B-4FBE-1108-A43A550F1B78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6" name="Google Shape;2016;p36">
              <a:extLst>
                <a:ext uri="{FF2B5EF4-FFF2-40B4-BE49-F238E27FC236}">
                  <a16:creationId xmlns:a16="http://schemas.microsoft.com/office/drawing/2014/main" id="{9E581186-09EB-0972-45B5-E0D786BDC503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7" name="Google Shape;2017;p36">
              <a:extLst>
                <a:ext uri="{FF2B5EF4-FFF2-40B4-BE49-F238E27FC236}">
                  <a16:creationId xmlns:a16="http://schemas.microsoft.com/office/drawing/2014/main" id="{5B69CE34-A160-7893-38B2-415E1EC92C18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8" name="Google Shape;2018;p36">
              <a:extLst>
                <a:ext uri="{FF2B5EF4-FFF2-40B4-BE49-F238E27FC236}">
                  <a16:creationId xmlns:a16="http://schemas.microsoft.com/office/drawing/2014/main" id="{79C2EEE3-86D7-BF12-4984-8C9D5E4E12A9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9" name="Google Shape;2019;p36">
              <a:extLst>
                <a:ext uri="{FF2B5EF4-FFF2-40B4-BE49-F238E27FC236}">
                  <a16:creationId xmlns:a16="http://schemas.microsoft.com/office/drawing/2014/main" id="{80849579-71B9-0268-F45F-F16201B89FD8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0" name="Google Shape;2020;p36">
              <a:extLst>
                <a:ext uri="{FF2B5EF4-FFF2-40B4-BE49-F238E27FC236}">
                  <a16:creationId xmlns:a16="http://schemas.microsoft.com/office/drawing/2014/main" id="{911E86A0-823A-22FE-4954-D7C28C6D64F1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1" name="Google Shape;2021;p36">
              <a:extLst>
                <a:ext uri="{FF2B5EF4-FFF2-40B4-BE49-F238E27FC236}">
                  <a16:creationId xmlns:a16="http://schemas.microsoft.com/office/drawing/2014/main" id="{839C277E-8596-0AD3-58DB-1FB20DDCFFCD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2" name="Google Shape;2022;p36">
              <a:extLst>
                <a:ext uri="{FF2B5EF4-FFF2-40B4-BE49-F238E27FC236}">
                  <a16:creationId xmlns:a16="http://schemas.microsoft.com/office/drawing/2014/main" id="{3251EED1-7D23-3F34-C50A-E16E067C92C0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3" name="Google Shape;2023;p36">
              <a:extLst>
                <a:ext uri="{FF2B5EF4-FFF2-40B4-BE49-F238E27FC236}">
                  <a16:creationId xmlns:a16="http://schemas.microsoft.com/office/drawing/2014/main" id="{E57C93A2-486B-3032-DB1F-4DB1AE41F9BE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4" name="Google Shape;2024;p36">
              <a:extLst>
                <a:ext uri="{FF2B5EF4-FFF2-40B4-BE49-F238E27FC236}">
                  <a16:creationId xmlns:a16="http://schemas.microsoft.com/office/drawing/2014/main" id="{2F9607BB-A608-0BD5-360A-799FE343D5A1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BF06E8-DCD8-A69E-8019-E90C455B627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The Curious Case Of Benjamin Button Review | Movie - Empire">
            <a:extLst>
              <a:ext uri="{FF2B5EF4-FFF2-40B4-BE49-F238E27FC236}">
                <a16:creationId xmlns:a16="http://schemas.microsoft.com/office/drawing/2014/main" id="{B9793CF5-C2B9-81EC-6875-D88549D5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82" y="2002314"/>
            <a:ext cx="8240438" cy="463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33DD4E-653A-C207-D6A7-49461B3A415F}"/>
              </a:ext>
            </a:extLst>
          </p:cNvPr>
          <p:cNvSpPr txBox="1"/>
          <p:nvPr/>
        </p:nvSpPr>
        <p:spPr>
          <a:xfrm>
            <a:off x="8263333" y="2695826"/>
            <a:ext cx="1126645" cy="11903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06EB7C-1572-45ED-91B4-F5D33BB9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894" y="1747909"/>
            <a:ext cx="5419893" cy="30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EEDE245B-34AB-AB16-74C5-D96004190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CE4B3981-9BEF-F700-D4EC-15F661BBD1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5794" y="325919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Maturidade Cristã”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D87223B5-FE8D-B295-045F-54E1EBDF3666}"/>
              </a:ext>
            </a:extLst>
          </p:cNvPr>
          <p:cNvSpPr/>
          <p:nvPr/>
        </p:nvSpPr>
        <p:spPr>
          <a:xfrm>
            <a:off x="1226120" y="384180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D4CE893C-1112-5012-C00D-FCFBD32D8A6D}"/>
              </a:ext>
            </a:extLst>
          </p:cNvPr>
          <p:cNvSpPr/>
          <p:nvPr/>
        </p:nvSpPr>
        <p:spPr>
          <a:xfrm>
            <a:off x="10936713" y="260014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8" name="Google Shape;1868;p32">
            <a:extLst>
              <a:ext uri="{FF2B5EF4-FFF2-40B4-BE49-F238E27FC236}">
                <a16:creationId xmlns:a16="http://schemas.microsoft.com/office/drawing/2014/main" id="{1C7E9E8D-25B9-B862-873F-A836D3367038}"/>
              </a:ext>
            </a:extLst>
          </p:cNvPr>
          <p:cNvSpPr/>
          <p:nvPr/>
        </p:nvSpPr>
        <p:spPr>
          <a:xfrm>
            <a:off x="273726" y="7097497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7642B1E4-4D25-5581-31DE-F7F006F32025}"/>
              </a:ext>
            </a:extLst>
          </p:cNvPr>
          <p:cNvSpPr/>
          <p:nvPr/>
        </p:nvSpPr>
        <p:spPr>
          <a:xfrm>
            <a:off x="12783777" y="213662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517CE2A1-FC76-1D1F-F793-D179EE06A567}"/>
              </a:ext>
            </a:extLst>
          </p:cNvPr>
          <p:cNvGrpSpPr/>
          <p:nvPr/>
        </p:nvGrpSpPr>
        <p:grpSpPr>
          <a:xfrm rot="1549639">
            <a:off x="12179888" y="961861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2AC68531-12F9-FE78-E1EE-A02FA577BE48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2ED30909-B79A-33DE-2855-C088BDE12F1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C3F0708A-56E1-9EBF-A1A2-5A50D36D86E9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0ACB3077-BEE5-851E-AE02-36F35856FA78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BE21BB8F-A4B1-7E7E-8B60-54EDBF0F055F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42E9B0A0-8FCD-EB6D-D4B7-534C44CE157E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DBFEA4DA-7769-21C7-9CC1-7CF35FD6ABC4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78" name="Google Shape;1878;p32">
            <a:extLst>
              <a:ext uri="{FF2B5EF4-FFF2-40B4-BE49-F238E27FC236}">
                <a16:creationId xmlns:a16="http://schemas.microsoft.com/office/drawing/2014/main" id="{65D00534-0595-150B-9171-B3BCA9622E2F}"/>
              </a:ext>
            </a:extLst>
          </p:cNvPr>
          <p:cNvSpPr/>
          <p:nvPr/>
        </p:nvSpPr>
        <p:spPr>
          <a:xfrm rot="6434968" flipH="1">
            <a:off x="11706452" y="6164247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3A7D2396-8416-94ED-8E8E-EBE1050C6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6808677"/>
              </p:ext>
            </p:extLst>
          </p:nvPr>
        </p:nvGraphicFramePr>
        <p:xfrm>
          <a:off x="550238" y="1201047"/>
          <a:ext cx="12340683" cy="573000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1742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22/02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Pare de Criancice! Em busca da maturidade espiritual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01/03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Curtindo a vida adoidado: cuidando do dinheiro de maneira madura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08/03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Saia do Playground Intelectual: Maturidade na intelectualidade 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15/03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Sou maduro emocionalmente? Minhas emoções condizem com minha idade?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29/03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“Não brinco mais com você!”: em busca da maturidade nos relacionamentos.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19/04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Sendo maduro nas dificuldades e provações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26/04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Estou maduro pra namorar/noivar?</a:t>
                      </a: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229574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03/05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“Para de falar besteira”: maturidade na fala e na comunicação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685399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59598FE6-F0DA-510F-38CE-A124546DB54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91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/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repreendido, você:</a:t>
            </a:r>
            <a:endParaRPr dirty="0"/>
          </a:p>
        </p:txBody>
      </p:sp>
      <p:sp>
        <p:nvSpPr>
          <p:cNvPr id="1864" name="Google Shape;1864;p32"/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/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/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/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/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/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/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/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/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/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/>
          <p:cNvGraphicFramePr/>
          <p:nvPr>
            <p:extLst>
              <p:ext uri="{D42A27DB-BD31-4B8C-83A1-F6EECF244321}">
                <p14:modId xmlns:p14="http://schemas.microsoft.com/office/powerpoint/2010/main" val="1817018705"/>
              </p:ext>
            </p:extLst>
          </p:nvPr>
        </p:nvGraphicFramePr>
        <p:xfrm>
          <a:off x="343036" y="2070419"/>
          <a:ext cx="12778740" cy="47547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Fica irritado, finge que escuta e sai bravo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Sente o golpe, escuta mas se justifica bastante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Escuta, dialoga, mas o coração pesa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Escuta, agradece, repensa e muda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C9040069-F4E2-6C17-C3AF-AEF723399A2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356A6CD8-0034-9DC6-23D4-2E70E55E8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214031D5-F013-0435-BA74-36E4CF00B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erra,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F146BB52-EAC8-6B54-D82C-4866A1262C1F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8388519E-F854-3A21-5B96-318BC68E86F2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F2005C46-596B-861A-D277-32153E47EF88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72B0FE9A-197D-B03A-F456-09304523AF26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6605E9D5-51C9-EE35-75E6-0E781A41EFBC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C872ECEF-4610-B24E-EF67-E4441811C3B8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AEEAAA7B-FE21-0887-9384-A048F110AC9D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B03EC253-9489-58C1-948F-BD0134765B3F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C324195B-C6EA-FC98-BE10-03F1880226B2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9A9370E2-6820-4748-774B-9DEF47EC841A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4E097785-C784-A022-AA84-52372B28CA7E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9FBB496D-26CD-CF24-A8B0-29656731B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666154"/>
              </p:ext>
            </p:extLst>
          </p:nvPr>
        </p:nvGraphicFramePr>
        <p:xfrm>
          <a:off x="343036" y="2070419"/>
          <a:ext cx="12778740" cy="47547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Não consigo enxergar meu erro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Minimizo e tento achar culpados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Assumo o erro, mas não aceito os danos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Assumo o erro e busco reparar o erro de todas as formas.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5C284AE1-8B1A-D76C-5A8D-DD4A213992F7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697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59D96B9D-60FA-DA4C-7513-028E94EDD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7FEF38A8-1405-165E-76DB-5AEC7EA841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contrariado,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B4253E3B-9A13-DEE0-2A46-04A7E58AEC4E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9EB56B3F-C182-1B90-59D8-9ADB4C614A00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D04AE820-7378-CD22-BD75-08483D183481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09A0DB97-113E-10C7-72BA-D08202F6EE37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1B9B43D9-FB03-3017-FCFC-31A5395DA953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0170887A-0970-B6C4-9226-087C2D4DC576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8600056C-C3EC-DC52-4650-17A673BC6C61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74FDA119-8A16-D53B-5082-C40EB9BF3EC5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EEAB5CEA-ED6A-6799-9C54-AEC701F45645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1F78A2B9-F968-9226-CDEA-03562D8E1012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F976AE4E-20C6-D9A0-0199-718C60708CFF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0EEAB6AF-22C3-4C2C-8D4C-F2B0FBC6B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407858"/>
              </p:ext>
            </p:extLst>
          </p:nvPr>
        </p:nvGraphicFramePr>
        <p:xfrm>
          <a:off x="343036" y="2070419"/>
          <a:ext cx="12778740" cy="47547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Fica irritado, faz birra ou muda de humor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Reclama bastante mas no final aceita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Sente-se incomodado, mas se controla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Pensa, e responde com equilibrio e sabedoria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4CEC2A9-0FF6-5B83-19EB-7C25F167D8AB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6190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6B7F200F-D7E0-2A9F-E6A1-74BCB259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78BED7BE-3808-B1E3-CCE9-A543ED0607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entra em conflitos,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DDE3E135-5DEC-D7D3-BF6D-1C1A4DF1F53B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EFB76A8B-1E2A-BC7A-DA64-55AC59D56C2E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51A2294A-1CDC-4064-86E6-1555FE0436F7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A2369E0C-3BC2-A943-B54B-DA0B09F8095C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CD3F7754-29EF-28E7-5877-BC08754BBD0E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E272F8F2-638A-2808-0D83-188E90F6FAB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D22FFB84-2535-C7A8-C4C0-097B84407BAE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6FB73F8F-E13F-843D-4F7C-3D57E1953C27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F665476C-588B-2C1F-2AA6-960EB36D1BF6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2DD6A688-5AB6-491A-F925-3D32C44ADFA0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43242727-250E-9D7D-EF55-B0CCF4929C1D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CAC2E9B3-5A3B-3E88-C6A4-D3EAC33357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433084"/>
              </p:ext>
            </p:extLst>
          </p:nvPr>
        </p:nvGraphicFramePr>
        <p:xfrm>
          <a:off x="343036" y="2070419"/>
          <a:ext cx="12778740" cy="487668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Faz indiretas e fala por trás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</a:t>
                      </a: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vita o conflito ao máximo e sempre deixa quieto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Tento conversar mas algumas vezes perco as estribeiras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Busco um diálogo franco e respeitoso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01EF843-A61F-B7F3-531A-3479FDDC386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518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B13DD429-E6D5-3D46-EA5B-9C9F64BE5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9DF0D009-5BDE-C32D-D67C-B9F4B4290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seu parceiro cresce,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6A232CC7-31AB-FF4E-B65C-B62DACA63F41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9AB3E4B1-EDBE-83EE-E2C9-48331E84D195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C0056E0F-951D-297E-129A-C2C752CCCC08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88D30000-5E62-AC9F-590E-3D6330BBBCEC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006E4309-F9FD-0498-5A14-64A63FA4FA92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02C2F9A0-F1B4-EB53-F707-EC76A831DCB8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3B6770DF-0933-FE00-1B71-9C7D200B45A4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43EE64D7-A617-9B34-59E9-F3DFB067B717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F4F5AE05-4023-E7C6-A3DF-FA8882D0B286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BD40B6B4-70E7-DB45-8C74-2D9375CC3F58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547E6B68-8AF1-B2FA-F4C8-F460057F19C4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EC9D93CA-59B5-556E-3438-34F34BA79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937902"/>
              </p:ext>
            </p:extLst>
          </p:nvPr>
        </p:nvGraphicFramePr>
        <p:xfrm>
          <a:off x="343036" y="2070419"/>
          <a:ext cx="12778740" cy="47547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Sinto inveja e me afeta demais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Sente, mas finge que não liga e até “desmerece de certa forma”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É educado e o parabeniza.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 alegra verdadeiramente com a conquista 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558D7053-BF75-63A3-3E9C-7694CAB1EBCB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6633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18949D19-CB25-9D99-0524-64490E807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C408B374-4D77-A886-26D5-DEC087945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tem responsas,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0F0807C3-0E70-914D-7D56-2342629CA89B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D4AB29ED-EA27-63F3-836F-C85EAB62BF86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28AB1740-2987-4C1E-D05D-B61B5A29EC24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40A5DC4F-757A-8409-0F8E-BFCE71E55164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572F7B30-C3B7-F7BA-27B5-9118F3B43B73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8FB6A762-FA89-4D9A-7458-F12579A441C6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CAAB33AC-80A4-42EF-5C55-A19139217455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7725C549-F811-C2EE-C92D-EAEAA9BAF7CF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6C22F238-CEAD-538C-4D70-64A91B140883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B1BDE2D4-8C1D-8D94-5E08-EA2C6CE1E375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60196687-E518-AB77-35DA-EB9ACF306D68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ADE05ADC-DF62-1686-A509-9ED15A455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443220"/>
              </p:ext>
            </p:extLst>
          </p:nvPr>
        </p:nvGraphicFramePr>
        <p:xfrm>
          <a:off x="343036" y="2070419"/>
          <a:ext cx="12778740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Só faz quando cobrado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Faz, mas reclamando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Faz o que é pedido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É proativo e confiável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0D3196D3-1495-8E74-657E-8D365188D56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2841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FA9E6C8E-F812-E698-7347-B054EC4BE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9D3D4D83-216C-E7B7-225B-27427D194E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frustrado,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990BEAC4-C616-D1CB-C973-34EA39DEEF41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C5EAF6BB-E661-C719-EC46-D1D0CEA5952D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D48B74C1-CAE6-4FD8-EA80-A6EB2F1CE9A5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E5E6A0F9-E7E3-2E76-759C-85A8690A33D0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28609B63-46DF-F917-9818-8B193922020A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33D55574-75F3-6559-2B73-9CBA118C2F71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F5C276C6-BB27-93D1-EEEE-1CBBDE34E7FA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88DD0841-2640-EFD9-6E1B-00FF938CAC5E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494AB331-C15B-3B05-4943-4FBBBBCD2178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E8941D33-1B85-F48B-CCA2-55FCD85A42E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BF1E2CF6-10B3-68BC-9726-E43CDF3EE160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5FB382BA-9F2A-1444-65FC-A97686D33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935236"/>
              </p:ext>
            </p:extLst>
          </p:nvPr>
        </p:nvGraphicFramePr>
        <p:xfrm>
          <a:off x="343036" y="2070419"/>
          <a:ext cx="12778740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Explode ou desconta nos outros/nas coisas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Sente o golpe, até demais.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 controla, mas evita pensar muito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Processa o que passou com moderação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D0A35638-6FEA-3515-AA8C-C2C00AF0A3CA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94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6DE410DA-FF7B-9D42-A47E-5004C1F43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F45CC71D-DDE4-E122-1501-91A2A9DF25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se compromete,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86DF9D29-04A9-626D-C02C-150F582EE8D0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FE94D58A-F3ED-8C42-7ADD-34C5F7DF50EA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153363B2-F518-40C5-67A5-76DC781AFD92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434A43C7-4D07-6A4E-A707-DC34A1DAC321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82E0F5A0-D10E-9CF2-3A59-8C2F58903BA5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8F2C0F7D-15A4-8FBC-6197-BE4170992E6A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F0054D95-0A09-25F1-EE7B-CAA6A79F616F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85DC0313-8C68-F931-C7DA-9536FC130C39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9EA629D6-318E-2327-6B69-73DE399D7092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CA0F4C83-DF7C-9462-D3CA-CB39929D6F60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4AA66707-4269-7685-BE82-8D50A7A5CA2E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045281ED-7F6E-5383-281D-6BEC6D17E1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972482"/>
              </p:ext>
            </p:extLst>
          </p:nvPr>
        </p:nvGraphicFramePr>
        <p:xfrm>
          <a:off x="343036" y="2070419"/>
          <a:ext cx="12778740" cy="487668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Esquece facilmente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Cumpre aquilo que apenas é muito importante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 esforça para cumprir, mas vacila em algumas vezes 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Honra sua palavra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B7B88AB2-6121-3824-7067-E0D9665FEA4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1832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7A868E06-47BA-01A0-4468-9AF8BD2D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D16B1774-8D98-AFFE-B331-216C6D0D51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faz algo,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1304E05F-9767-B272-C137-808494345FFE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B757421E-7EA9-FB7B-CE9B-E2748B187E2D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A6984D53-BE54-E05B-29D5-D4613784B352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5C2EFBB4-1403-5DD2-3738-632D15E6DC99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076D7B0B-5FAE-68EA-1CB1-1A6C3878E1E7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903BF765-3F19-DCCE-C1D7-488C1CCB0D1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B737BD68-8C68-DF61-9CB0-D7E7BD8C0633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3777D46E-A752-4202-10F6-570F9C296247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F8825554-78AC-0D8A-E4F1-899470DD167D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FF57DF1B-88B8-AD04-3B4B-5BC8AFCAB185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2A770D16-BEA6-6A59-12EA-413A5B59CA53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DFA0671C-6AF1-E7DD-EAC0-915C02F73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768137"/>
              </p:ext>
            </p:extLst>
          </p:nvPr>
        </p:nvGraphicFramePr>
        <p:xfrm>
          <a:off x="343036" y="2070419"/>
          <a:ext cx="12778740" cy="47547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Vive buscando reconhecimento e aprovação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Fica muito chateado quando não reconhecido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Curte o reconhecimento, mas não depende do mesmo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Age por convicção e não pelos aplausos.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4FA5105-DFFE-2B99-2639-3032C4FE90CC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864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4DE81BC1-13BF-A526-4B20-E09A727F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1DA80C28-4E26-B34C-10CD-E32B7F5483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perde,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822171CB-86E8-A52A-4518-AB70E2B3CC73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0D9934AB-317E-AC8C-8EC2-F065113AFC75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D66CD0E0-68DF-728F-73B8-DA4CD5681DF5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7287614F-553E-1772-173C-A4EC49317829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2742808F-2C1F-3EE3-FB44-E64293640017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67F51437-416C-9B45-0A58-90E9888FD19E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2D101C56-B70A-BDEE-51E5-E3FF32E80E4A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CBB1F406-ECD1-ABF3-A2DC-68FE79DA6EEE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0A2E9AD2-5677-AF46-0044-9E685F606C2B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A7BD89E3-D053-6CC4-93AD-59158E026EA3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D9D25DFE-F6D9-95F7-1FB9-0599B6447A6B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1984D023-F50B-76F6-3AAC-4642671D5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59069"/>
              </p:ext>
            </p:extLst>
          </p:nvPr>
        </p:nvGraphicFramePr>
        <p:xfrm>
          <a:off x="343036" y="2070419"/>
          <a:ext cx="12778740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Guarda ressentimento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Fica emburrado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Aceita a derrota, depois de um tempo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Aceita, aprende e segue em paz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7F0DA70C-23D6-FDE0-C4C6-243F9C93567E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372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/>
          <p:cNvSpPr txBox="1">
            <a:spLocks noGrp="1"/>
          </p:cNvSpPr>
          <p:nvPr>
            <p:ph type="ctrTitle"/>
          </p:nvPr>
        </p:nvSpPr>
        <p:spPr>
          <a:xfrm>
            <a:off x="2385801" y="1250208"/>
            <a:ext cx="8668200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Pare de Criancice:</a:t>
            </a:r>
            <a:br>
              <a:rPr lang="pt-BR" dirty="0"/>
            </a:br>
            <a:r>
              <a:rPr lang="pt-BR" dirty="0"/>
              <a:t>Em busca da</a:t>
            </a:r>
            <a:br>
              <a:rPr lang="pt-BR" dirty="0"/>
            </a:br>
            <a:r>
              <a:rPr lang="pt-BR" dirty="0"/>
              <a:t>maturidade espiritual</a:t>
            </a:r>
          </a:p>
        </p:txBody>
      </p:sp>
      <p:sp>
        <p:nvSpPr>
          <p:cNvPr id="1843" name="Google Shape;1843;p31"/>
          <p:cNvSpPr txBox="1">
            <a:spLocks noGrp="1"/>
          </p:cNvSpPr>
          <p:nvPr>
            <p:ph type="subTitle" idx="1"/>
          </p:nvPr>
        </p:nvSpPr>
        <p:spPr>
          <a:xfrm>
            <a:off x="3891037" y="5532426"/>
            <a:ext cx="5657700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/>
          <a:p>
            <a:pPr marL="0" indent="0"/>
            <a:r>
              <a:rPr lang="pt-BR" sz="4400" dirty="0">
                <a:solidFill>
                  <a:schemeClr val="dk2"/>
                </a:solidFill>
              </a:rPr>
              <a:t>Matheus Pereira</a:t>
            </a:r>
          </a:p>
        </p:txBody>
      </p:sp>
      <p:grpSp>
        <p:nvGrpSpPr>
          <p:cNvPr id="1844" name="Google Shape;1844;p31"/>
          <p:cNvGrpSpPr/>
          <p:nvPr/>
        </p:nvGrpSpPr>
        <p:grpSpPr>
          <a:xfrm>
            <a:off x="2291030" y="704315"/>
            <a:ext cx="1007480" cy="979280"/>
            <a:chOff x="3633664" y="5968609"/>
            <a:chExt cx="687090" cy="668222"/>
          </a:xfrm>
        </p:grpSpPr>
        <p:sp>
          <p:nvSpPr>
            <p:cNvPr id="1845" name="Google Shape;1845;p31"/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6" name="Google Shape;1846;p31"/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47" name="Google Shape;1847;p31"/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31"/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50" name="Google Shape;1850;p31"/>
          <p:cNvSpPr/>
          <p:nvPr/>
        </p:nvSpPr>
        <p:spPr>
          <a:xfrm>
            <a:off x="9069378" y="560512"/>
            <a:ext cx="2310622" cy="354501"/>
          </a:xfrm>
          <a:custGeom>
            <a:avLst/>
            <a:gdLst/>
            <a:ahLst/>
            <a:cxnLst/>
            <a:rect l="l" t="t" r="r" b="b"/>
            <a:pathLst>
              <a:path w="24977" h="3834" extrusionOk="0">
                <a:moveTo>
                  <a:pt x="17307" y="566"/>
                </a:moveTo>
                <a:cubicBezTo>
                  <a:pt x="17325" y="566"/>
                  <a:pt x="17339" y="584"/>
                  <a:pt x="17352" y="622"/>
                </a:cubicBezTo>
                <a:cubicBezTo>
                  <a:pt x="17396" y="754"/>
                  <a:pt x="17380" y="886"/>
                  <a:pt x="17355" y="1019"/>
                </a:cubicBezTo>
                <a:cubicBezTo>
                  <a:pt x="17297" y="1332"/>
                  <a:pt x="17203" y="1635"/>
                  <a:pt x="17024" y="1904"/>
                </a:cubicBezTo>
                <a:cubicBezTo>
                  <a:pt x="17016" y="1919"/>
                  <a:pt x="17003" y="1932"/>
                  <a:pt x="16985" y="1958"/>
                </a:cubicBezTo>
                <a:cubicBezTo>
                  <a:pt x="16946" y="1624"/>
                  <a:pt x="16970" y="1308"/>
                  <a:pt x="17047" y="996"/>
                </a:cubicBezTo>
                <a:cubicBezTo>
                  <a:pt x="17083" y="849"/>
                  <a:pt x="17146" y="715"/>
                  <a:pt x="17252" y="604"/>
                </a:cubicBezTo>
                <a:cubicBezTo>
                  <a:pt x="17275" y="579"/>
                  <a:pt x="17293" y="566"/>
                  <a:pt x="17307" y="566"/>
                </a:cubicBezTo>
                <a:close/>
                <a:moveTo>
                  <a:pt x="11057" y="709"/>
                </a:moveTo>
                <a:cubicBezTo>
                  <a:pt x="11071" y="709"/>
                  <a:pt x="11085" y="722"/>
                  <a:pt x="11099" y="750"/>
                </a:cubicBezTo>
                <a:cubicBezTo>
                  <a:pt x="11181" y="904"/>
                  <a:pt x="11181" y="1072"/>
                  <a:pt x="11164" y="1235"/>
                </a:cubicBezTo>
                <a:cubicBezTo>
                  <a:pt x="11134" y="1525"/>
                  <a:pt x="11031" y="1793"/>
                  <a:pt x="10876" y="2065"/>
                </a:cubicBezTo>
                <a:cubicBezTo>
                  <a:pt x="10824" y="1873"/>
                  <a:pt x="10789" y="1701"/>
                  <a:pt x="10803" y="1518"/>
                </a:cubicBezTo>
                <a:cubicBezTo>
                  <a:pt x="10818" y="1326"/>
                  <a:pt x="10841" y="1137"/>
                  <a:pt x="10905" y="954"/>
                </a:cubicBezTo>
                <a:cubicBezTo>
                  <a:pt x="10931" y="879"/>
                  <a:pt x="10964" y="807"/>
                  <a:pt x="11014" y="741"/>
                </a:cubicBezTo>
                <a:cubicBezTo>
                  <a:pt x="11030" y="721"/>
                  <a:pt x="11043" y="709"/>
                  <a:pt x="11057" y="709"/>
                </a:cubicBezTo>
                <a:close/>
                <a:moveTo>
                  <a:pt x="23180" y="376"/>
                </a:moveTo>
                <a:cubicBezTo>
                  <a:pt x="23238" y="376"/>
                  <a:pt x="23297" y="408"/>
                  <a:pt x="23343" y="472"/>
                </a:cubicBezTo>
                <a:cubicBezTo>
                  <a:pt x="23421" y="581"/>
                  <a:pt x="23458" y="708"/>
                  <a:pt x="23464" y="840"/>
                </a:cubicBezTo>
                <a:cubicBezTo>
                  <a:pt x="23486" y="1310"/>
                  <a:pt x="23331" y="1733"/>
                  <a:pt x="23090" y="2127"/>
                </a:cubicBezTo>
                <a:cubicBezTo>
                  <a:pt x="23075" y="2152"/>
                  <a:pt x="23062" y="2164"/>
                  <a:pt x="23051" y="2164"/>
                </a:cubicBezTo>
                <a:cubicBezTo>
                  <a:pt x="23037" y="2164"/>
                  <a:pt x="23025" y="2147"/>
                  <a:pt x="23012" y="2121"/>
                </a:cubicBezTo>
                <a:cubicBezTo>
                  <a:pt x="22927" y="1957"/>
                  <a:pt x="22884" y="1782"/>
                  <a:pt x="22865" y="1600"/>
                </a:cubicBezTo>
                <a:cubicBezTo>
                  <a:pt x="22852" y="1489"/>
                  <a:pt x="22848" y="1377"/>
                  <a:pt x="22849" y="1306"/>
                </a:cubicBezTo>
                <a:cubicBezTo>
                  <a:pt x="22848" y="1026"/>
                  <a:pt x="22858" y="790"/>
                  <a:pt x="22961" y="567"/>
                </a:cubicBezTo>
                <a:cubicBezTo>
                  <a:pt x="22976" y="533"/>
                  <a:pt x="22996" y="500"/>
                  <a:pt x="23018" y="470"/>
                </a:cubicBezTo>
                <a:cubicBezTo>
                  <a:pt x="23064" y="408"/>
                  <a:pt x="23122" y="376"/>
                  <a:pt x="23180" y="376"/>
                </a:cubicBezTo>
                <a:close/>
                <a:moveTo>
                  <a:pt x="15272" y="501"/>
                </a:moveTo>
                <a:cubicBezTo>
                  <a:pt x="15274" y="501"/>
                  <a:pt x="15277" y="501"/>
                  <a:pt x="15279" y="501"/>
                </a:cubicBezTo>
                <a:cubicBezTo>
                  <a:pt x="15315" y="506"/>
                  <a:pt x="15324" y="550"/>
                  <a:pt x="15338" y="581"/>
                </a:cubicBezTo>
                <a:cubicBezTo>
                  <a:pt x="15412" y="757"/>
                  <a:pt x="15410" y="941"/>
                  <a:pt x="15379" y="1125"/>
                </a:cubicBezTo>
                <a:cubicBezTo>
                  <a:pt x="15319" y="1481"/>
                  <a:pt x="15210" y="1821"/>
                  <a:pt x="15006" y="2123"/>
                </a:cubicBezTo>
                <a:cubicBezTo>
                  <a:pt x="14996" y="2138"/>
                  <a:pt x="14983" y="2153"/>
                  <a:pt x="14962" y="2180"/>
                </a:cubicBezTo>
                <a:cubicBezTo>
                  <a:pt x="14901" y="2044"/>
                  <a:pt x="14877" y="1916"/>
                  <a:pt x="14874" y="1782"/>
                </a:cubicBezTo>
                <a:cubicBezTo>
                  <a:pt x="14864" y="1344"/>
                  <a:pt x="14954" y="933"/>
                  <a:pt x="15205" y="565"/>
                </a:cubicBezTo>
                <a:cubicBezTo>
                  <a:pt x="15224" y="539"/>
                  <a:pt x="15239" y="501"/>
                  <a:pt x="15272" y="501"/>
                </a:cubicBezTo>
                <a:close/>
                <a:moveTo>
                  <a:pt x="21431" y="559"/>
                </a:moveTo>
                <a:cubicBezTo>
                  <a:pt x="21478" y="559"/>
                  <a:pt x="21510" y="598"/>
                  <a:pt x="21541" y="679"/>
                </a:cubicBezTo>
                <a:cubicBezTo>
                  <a:pt x="21612" y="870"/>
                  <a:pt x="21598" y="1065"/>
                  <a:pt x="21568" y="1258"/>
                </a:cubicBezTo>
                <a:cubicBezTo>
                  <a:pt x="21520" y="1575"/>
                  <a:pt x="21404" y="1865"/>
                  <a:pt x="21215" y="2126"/>
                </a:cubicBezTo>
                <a:cubicBezTo>
                  <a:pt x="21202" y="2143"/>
                  <a:pt x="21189" y="2159"/>
                  <a:pt x="21175" y="2175"/>
                </a:cubicBezTo>
                <a:cubicBezTo>
                  <a:pt x="21170" y="2179"/>
                  <a:pt x="21165" y="2180"/>
                  <a:pt x="21155" y="2184"/>
                </a:cubicBezTo>
                <a:cubicBezTo>
                  <a:pt x="21082" y="2057"/>
                  <a:pt x="21044" y="1916"/>
                  <a:pt x="21039" y="1773"/>
                </a:cubicBezTo>
                <a:cubicBezTo>
                  <a:pt x="21029" y="1511"/>
                  <a:pt x="21010" y="1244"/>
                  <a:pt x="21081" y="984"/>
                </a:cubicBezTo>
                <a:cubicBezTo>
                  <a:pt x="21117" y="855"/>
                  <a:pt x="21166" y="736"/>
                  <a:pt x="21269" y="646"/>
                </a:cubicBezTo>
                <a:cubicBezTo>
                  <a:pt x="21283" y="633"/>
                  <a:pt x="21296" y="620"/>
                  <a:pt x="21311" y="610"/>
                </a:cubicBezTo>
                <a:cubicBezTo>
                  <a:pt x="21361" y="576"/>
                  <a:pt x="21399" y="559"/>
                  <a:pt x="21431" y="559"/>
                </a:cubicBezTo>
                <a:close/>
                <a:moveTo>
                  <a:pt x="13259" y="488"/>
                </a:moveTo>
                <a:cubicBezTo>
                  <a:pt x="13307" y="488"/>
                  <a:pt x="13349" y="517"/>
                  <a:pt x="13382" y="576"/>
                </a:cubicBezTo>
                <a:cubicBezTo>
                  <a:pt x="13445" y="694"/>
                  <a:pt x="13459" y="824"/>
                  <a:pt x="13446" y="957"/>
                </a:cubicBezTo>
                <a:cubicBezTo>
                  <a:pt x="13404" y="1380"/>
                  <a:pt x="13253" y="1758"/>
                  <a:pt x="12975" y="2083"/>
                </a:cubicBezTo>
                <a:cubicBezTo>
                  <a:pt x="12933" y="2132"/>
                  <a:pt x="12887" y="2176"/>
                  <a:pt x="12844" y="2224"/>
                </a:cubicBezTo>
                <a:cubicBezTo>
                  <a:pt x="12831" y="2239"/>
                  <a:pt x="12820" y="2246"/>
                  <a:pt x="12812" y="2246"/>
                </a:cubicBezTo>
                <a:cubicBezTo>
                  <a:pt x="12801" y="2246"/>
                  <a:pt x="12793" y="2233"/>
                  <a:pt x="12788" y="2209"/>
                </a:cubicBezTo>
                <a:cubicBezTo>
                  <a:pt x="12770" y="2101"/>
                  <a:pt x="12754" y="1992"/>
                  <a:pt x="12755" y="1847"/>
                </a:cubicBezTo>
                <a:cubicBezTo>
                  <a:pt x="12773" y="1507"/>
                  <a:pt x="12826" y="1139"/>
                  <a:pt x="12975" y="792"/>
                </a:cubicBezTo>
                <a:cubicBezTo>
                  <a:pt x="13016" y="695"/>
                  <a:pt x="13070" y="606"/>
                  <a:pt x="13150" y="536"/>
                </a:cubicBezTo>
                <a:cubicBezTo>
                  <a:pt x="13187" y="504"/>
                  <a:pt x="13224" y="488"/>
                  <a:pt x="13259" y="488"/>
                </a:cubicBezTo>
                <a:close/>
                <a:moveTo>
                  <a:pt x="19393" y="716"/>
                </a:moveTo>
                <a:cubicBezTo>
                  <a:pt x="19418" y="716"/>
                  <a:pt x="19442" y="727"/>
                  <a:pt x="19466" y="750"/>
                </a:cubicBezTo>
                <a:cubicBezTo>
                  <a:pt x="19535" y="817"/>
                  <a:pt x="19565" y="900"/>
                  <a:pt x="19575" y="993"/>
                </a:cubicBezTo>
                <a:cubicBezTo>
                  <a:pt x="19607" y="1313"/>
                  <a:pt x="19512" y="1609"/>
                  <a:pt x="19403" y="1903"/>
                </a:cubicBezTo>
                <a:cubicBezTo>
                  <a:pt x="19354" y="2031"/>
                  <a:pt x="19289" y="2150"/>
                  <a:pt x="19212" y="2263"/>
                </a:cubicBezTo>
                <a:cubicBezTo>
                  <a:pt x="19184" y="2304"/>
                  <a:pt x="19169" y="2325"/>
                  <a:pt x="19154" y="2325"/>
                </a:cubicBezTo>
                <a:cubicBezTo>
                  <a:pt x="19139" y="2325"/>
                  <a:pt x="19125" y="2303"/>
                  <a:pt x="19100" y="2259"/>
                </a:cubicBezTo>
                <a:cubicBezTo>
                  <a:pt x="19026" y="2124"/>
                  <a:pt x="18996" y="1981"/>
                  <a:pt x="19006" y="1827"/>
                </a:cubicBezTo>
                <a:cubicBezTo>
                  <a:pt x="19017" y="1527"/>
                  <a:pt x="19056" y="1232"/>
                  <a:pt x="19166" y="952"/>
                </a:cubicBezTo>
                <a:cubicBezTo>
                  <a:pt x="19201" y="866"/>
                  <a:pt x="19248" y="790"/>
                  <a:pt x="19328" y="738"/>
                </a:cubicBezTo>
                <a:cubicBezTo>
                  <a:pt x="19350" y="723"/>
                  <a:pt x="19372" y="716"/>
                  <a:pt x="19393" y="716"/>
                </a:cubicBezTo>
                <a:close/>
                <a:moveTo>
                  <a:pt x="9023" y="884"/>
                </a:moveTo>
                <a:cubicBezTo>
                  <a:pt x="9025" y="884"/>
                  <a:pt x="9027" y="884"/>
                  <a:pt x="9029" y="884"/>
                </a:cubicBezTo>
                <a:cubicBezTo>
                  <a:pt x="9111" y="890"/>
                  <a:pt x="9155" y="968"/>
                  <a:pt x="9188" y="1040"/>
                </a:cubicBezTo>
                <a:cubicBezTo>
                  <a:pt x="9274" y="1220"/>
                  <a:pt x="9271" y="1407"/>
                  <a:pt x="9229" y="1596"/>
                </a:cubicBezTo>
                <a:cubicBezTo>
                  <a:pt x="9160" y="1900"/>
                  <a:pt x="9031" y="2178"/>
                  <a:pt x="8851" y="2432"/>
                </a:cubicBezTo>
                <a:cubicBezTo>
                  <a:pt x="8840" y="2447"/>
                  <a:pt x="8826" y="2460"/>
                  <a:pt x="8816" y="2475"/>
                </a:cubicBezTo>
                <a:cubicBezTo>
                  <a:pt x="8803" y="2494"/>
                  <a:pt x="8793" y="2503"/>
                  <a:pt x="8783" y="2503"/>
                </a:cubicBezTo>
                <a:cubicBezTo>
                  <a:pt x="8773" y="2503"/>
                  <a:pt x="8763" y="2491"/>
                  <a:pt x="8752" y="2468"/>
                </a:cubicBezTo>
                <a:cubicBezTo>
                  <a:pt x="8703" y="2360"/>
                  <a:pt x="8628" y="2154"/>
                  <a:pt x="8637" y="1930"/>
                </a:cubicBezTo>
                <a:cubicBezTo>
                  <a:pt x="8644" y="1611"/>
                  <a:pt x="8722" y="1313"/>
                  <a:pt x="8877" y="1036"/>
                </a:cubicBezTo>
                <a:cubicBezTo>
                  <a:pt x="8881" y="1028"/>
                  <a:pt x="8884" y="1021"/>
                  <a:pt x="8889" y="1015"/>
                </a:cubicBezTo>
                <a:cubicBezTo>
                  <a:pt x="8928" y="965"/>
                  <a:pt x="8957" y="884"/>
                  <a:pt x="9023" y="884"/>
                </a:cubicBezTo>
                <a:close/>
                <a:moveTo>
                  <a:pt x="2515" y="843"/>
                </a:moveTo>
                <a:cubicBezTo>
                  <a:pt x="2539" y="843"/>
                  <a:pt x="2564" y="849"/>
                  <a:pt x="2591" y="861"/>
                </a:cubicBezTo>
                <a:cubicBezTo>
                  <a:pt x="2734" y="925"/>
                  <a:pt x="2810" y="1045"/>
                  <a:pt x="2855" y="1187"/>
                </a:cubicBezTo>
                <a:cubicBezTo>
                  <a:pt x="2970" y="1556"/>
                  <a:pt x="2900" y="1905"/>
                  <a:pt x="2730" y="2241"/>
                </a:cubicBezTo>
                <a:cubicBezTo>
                  <a:pt x="2626" y="2445"/>
                  <a:pt x="2476" y="2616"/>
                  <a:pt x="2308" y="2773"/>
                </a:cubicBezTo>
                <a:cubicBezTo>
                  <a:pt x="2277" y="2802"/>
                  <a:pt x="2259" y="2817"/>
                  <a:pt x="2244" y="2817"/>
                </a:cubicBezTo>
                <a:cubicBezTo>
                  <a:pt x="2227" y="2817"/>
                  <a:pt x="2214" y="2795"/>
                  <a:pt x="2192" y="2749"/>
                </a:cubicBezTo>
                <a:cubicBezTo>
                  <a:pt x="2085" y="2533"/>
                  <a:pt x="1994" y="2315"/>
                  <a:pt x="2007" y="2157"/>
                </a:cubicBezTo>
                <a:cubicBezTo>
                  <a:pt x="2025" y="1679"/>
                  <a:pt x="2103" y="1309"/>
                  <a:pt x="2327" y="984"/>
                </a:cubicBezTo>
                <a:cubicBezTo>
                  <a:pt x="2349" y="950"/>
                  <a:pt x="2379" y="922"/>
                  <a:pt x="2406" y="893"/>
                </a:cubicBezTo>
                <a:cubicBezTo>
                  <a:pt x="2439" y="859"/>
                  <a:pt x="2476" y="843"/>
                  <a:pt x="2515" y="843"/>
                </a:cubicBezTo>
                <a:close/>
                <a:moveTo>
                  <a:pt x="7019" y="940"/>
                </a:moveTo>
                <a:cubicBezTo>
                  <a:pt x="7110" y="940"/>
                  <a:pt x="7187" y="999"/>
                  <a:pt x="7238" y="1112"/>
                </a:cubicBezTo>
                <a:cubicBezTo>
                  <a:pt x="7303" y="1252"/>
                  <a:pt x="7294" y="1399"/>
                  <a:pt x="7269" y="1544"/>
                </a:cubicBezTo>
                <a:cubicBezTo>
                  <a:pt x="7200" y="1953"/>
                  <a:pt x="7005" y="2302"/>
                  <a:pt x="6742" y="2618"/>
                </a:cubicBezTo>
                <a:cubicBezTo>
                  <a:pt x="6668" y="2705"/>
                  <a:pt x="6588" y="2787"/>
                  <a:pt x="6505" y="2868"/>
                </a:cubicBezTo>
                <a:cubicBezTo>
                  <a:pt x="6475" y="2897"/>
                  <a:pt x="6455" y="2913"/>
                  <a:pt x="6440" y="2913"/>
                </a:cubicBezTo>
                <a:cubicBezTo>
                  <a:pt x="6420" y="2913"/>
                  <a:pt x="6407" y="2889"/>
                  <a:pt x="6388" y="2838"/>
                </a:cubicBezTo>
                <a:cubicBezTo>
                  <a:pt x="6330" y="2678"/>
                  <a:pt x="6298" y="2514"/>
                  <a:pt x="6304" y="2341"/>
                </a:cubicBezTo>
                <a:cubicBezTo>
                  <a:pt x="6331" y="1920"/>
                  <a:pt x="6432" y="1521"/>
                  <a:pt x="6673" y="1166"/>
                </a:cubicBezTo>
                <a:cubicBezTo>
                  <a:pt x="6721" y="1098"/>
                  <a:pt x="6784" y="1042"/>
                  <a:pt x="6853" y="997"/>
                </a:cubicBezTo>
                <a:cubicBezTo>
                  <a:pt x="6911" y="959"/>
                  <a:pt x="6967" y="940"/>
                  <a:pt x="7019" y="940"/>
                </a:cubicBezTo>
                <a:close/>
                <a:moveTo>
                  <a:pt x="4712" y="948"/>
                </a:moveTo>
                <a:cubicBezTo>
                  <a:pt x="4757" y="948"/>
                  <a:pt x="4801" y="975"/>
                  <a:pt x="4853" y="1029"/>
                </a:cubicBezTo>
                <a:cubicBezTo>
                  <a:pt x="5000" y="1181"/>
                  <a:pt x="5052" y="1372"/>
                  <a:pt x="5073" y="1575"/>
                </a:cubicBezTo>
                <a:cubicBezTo>
                  <a:pt x="5078" y="1624"/>
                  <a:pt x="5075" y="1672"/>
                  <a:pt x="5075" y="1720"/>
                </a:cubicBezTo>
                <a:cubicBezTo>
                  <a:pt x="5073" y="2090"/>
                  <a:pt x="4933" y="2407"/>
                  <a:pt x="4696" y="2682"/>
                </a:cubicBezTo>
                <a:cubicBezTo>
                  <a:pt x="4610" y="2785"/>
                  <a:pt x="4512" y="2875"/>
                  <a:pt x="4406" y="2960"/>
                </a:cubicBezTo>
                <a:cubicBezTo>
                  <a:pt x="4388" y="2973"/>
                  <a:pt x="4375" y="2981"/>
                  <a:pt x="4364" y="2981"/>
                </a:cubicBezTo>
                <a:cubicBezTo>
                  <a:pt x="4349" y="2981"/>
                  <a:pt x="4339" y="2967"/>
                  <a:pt x="4328" y="2938"/>
                </a:cubicBezTo>
                <a:cubicBezTo>
                  <a:pt x="4238" y="2672"/>
                  <a:pt x="4203" y="2399"/>
                  <a:pt x="4227" y="2118"/>
                </a:cubicBezTo>
                <a:cubicBezTo>
                  <a:pt x="4247" y="1870"/>
                  <a:pt x="4280" y="1625"/>
                  <a:pt x="4363" y="1389"/>
                </a:cubicBezTo>
                <a:cubicBezTo>
                  <a:pt x="4412" y="1255"/>
                  <a:pt x="4468" y="1125"/>
                  <a:pt x="4574" y="1024"/>
                </a:cubicBezTo>
                <a:cubicBezTo>
                  <a:pt x="4626" y="973"/>
                  <a:pt x="4669" y="948"/>
                  <a:pt x="4712" y="948"/>
                </a:cubicBezTo>
                <a:close/>
                <a:moveTo>
                  <a:pt x="23278" y="1"/>
                </a:moveTo>
                <a:cubicBezTo>
                  <a:pt x="23209" y="1"/>
                  <a:pt x="23139" y="1"/>
                  <a:pt x="23063" y="5"/>
                </a:cubicBezTo>
                <a:cubicBezTo>
                  <a:pt x="22874" y="52"/>
                  <a:pt x="22742" y="169"/>
                  <a:pt x="22649" y="335"/>
                </a:cubicBezTo>
                <a:cubicBezTo>
                  <a:pt x="22533" y="544"/>
                  <a:pt x="22492" y="769"/>
                  <a:pt x="22474" y="1004"/>
                </a:cubicBezTo>
                <a:cubicBezTo>
                  <a:pt x="22450" y="1305"/>
                  <a:pt x="22463" y="1603"/>
                  <a:pt x="22522" y="1898"/>
                </a:cubicBezTo>
                <a:cubicBezTo>
                  <a:pt x="22559" y="2087"/>
                  <a:pt x="22637" y="2259"/>
                  <a:pt x="22737" y="2422"/>
                </a:cubicBezTo>
                <a:cubicBezTo>
                  <a:pt x="22758" y="2454"/>
                  <a:pt x="22779" y="2485"/>
                  <a:pt x="22735" y="2520"/>
                </a:cubicBezTo>
                <a:cubicBezTo>
                  <a:pt x="22587" y="2636"/>
                  <a:pt x="22432" y="2738"/>
                  <a:pt x="22235" y="2751"/>
                </a:cubicBezTo>
                <a:cubicBezTo>
                  <a:pt x="22211" y="2752"/>
                  <a:pt x="22187" y="2753"/>
                  <a:pt x="22164" y="2753"/>
                </a:cubicBezTo>
                <a:cubicBezTo>
                  <a:pt x="21928" y="2753"/>
                  <a:pt x="21714" y="2670"/>
                  <a:pt x="21513" y="2547"/>
                </a:cubicBezTo>
                <a:cubicBezTo>
                  <a:pt x="21389" y="2470"/>
                  <a:pt x="21408" y="2495"/>
                  <a:pt x="21487" y="2387"/>
                </a:cubicBezTo>
                <a:cubicBezTo>
                  <a:pt x="21831" y="1927"/>
                  <a:pt x="21989" y="1409"/>
                  <a:pt x="21956" y="839"/>
                </a:cubicBezTo>
                <a:cubicBezTo>
                  <a:pt x="21947" y="676"/>
                  <a:pt x="21899" y="519"/>
                  <a:pt x="21800" y="382"/>
                </a:cubicBezTo>
                <a:cubicBezTo>
                  <a:pt x="21704" y="251"/>
                  <a:pt x="21585" y="184"/>
                  <a:pt x="21445" y="184"/>
                </a:cubicBezTo>
                <a:cubicBezTo>
                  <a:pt x="21397" y="184"/>
                  <a:pt x="21346" y="192"/>
                  <a:pt x="21293" y="208"/>
                </a:cubicBezTo>
                <a:cubicBezTo>
                  <a:pt x="21023" y="288"/>
                  <a:pt x="20863" y="481"/>
                  <a:pt x="20761" y="729"/>
                </a:cubicBezTo>
                <a:cubicBezTo>
                  <a:pt x="20620" y="1073"/>
                  <a:pt x="20633" y="1435"/>
                  <a:pt x="20653" y="1797"/>
                </a:cubicBezTo>
                <a:cubicBezTo>
                  <a:pt x="20662" y="1976"/>
                  <a:pt x="20705" y="2150"/>
                  <a:pt x="20786" y="2313"/>
                </a:cubicBezTo>
                <a:cubicBezTo>
                  <a:pt x="20873" y="2490"/>
                  <a:pt x="20870" y="2486"/>
                  <a:pt x="20698" y="2594"/>
                </a:cubicBezTo>
                <a:cubicBezTo>
                  <a:pt x="20490" y="2723"/>
                  <a:pt x="20280" y="2785"/>
                  <a:pt x="20068" y="2785"/>
                </a:cubicBezTo>
                <a:cubicBezTo>
                  <a:pt x="19880" y="2785"/>
                  <a:pt x="19690" y="2737"/>
                  <a:pt x="19498" y="2644"/>
                </a:cubicBezTo>
                <a:cubicBezTo>
                  <a:pt x="19460" y="2625"/>
                  <a:pt x="19414" y="2615"/>
                  <a:pt x="19461" y="2549"/>
                </a:cubicBezTo>
                <a:cubicBezTo>
                  <a:pt x="19788" y="2092"/>
                  <a:pt x="19957" y="1582"/>
                  <a:pt x="19947" y="1018"/>
                </a:cubicBezTo>
                <a:cubicBezTo>
                  <a:pt x="19944" y="863"/>
                  <a:pt x="19901" y="718"/>
                  <a:pt x="19813" y="588"/>
                </a:cubicBezTo>
                <a:cubicBezTo>
                  <a:pt x="19700" y="422"/>
                  <a:pt x="19555" y="338"/>
                  <a:pt x="19399" y="338"/>
                </a:cubicBezTo>
                <a:cubicBezTo>
                  <a:pt x="19289" y="338"/>
                  <a:pt x="19173" y="380"/>
                  <a:pt x="19059" y="466"/>
                </a:cubicBezTo>
                <a:cubicBezTo>
                  <a:pt x="18947" y="552"/>
                  <a:pt x="18870" y="663"/>
                  <a:pt x="18819" y="791"/>
                </a:cubicBezTo>
                <a:cubicBezTo>
                  <a:pt x="18674" y="1153"/>
                  <a:pt x="18617" y="1532"/>
                  <a:pt x="18621" y="1920"/>
                </a:cubicBezTo>
                <a:cubicBezTo>
                  <a:pt x="18622" y="2138"/>
                  <a:pt x="18686" y="2340"/>
                  <a:pt x="18810" y="2522"/>
                </a:cubicBezTo>
                <a:cubicBezTo>
                  <a:pt x="18867" y="2606"/>
                  <a:pt x="18869" y="2605"/>
                  <a:pt x="18777" y="2655"/>
                </a:cubicBezTo>
                <a:cubicBezTo>
                  <a:pt x="18534" y="2788"/>
                  <a:pt x="18281" y="2846"/>
                  <a:pt x="18021" y="2846"/>
                </a:cubicBezTo>
                <a:cubicBezTo>
                  <a:pt x="17886" y="2846"/>
                  <a:pt x="17749" y="2831"/>
                  <a:pt x="17611" y="2802"/>
                </a:cubicBezTo>
                <a:cubicBezTo>
                  <a:pt x="17411" y="2763"/>
                  <a:pt x="17255" y="2660"/>
                  <a:pt x="17143" y="2491"/>
                </a:cubicBezTo>
                <a:cubicBezTo>
                  <a:pt x="17117" y="2452"/>
                  <a:pt x="17101" y="2418"/>
                  <a:pt x="17142" y="2370"/>
                </a:cubicBezTo>
                <a:cubicBezTo>
                  <a:pt x="17530" y="1906"/>
                  <a:pt x="17725" y="1368"/>
                  <a:pt x="17747" y="766"/>
                </a:cubicBezTo>
                <a:cubicBezTo>
                  <a:pt x="17753" y="606"/>
                  <a:pt x="17704" y="461"/>
                  <a:pt x="17609" y="331"/>
                </a:cubicBezTo>
                <a:cubicBezTo>
                  <a:pt x="17534" y="230"/>
                  <a:pt x="17424" y="176"/>
                  <a:pt x="17309" y="176"/>
                </a:cubicBezTo>
                <a:cubicBezTo>
                  <a:pt x="17242" y="176"/>
                  <a:pt x="17173" y="194"/>
                  <a:pt x="17110" y="233"/>
                </a:cubicBezTo>
                <a:cubicBezTo>
                  <a:pt x="16985" y="310"/>
                  <a:pt x="16894" y="418"/>
                  <a:pt x="16824" y="543"/>
                </a:cubicBezTo>
                <a:cubicBezTo>
                  <a:pt x="16696" y="766"/>
                  <a:pt x="16633" y="1010"/>
                  <a:pt x="16607" y="1266"/>
                </a:cubicBezTo>
                <a:cubicBezTo>
                  <a:pt x="16573" y="1598"/>
                  <a:pt x="16570" y="1927"/>
                  <a:pt x="16645" y="2253"/>
                </a:cubicBezTo>
                <a:cubicBezTo>
                  <a:pt x="16659" y="2315"/>
                  <a:pt x="16641" y="2350"/>
                  <a:pt x="16598" y="2383"/>
                </a:cubicBezTo>
                <a:cubicBezTo>
                  <a:pt x="16406" y="2537"/>
                  <a:pt x="16194" y="2656"/>
                  <a:pt x="15952" y="2711"/>
                </a:cubicBezTo>
                <a:cubicBezTo>
                  <a:pt x="15867" y="2730"/>
                  <a:pt x="15782" y="2741"/>
                  <a:pt x="15698" y="2741"/>
                </a:cubicBezTo>
                <a:cubicBezTo>
                  <a:pt x="15541" y="2741"/>
                  <a:pt x="15389" y="2702"/>
                  <a:pt x="15248" y="2599"/>
                </a:cubicBezTo>
                <a:cubicBezTo>
                  <a:pt x="15168" y="2541"/>
                  <a:pt x="15169" y="2533"/>
                  <a:pt x="15225" y="2455"/>
                </a:cubicBezTo>
                <a:cubicBezTo>
                  <a:pt x="15597" y="1937"/>
                  <a:pt x="15802" y="1368"/>
                  <a:pt x="15753" y="723"/>
                </a:cubicBezTo>
                <a:cubicBezTo>
                  <a:pt x="15739" y="533"/>
                  <a:pt x="15672" y="360"/>
                  <a:pt x="15541" y="222"/>
                </a:cubicBezTo>
                <a:cubicBezTo>
                  <a:pt x="15468" y="146"/>
                  <a:pt x="15382" y="99"/>
                  <a:pt x="15280" y="99"/>
                </a:cubicBezTo>
                <a:cubicBezTo>
                  <a:pt x="15254" y="99"/>
                  <a:pt x="15228" y="101"/>
                  <a:pt x="15200" y="108"/>
                </a:cubicBezTo>
                <a:cubicBezTo>
                  <a:pt x="15074" y="135"/>
                  <a:pt x="14988" y="217"/>
                  <a:pt x="14915" y="315"/>
                </a:cubicBezTo>
                <a:cubicBezTo>
                  <a:pt x="14645" y="674"/>
                  <a:pt x="14526" y="1090"/>
                  <a:pt x="14491" y="1532"/>
                </a:cubicBezTo>
                <a:cubicBezTo>
                  <a:pt x="14466" y="1847"/>
                  <a:pt x="14506" y="2157"/>
                  <a:pt x="14656" y="2443"/>
                </a:cubicBezTo>
                <a:cubicBezTo>
                  <a:pt x="14672" y="2474"/>
                  <a:pt x="14673" y="2497"/>
                  <a:pt x="14644" y="2520"/>
                </a:cubicBezTo>
                <a:cubicBezTo>
                  <a:pt x="14377" y="2724"/>
                  <a:pt x="14093" y="2896"/>
                  <a:pt x="13746" y="2910"/>
                </a:cubicBezTo>
                <a:cubicBezTo>
                  <a:pt x="13727" y="2911"/>
                  <a:pt x="13708" y="2911"/>
                  <a:pt x="13690" y="2911"/>
                </a:cubicBezTo>
                <a:cubicBezTo>
                  <a:pt x="13445" y="2911"/>
                  <a:pt x="13218" y="2841"/>
                  <a:pt x="13026" y="2671"/>
                </a:cubicBezTo>
                <a:cubicBezTo>
                  <a:pt x="12983" y="2631"/>
                  <a:pt x="12975" y="2605"/>
                  <a:pt x="13025" y="2564"/>
                </a:cubicBezTo>
                <a:cubicBezTo>
                  <a:pt x="13111" y="2496"/>
                  <a:pt x="13185" y="2413"/>
                  <a:pt x="13254" y="2329"/>
                </a:cubicBezTo>
                <a:cubicBezTo>
                  <a:pt x="13591" y="1924"/>
                  <a:pt x="13790" y="1461"/>
                  <a:pt x="13812" y="932"/>
                </a:cubicBezTo>
                <a:cubicBezTo>
                  <a:pt x="13821" y="749"/>
                  <a:pt x="13801" y="570"/>
                  <a:pt x="13713" y="403"/>
                </a:cubicBezTo>
                <a:cubicBezTo>
                  <a:pt x="13609" y="208"/>
                  <a:pt x="13435" y="105"/>
                  <a:pt x="13253" y="105"/>
                </a:cubicBezTo>
                <a:cubicBezTo>
                  <a:pt x="13121" y="105"/>
                  <a:pt x="12986" y="160"/>
                  <a:pt x="12871" y="272"/>
                </a:cubicBezTo>
                <a:cubicBezTo>
                  <a:pt x="12785" y="357"/>
                  <a:pt x="12708" y="451"/>
                  <a:pt x="12661" y="563"/>
                </a:cubicBezTo>
                <a:cubicBezTo>
                  <a:pt x="12399" y="1176"/>
                  <a:pt x="12280" y="1807"/>
                  <a:pt x="12462" y="2468"/>
                </a:cubicBezTo>
                <a:cubicBezTo>
                  <a:pt x="12470" y="2497"/>
                  <a:pt x="12471" y="2516"/>
                  <a:pt x="12440" y="2533"/>
                </a:cubicBezTo>
                <a:cubicBezTo>
                  <a:pt x="12235" y="2641"/>
                  <a:pt x="12026" y="2733"/>
                  <a:pt x="11788" y="2733"/>
                </a:cubicBezTo>
                <a:cubicBezTo>
                  <a:pt x="11786" y="2733"/>
                  <a:pt x="11783" y="2733"/>
                  <a:pt x="11781" y="2733"/>
                </a:cubicBezTo>
                <a:cubicBezTo>
                  <a:pt x="11527" y="2730"/>
                  <a:pt x="11310" y="2644"/>
                  <a:pt x="11126" y="2470"/>
                </a:cubicBezTo>
                <a:cubicBezTo>
                  <a:pt x="11093" y="2439"/>
                  <a:pt x="11089" y="2413"/>
                  <a:pt x="11115" y="2375"/>
                </a:cubicBezTo>
                <a:cubicBezTo>
                  <a:pt x="11340" y="2031"/>
                  <a:pt x="11491" y="1660"/>
                  <a:pt x="11533" y="1251"/>
                </a:cubicBezTo>
                <a:cubicBezTo>
                  <a:pt x="11561" y="977"/>
                  <a:pt x="11530" y="709"/>
                  <a:pt x="11362" y="477"/>
                </a:cubicBezTo>
                <a:cubicBezTo>
                  <a:pt x="11284" y="370"/>
                  <a:pt x="11174" y="315"/>
                  <a:pt x="11061" y="315"/>
                </a:cubicBezTo>
                <a:cubicBezTo>
                  <a:pt x="10981" y="315"/>
                  <a:pt x="10899" y="342"/>
                  <a:pt x="10825" y="398"/>
                </a:cubicBezTo>
                <a:cubicBezTo>
                  <a:pt x="10774" y="435"/>
                  <a:pt x="10731" y="479"/>
                  <a:pt x="10695" y="529"/>
                </a:cubicBezTo>
                <a:cubicBezTo>
                  <a:pt x="10505" y="800"/>
                  <a:pt x="10450" y="1113"/>
                  <a:pt x="10422" y="1432"/>
                </a:cubicBezTo>
                <a:cubicBezTo>
                  <a:pt x="10394" y="1753"/>
                  <a:pt x="10440" y="2067"/>
                  <a:pt x="10586" y="2360"/>
                </a:cubicBezTo>
                <a:cubicBezTo>
                  <a:pt x="10606" y="2398"/>
                  <a:pt x="10598" y="2422"/>
                  <a:pt x="10570" y="2450"/>
                </a:cubicBezTo>
                <a:cubicBezTo>
                  <a:pt x="10367" y="2652"/>
                  <a:pt x="10139" y="2818"/>
                  <a:pt x="9863" y="2909"/>
                </a:cubicBezTo>
                <a:cubicBezTo>
                  <a:pt x="9749" y="2946"/>
                  <a:pt x="9637" y="2966"/>
                  <a:pt x="9526" y="2966"/>
                </a:cubicBezTo>
                <a:cubicBezTo>
                  <a:pt x="9372" y="2966"/>
                  <a:pt x="9221" y="2927"/>
                  <a:pt x="9074" y="2842"/>
                </a:cubicBezTo>
                <a:cubicBezTo>
                  <a:pt x="9031" y="2816"/>
                  <a:pt x="9026" y="2796"/>
                  <a:pt x="9059" y="2758"/>
                </a:cubicBezTo>
                <a:cubicBezTo>
                  <a:pt x="9142" y="2661"/>
                  <a:pt x="9215" y="2559"/>
                  <a:pt x="9276" y="2449"/>
                </a:cubicBezTo>
                <a:cubicBezTo>
                  <a:pt x="9493" y="2059"/>
                  <a:pt x="9668" y="1656"/>
                  <a:pt x="9612" y="1194"/>
                </a:cubicBezTo>
                <a:cubicBezTo>
                  <a:pt x="9585" y="968"/>
                  <a:pt x="9499" y="771"/>
                  <a:pt x="9324" y="619"/>
                </a:cubicBezTo>
                <a:cubicBezTo>
                  <a:pt x="9232" y="539"/>
                  <a:pt x="9130" y="499"/>
                  <a:pt x="9026" y="499"/>
                </a:cubicBezTo>
                <a:cubicBezTo>
                  <a:pt x="8931" y="499"/>
                  <a:pt x="8835" y="532"/>
                  <a:pt x="8746" y="600"/>
                </a:cubicBezTo>
                <a:cubicBezTo>
                  <a:pt x="8686" y="643"/>
                  <a:pt x="8643" y="700"/>
                  <a:pt x="8602" y="760"/>
                </a:cubicBezTo>
                <a:cubicBezTo>
                  <a:pt x="8422" y="1026"/>
                  <a:pt x="8329" y="1324"/>
                  <a:pt x="8278" y="1640"/>
                </a:cubicBezTo>
                <a:cubicBezTo>
                  <a:pt x="8216" y="2028"/>
                  <a:pt x="8270" y="2391"/>
                  <a:pt x="8467" y="2732"/>
                </a:cubicBezTo>
                <a:cubicBezTo>
                  <a:pt x="8496" y="2782"/>
                  <a:pt x="8490" y="2807"/>
                  <a:pt x="8443" y="2842"/>
                </a:cubicBezTo>
                <a:cubicBezTo>
                  <a:pt x="8027" y="3140"/>
                  <a:pt x="7568" y="3293"/>
                  <a:pt x="7065" y="3293"/>
                </a:cubicBezTo>
                <a:cubicBezTo>
                  <a:pt x="7014" y="3293"/>
                  <a:pt x="6963" y="3291"/>
                  <a:pt x="6911" y="3288"/>
                </a:cubicBezTo>
                <a:cubicBezTo>
                  <a:pt x="6848" y="3284"/>
                  <a:pt x="6786" y="3266"/>
                  <a:pt x="6727" y="3240"/>
                </a:cubicBezTo>
                <a:cubicBezTo>
                  <a:pt x="6682" y="3221"/>
                  <a:pt x="6675" y="3203"/>
                  <a:pt x="6716" y="3169"/>
                </a:cubicBezTo>
                <a:cubicBezTo>
                  <a:pt x="6915" y="3007"/>
                  <a:pt x="7076" y="2810"/>
                  <a:pt x="7219" y="2598"/>
                </a:cubicBezTo>
                <a:cubicBezTo>
                  <a:pt x="7484" y="2209"/>
                  <a:pt x="7662" y="1786"/>
                  <a:pt x="7654" y="1305"/>
                </a:cubicBezTo>
                <a:cubicBezTo>
                  <a:pt x="7649" y="1055"/>
                  <a:pt x="7560" y="839"/>
                  <a:pt x="7361" y="679"/>
                </a:cubicBezTo>
                <a:cubicBezTo>
                  <a:pt x="7264" y="603"/>
                  <a:pt x="7156" y="560"/>
                  <a:pt x="7036" y="560"/>
                </a:cubicBezTo>
                <a:cubicBezTo>
                  <a:pt x="7005" y="560"/>
                  <a:pt x="6973" y="563"/>
                  <a:pt x="6940" y="568"/>
                </a:cubicBezTo>
                <a:cubicBezTo>
                  <a:pt x="6714" y="609"/>
                  <a:pt x="6541" y="734"/>
                  <a:pt x="6401" y="905"/>
                </a:cubicBezTo>
                <a:cubicBezTo>
                  <a:pt x="6190" y="1159"/>
                  <a:pt x="6090" y="1463"/>
                  <a:pt x="6007" y="1775"/>
                </a:cubicBezTo>
                <a:cubicBezTo>
                  <a:pt x="5885" y="2230"/>
                  <a:pt x="5885" y="2678"/>
                  <a:pt x="6098" y="3111"/>
                </a:cubicBezTo>
                <a:cubicBezTo>
                  <a:pt x="6117" y="3148"/>
                  <a:pt x="6101" y="3164"/>
                  <a:pt x="6072" y="3180"/>
                </a:cubicBezTo>
                <a:cubicBezTo>
                  <a:pt x="5937" y="3262"/>
                  <a:pt x="5796" y="3334"/>
                  <a:pt x="5646" y="3382"/>
                </a:cubicBezTo>
                <a:cubicBezTo>
                  <a:pt x="5491" y="3433"/>
                  <a:pt x="5337" y="3463"/>
                  <a:pt x="5183" y="3463"/>
                </a:cubicBezTo>
                <a:cubicBezTo>
                  <a:pt x="5031" y="3463"/>
                  <a:pt x="4880" y="3434"/>
                  <a:pt x="4730" y="3369"/>
                </a:cubicBezTo>
                <a:cubicBezTo>
                  <a:pt x="4571" y="3298"/>
                  <a:pt x="4574" y="3301"/>
                  <a:pt x="4704" y="3189"/>
                </a:cubicBezTo>
                <a:cubicBezTo>
                  <a:pt x="5217" y="2745"/>
                  <a:pt x="5508" y="2205"/>
                  <a:pt x="5437" y="1506"/>
                </a:cubicBezTo>
                <a:cubicBezTo>
                  <a:pt x="5412" y="1256"/>
                  <a:pt x="5330" y="1026"/>
                  <a:pt x="5174" y="827"/>
                </a:cubicBezTo>
                <a:cubicBezTo>
                  <a:pt x="5044" y="659"/>
                  <a:pt x="4878" y="575"/>
                  <a:pt x="4710" y="575"/>
                </a:cubicBezTo>
                <a:cubicBezTo>
                  <a:pt x="4557" y="575"/>
                  <a:pt x="4404" y="645"/>
                  <a:pt x="4278" y="787"/>
                </a:cubicBezTo>
                <a:cubicBezTo>
                  <a:pt x="4189" y="885"/>
                  <a:pt x="4118" y="995"/>
                  <a:pt x="4066" y="1117"/>
                </a:cubicBezTo>
                <a:cubicBezTo>
                  <a:pt x="3922" y="1453"/>
                  <a:pt x="3861" y="1806"/>
                  <a:pt x="3849" y="2170"/>
                </a:cubicBezTo>
                <a:cubicBezTo>
                  <a:pt x="3837" y="2507"/>
                  <a:pt x="3872" y="2836"/>
                  <a:pt x="4010" y="3149"/>
                </a:cubicBezTo>
                <a:cubicBezTo>
                  <a:pt x="4032" y="3199"/>
                  <a:pt x="3996" y="3209"/>
                  <a:pt x="3967" y="3225"/>
                </a:cubicBezTo>
                <a:cubicBezTo>
                  <a:pt x="3717" y="3349"/>
                  <a:pt x="3457" y="3437"/>
                  <a:pt x="3178" y="3437"/>
                </a:cubicBezTo>
                <a:cubicBezTo>
                  <a:pt x="3140" y="3437"/>
                  <a:pt x="3102" y="3435"/>
                  <a:pt x="3064" y="3432"/>
                </a:cubicBezTo>
                <a:cubicBezTo>
                  <a:pt x="2841" y="3412"/>
                  <a:pt x="2648" y="3322"/>
                  <a:pt x="2487" y="3164"/>
                </a:cubicBezTo>
                <a:cubicBezTo>
                  <a:pt x="2457" y="3136"/>
                  <a:pt x="2455" y="3117"/>
                  <a:pt x="2489" y="3089"/>
                </a:cubicBezTo>
                <a:cubicBezTo>
                  <a:pt x="2636" y="2971"/>
                  <a:pt x="2766" y="2834"/>
                  <a:pt x="2875" y="2682"/>
                </a:cubicBezTo>
                <a:cubicBezTo>
                  <a:pt x="3216" y="2211"/>
                  <a:pt x="3372" y="1697"/>
                  <a:pt x="3217" y="1118"/>
                </a:cubicBezTo>
                <a:cubicBezTo>
                  <a:pt x="3146" y="850"/>
                  <a:pt x="3002" y="637"/>
                  <a:pt x="2738" y="521"/>
                </a:cubicBezTo>
                <a:cubicBezTo>
                  <a:pt x="2664" y="488"/>
                  <a:pt x="2589" y="473"/>
                  <a:pt x="2514" y="473"/>
                </a:cubicBezTo>
                <a:cubicBezTo>
                  <a:pt x="2351" y="473"/>
                  <a:pt x="2193" y="548"/>
                  <a:pt x="2083" y="686"/>
                </a:cubicBezTo>
                <a:cubicBezTo>
                  <a:pt x="1902" y="912"/>
                  <a:pt x="1787" y="1167"/>
                  <a:pt x="1721" y="1447"/>
                </a:cubicBezTo>
                <a:cubicBezTo>
                  <a:pt x="1647" y="1757"/>
                  <a:pt x="1600" y="2071"/>
                  <a:pt x="1665" y="2391"/>
                </a:cubicBezTo>
                <a:cubicBezTo>
                  <a:pt x="1707" y="2600"/>
                  <a:pt x="1790" y="2795"/>
                  <a:pt x="1893" y="2979"/>
                </a:cubicBezTo>
                <a:cubicBezTo>
                  <a:pt x="1921" y="3031"/>
                  <a:pt x="1914" y="3055"/>
                  <a:pt x="1861" y="3085"/>
                </a:cubicBezTo>
                <a:cubicBezTo>
                  <a:pt x="1610" y="3224"/>
                  <a:pt x="1343" y="3278"/>
                  <a:pt x="1067" y="3278"/>
                </a:cubicBezTo>
                <a:cubicBezTo>
                  <a:pt x="1003" y="3278"/>
                  <a:pt x="938" y="3275"/>
                  <a:pt x="873" y="3269"/>
                </a:cubicBezTo>
                <a:cubicBezTo>
                  <a:pt x="625" y="3249"/>
                  <a:pt x="404" y="3168"/>
                  <a:pt x="319" y="2896"/>
                </a:cubicBezTo>
                <a:cubicBezTo>
                  <a:pt x="316" y="2883"/>
                  <a:pt x="306" y="2873"/>
                  <a:pt x="298" y="2862"/>
                </a:cubicBezTo>
                <a:cubicBezTo>
                  <a:pt x="265" y="2820"/>
                  <a:pt x="223" y="2797"/>
                  <a:pt x="176" y="2797"/>
                </a:cubicBezTo>
                <a:cubicBezTo>
                  <a:pt x="165" y="2797"/>
                  <a:pt x="153" y="2799"/>
                  <a:pt x="141" y="2801"/>
                </a:cubicBezTo>
                <a:cubicBezTo>
                  <a:pt x="80" y="2814"/>
                  <a:pt x="37" y="2852"/>
                  <a:pt x="17" y="2914"/>
                </a:cubicBezTo>
                <a:cubicBezTo>
                  <a:pt x="0" y="2967"/>
                  <a:pt x="3" y="3020"/>
                  <a:pt x="19" y="3072"/>
                </a:cubicBezTo>
                <a:cubicBezTo>
                  <a:pt x="61" y="3200"/>
                  <a:pt x="135" y="3308"/>
                  <a:pt x="237" y="3394"/>
                </a:cubicBezTo>
                <a:cubicBezTo>
                  <a:pt x="451" y="3577"/>
                  <a:pt x="711" y="3626"/>
                  <a:pt x="977" y="3636"/>
                </a:cubicBezTo>
                <a:cubicBezTo>
                  <a:pt x="1009" y="3637"/>
                  <a:pt x="1041" y="3638"/>
                  <a:pt x="1073" y="3638"/>
                </a:cubicBezTo>
                <a:cubicBezTo>
                  <a:pt x="1420" y="3638"/>
                  <a:pt x="1753" y="3564"/>
                  <a:pt x="2058" y="3387"/>
                </a:cubicBezTo>
                <a:cubicBezTo>
                  <a:pt x="2085" y="3372"/>
                  <a:pt x="2106" y="3365"/>
                  <a:pt x="2125" y="3365"/>
                </a:cubicBezTo>
                <a:cubicBezTo>
                  <a:pt x="2154" y="3365"/>
                  <a:pt x="2178" y="3381"/>
                  <a:pt x="2207" y="3411"/>
                </a:cubicBezTo>
                <a:cubicBezTo>
                  <a:pt x="2471" y="3680"/>
                  <a:pt x="2799" y="3813"/>
                  <a:pt x="3172" y="3813"/>
                </a:cubicBezTo>
                <a:cubicBezTo>
                  <a:pt x="3175" y="3813"/>
                  <a:pt x="3178" y="3813"/>
                  <a:pt x="3181" y="3813"/>
                </a:cubicBezTo>
                <a:cubicBezTo>
                  <a:pt x="3542" y="3813"/>
                  <a:pt x="3875" y="3698"/>
                  <a:pt x="4191" y="3531"/>
                </a:cubicBezTo>
                <a:cubicBezTo>
                  <a:pt x="4211" y="3520"/>
                  <a:pt x="4229" y="3514"/>
                  <a:pt x="4246" y="3514"/>
                </a:cubicBezTo>
                <a:cubicBezTo>
                  <a:pt x="4265" y="3514"/>
                  <a:pt x="4284" y="3521"/>
                  <a:pt x="4304" y="3538"/>
                </a:cubicBezTo>
                <a:cubicBezTo>
                  <a:pt x="4566" y="3748"/>
                  <a:pt x="4856" y="3834"/>
                  <a:pt x="5166" y="3834"/>
                </a:cubicBezTo>
                <a:cubicBezTo>
                  <a:pt x="5270" y="3834"/>
                  <a:pt x="5377" y="3824"/>
                  <a:pt x="5485" y="3806"/>
                </a:cubicBezTo>
                <a:cubicBezTo>
                  <a:pt x="5777" y="3756"/>
                  <a:pt x="6043" y="3637"/>
                  <a:pt x="6292" y="3482"/>
                </a:cubicBezTo>
                <a:cubicBezTo>
                  <a:pt x="6314" y="3467"/>
                  <a:pt x="6333" y="3460"/>
                  <a:pt x="6351" y="3460"/>
                </a:cubicBezTo>
                <a:cubicBezTo>
                  <a:pt x="6372" y="3460"/>
                  <a:pt x="6393" y="3470"/>
                  <a:pt x="6418" y="3489"/>
                </a:cubicBezTo>
                <a:cubicBezTo>
                  <a:pt x="6520" y="3563"/>
                  <a:pt x="6635" y="3614"/>
                  <a:pt x="6760" y="3640"/>
                </a:cubicBezTo>
                <a:cubicBezTo>
                  <a:pt x="6869" y="3662"/>
                  <a:pt x="6977" y="3672"/>
                  <a:pt x="7086" y="3672"/>
                </a:cubicBezTo>
                <a:cubicBezTo>
                  <a:pt x="7208" y="3672"/>
                  <a:pt x="7331" y="3660"/>
                  <a:pt x="7454" y="3640"/>
                </a:cubicBezTo>
                <a:cubicBezTo>
                  <a:pt x="7910" y="3568"/>
                  <a:pt x="8330" y="3406"/>
                  <a:pt x="8696" y="3118"/>
                </a:cubicBezTo>
                <a:cubicBezTo>
                  <a:pt x="8719" y="3101"/>
                  <a:pt x="8739" y="3092"/>
                  <a:pt x="8759" y="3092"/>
                </a:cubicBezTo>
                <a:cubicBezTo>
                  <a:pt x="8776" y="3092"/>
                  <a:pt x="8794" y="3099"/>
                  <a:pt x="8816" y="3113"/>
                </a:cubicBezTo>
                <a:cubicBezTo>
                  <a:pt x="9040" y="3270"/>
                  <a:pt x="9278" y="3340"/>
                  <a:pt x="9524" y="3340"/>
                </a:cubicBezTo>
                <a:cubicBezTo>
                  <a:pt x="9668" y="3340"/>
                  <a:pt x="9815" y="3316"/>
                  <a:pt x="9964" y="3271"/>
                </a:cubicBezTo>
                <a:cubicBezTo>
                  <a:pt x="10266" y="3181"/>
                  <a:pt x="10525" y="3013"/>
                  <a:pt x="10755" y="2797"/>
                </a:cubicBezTo>
                <a:cubicBezTo>
                  <a:pt x="10799" y="2757"/>
                  <a:pt x="10819" y="2737"/>
                  <a:pt x="10840" y="2737"/>
                </a:cubicBezTo>
                <a:cubicBezTo>
                  <a:pt x="10861" y="2737"/>
                  <a:pt x="10882" y="2756"/>
                  <a:pt x="10924" y="2792"/>
                </a:cubicBezTo>
                <a:cubicBezTo>
                  <a:pt x="11178" y="3004"/>
                  <a:pt x="11463" y="3111"/>
                  <a:pt x="11780" y="3111"/>
                </a:cubicBezTo>
                <a:cubicBezTo>
                  <a:pt x="11844" y="3111"/>
                  <a:pt x="11910" y="3106"/>
                  <a:pt x="11977" y="3097"/>
                </a:cubicBezTo>
                <a:cubicBezTo>
                  <a:pt x="12206" y="3067"/>
                  <a:pt x="12414" y="2978"/>
                  <a:pt x="12615" y="2869"/>
                </a:cubicBezTo>
                <a:cubicBezTo>
                  <a:pt x="12631" y="2860"/>
                  <a:pt x="12645" y="2855"/>
                  <a:pt x="12658" y="2855"/>
                </a:cubicBezTo>
                <a:cubicBezTo>
                  <a:pt x="12675" y="2855"/>
                  <a:pt x="12691" y="2863"/>
                  <a:pt x="12709" y="2883"/>
                </a:cubicBezTo>
                <a:cubicBezTo>
                  <a:pt x="12982" y="3167"/>
                  <a:pt x="13314" y="3288"/>
                  <a:pt x="13681" y="3288"/>
                </a:cubicBezTo>
                <a:cubicBezTo>
                  <a:pt x="13744" y="3288"/>
                  <a:pt x="13808" y="3285"/>
                  <a:pt x="13873" y="3278"/>
                </a:cubicBezTo>
                <a:cubicBezTo>
                  <a:pt x="14242" y="3237"/>
                  <a:pt x="14566" y="3067"/>
                  <a:pt x="14852" y="2831"/>
                </a:cubicBezTo>
                <a:cubicBezTo>
                  <a:pt x="14871" y="2816"/>
                  <a:pt x="14886" y="2807"/>
                  <a:pt x="14902" y="2807"/>
                </a:cubicBezTo>
                <a:cubicBezTo>
                  <a:pt x="14918" y="2807"/>
                  <a:pt x="14933" y="2815"/>
                  <a:pt x="14953" y="2833"/>
                </a:cubicBezTo>
                <a:cubicBezTo>
                  <a:pt x="15167" y="3035"/>
                  <a:pt x="15422" y="3114"/>
                  <a:pt x="15696" y="3114"/>
                </a:cubicBezTo>
                <a:cubicBezTo>
                  <a:pt x="15758" y="3114"/>
                  <a:pt x="15820" y="3110"/>
                  <a:pt x="15884" y="3103"/>
                </a:cubicBezTo>
                <a:cubicBezTo>
                  <a:pt x="16213" y="3065"/>
                  <a:pt x="16505" y="2930"/>
                  <a:pt x="16767" y="2729"/>
                </a:cubicBezTo>
                <a:cubicBezTo>
                  <a:pt x="16787" y="2713"/>
                  <a:pt x="16803" y="2705"/>
                  <a:pt x="16817" y="2705"/>
                </a:cubicBezTo>
                <a:cubicBezTo>
                  <a:pt x="16835" y="2705"/>
                  <a:pt x="16849" y="2718"/>
                  <a:pt x="16866" y="2743"/>
                </a:cubicBezTo>
                <a:cubicBezTo>
                  <a:pt x="16997" y="2932"/>
                  <a:pt x="17176" y="3059"/>
                  <a:pt x="17395" y="3129"/>
                </a:cubicBezTo>
                <a:cubicBezTo>
                  <a:pt x="17593" y="3192"/>
                  <a:pt x="17796" y="3221"/>
                  <a:pt x="18001" y="3221"/>
                </a:cubicBezTo>
                <a:cubicBezTo>
                  <a:pt x="18102" y="3221"/>
                  <a:pt x="18204" y="3214"/>
                  <a:pt x="18306" y="3200"/>
                </a:cubicBezTo>
                <a:cubicBezTo>
                  <a:pt x="18592" y="3161"/>
                  <a:pt x="18860" y="3062"/>
                  <a:pt x="19099" y="2896"/>
                </a:cubicBezTo>
                <a:cubicBezTo>
                  <a:pt x="19116" y="2883"/>
                  <a:pt x="19132" y="2878"/>
                  <a:pt x="19147" y="2878"/>
                </a:cubicBezTo>
                <a:cubicBezTo>
                  <a:pt x="19165" y="2878"/>
                  <a:pt x="19182" y="2885"/>
                  <a:pt x="19201" y="2899"/>
                </a:cubicBezTo>
                <a:cubicBezTo>
                  <a:pt x="19275" y="2951"/>
                  <a:pt x="19357" y="2990"/>
                  <a:pt x="19441" y="3026"/>
                </a:cubicBezTo>
                <a:cubicBezTo>
                  <a:pt x="19647" y="3114"/>
                  <a:pt x="19860" y="3164"/>
                  <a:pt x="20077" y="3164"/>
                </a:cubicBezTo>
                <a:cubicBezTo>
                  <a:pt x="20137" y="3164"/>
                  <a:pt x="20197" y="3160"/>
                  <a:pt x="20257" y="3152"/>
                </a:cubicBezTo>
                <a:cubicBezTo>
                  <a:pt x="20559" y="3113"/>
                  <a:pt x="20829" y="2980"/>
                  <a:pt x="21071" y="2796"/>
                </a:cubicBezTo>
                <a:cubicBezTo>
                  <a:pt x="21099" y="2775"/>
                  <a:pt x="21121" y="2764"/>
                  <a:pt x="21144" y="2764"/>
                </a:cubicBezTo>
                <a:cubicBezTo>
                  <a:pt x="21166" y="2764"/>
                  <a:pt x="21188" y="2774"/>
                  <a:pt x="21215" y="2795"/>
                </a:cubicBezTo>
                <a:cubicBezTo>
                  <a:pt x="21459" y="2980"/>
                  <a:pt x="21739" y="3086"/>
                  <a:pt x="22040" y="3123"/>
                </a:cubicBezTo>
                <a:cubicBezTo>
                  <a:pt x="22087" y="3129"/>
                  <a:pt x="22133" y="3132"/>
                  <a:pt x="22178" y="3132"/>
                </a:cubicBezTo>
                <a:cubicBezTo>
                  <a:pt x="22474" y="3132"/>
                  <a:pt x="22734" y="3010"/>
                  <a:pt x="22966" y="2817"/>
                </a:cubicBezTo>
                <a:cubicBezTo>
                  <a:pt x="22991" y="2795"/>
                  <a:pt x="23012" y="2785"/>
                  <a:pt x="23033" y="2785"/>
                </a:cubicBezTo>
                <a:cubicBezTo>
                  <a:pt x="23052" y="2785"/>
                  <a:pt x="23072" y="2794"/>
                  <a:pt x="23097" y="2812"/>
                </a:cubicBezTo>
                <a:cubicBezTo>
                  <a:pt x="23328" y="2975"/>
                  <a:pt x="23585" y="3061"/>
                  <a:pt x="23868" y="3061"/>
                </a:cubicBezTo>
                <a:cubicBezTo>
                  <a:pt x="23872" y="3061"/>
                  <a:pt x="23875" y="3061"/>
                  <a:pt x="23879" y="3061"/>
                </a:cubicBezTo>
                <a:cubicBezTo>
                  <a:pt x="24127" y="3060"/>
                  <a:pt x="24359" y="2989"/>
                  <a:pt x="24583" y="2889"/>
                </a:cubicBezTo>
                <a:cubicBezTo>
                  <a:pt x="24679" y="2847"/>
                  <a:pt x="24772" y="2800"/>
                  <a:pt x="24862" y="2748"/>
                </a:cubicBezTo>
                <a:cubicBezTo>
                  <a:pt x="24931" y="2709"/>
                  <a:pt x="24976" y="2647"/>
                  <a:pt x="24967" y="2563"/>
                </a:cubicBezTo>
                <a:cubicBezTo>
                  <a:pt x="24960" y="2485"/>
                  <a:pt x="24918" y="2428"/>
                  <a:pt x="24842" y="2402"/>
                </a:cubicBezTo>
                <a:cubicBezTo>
                  <a:pt x="24821" y="2395"/>
                  <a:pt x="24801" y="2392"/>
                  <a:pt x="24782" y="2392"/>
                </a:cubicBezTo>
                <a:cubicBezTo>
                  <a:pt x="24739" y="2392"/>
                  <a:pt x="24698" y="2407"/>
                  <a:pt x="24658" y="2429"/>
                </a:cubicBezTo>
                <a:cubicBezTo>
                  <a:pt x="24503" y="2521"/>
                  <a:pt x="24338" y="2590"/>
                  <a:pt x="24164" y="2640"/>
                </a:cubicBezTo>
                <a:cubicBezTo>
                  <a:pt x="24066" y="2668"/>
                  <a:pt x="23969" y="2682"/>
                  <a:pt x="23874" y="2682"/>
                </a:cubicBezTo>
                <a:cubicBezTo>
                  <a:pt x="23694" y="2682"/>
                  <a:pt x="23521" y="2632"/>
                  <a:pt x="23356" y="2530"/>
                </a:cubicBezTo>
                <a:cubicBezTo>
                  <a:pt x="23309" y="2501"/>
                  <a:pt x="23300" y="2479"/>
                  <a:pt x="23336" y="2429"/>
                </a:cubicBezTo>
                <a:cubicBezTo>
                  <a:pt x="23449" y="2278"/>
                  <a:pt x="23545" y="2118"/>
                  <a:pt x="23614" y="1943"/>
                </a:cubicBezTo>
                <a:cubicBezTo>
                  <a:pt x="23773" y="1551"/>
                  <a:pt x="23899" y="1151"/>
                  <a:pt x="23828" y="720"/>
                </a:cubicBezTo>
                <a:cubicBezTo>
                  <a:pt x="23774" y="386"/>
                  <a:pt x="23638" y="107"/>
                  <a:pt x="232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1" name="Google Shape;1851;p31"/>
          <p:cNvSpPr/>
          <p:nvPr/>
        </p:nvSpPr>
        <p:spPr>
          <a:xfrm rot="-1027164">
            <a:off x="11224285" y="3728178"/>
            <a:ext cx="1446530" cy="727063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2" name="Google Shape;1852;p31"/>
          <p:cNvSpPr/>
          <p:nvPr/>
        </p:nvSpPr>
        <p:spPr>
          <a:xfrm rot="-2128200">
            <a:off x="1445399" y="3757123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3" name="Google Shape;1853;p31"/>
          <p:cNvSpPr/>
          <p:nvPr/>
        </p:nvSpPr>
        <p:spPr>
          <a:xfrm rot="-1080670">
            <a:off x="10209754" y="4901015"/>
            <a:ext cx="539284" cy="97932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4" name="Google Shape;1854;p31"/>
          <p:cNvSpPr/>
          <p:nvPr/>
        </p:nvSpPr>
        <p:spPr>
          <a:xfrm rot="-10799932">
            <a:off x="2670562" y="4901046"/>
            <a:ext cx="539316" cy="97926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5" name="Google Shape;1855;p31"/>
          <p:cNvSpPr/>
          <p:nvPr/>
        </p:nvSpPr>
        <p:spPr>
          <a:xfrm>
            <a:off x="2385801" y="4901041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6" name="Google Shape;1856;p31"/>
          <p:cNvSpPr/>
          <p:nvPr/>
        </p:nvSpPr>
        <p:spPr>
          <a:xfrm rot="2168372">
            <a:off x="6953701" y="831173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7" name="Google Shape;1857;p31"/>
          <p:cNvSpPr/>
          <p:nvPr/>
        </p:nvSpPr>
        <p:spPr>
          <a:xfrm rot="6498749">
            <a:off x="11034737" y="5329373"/>
            <a:ext cx="276379" cy="304898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8" name="Google Shape;1858;p31"/>
          <p:cNvSpPr/>
          <p:nvPr/>
        </p:nvSpPr>
        <p:spPr>
          <a:xfrm>
            <a:off x="2978109" y="5084167"/>
            <a:ext cx="7483843" cy="1359418"/>
          </a:xfrm>
          <a:custGeom>
            <a:avLst/>
            <a:gdLst/>
            <a:ahLst/>
            <a:cxnLst/>
            <a:rect l="l" t="t" r="r" b="b"/>
            <a:pathLst>
              <a:path w="78931" h="18213" extrusionOk="0">
                <a:moveTo>
                  <a:pt x="68984" y="542"/>
                </a:moveTo>
                <a:cubicBezTo>
                  <a:pt x="69089" y="542"/>
                  <a:pt x="69229" y="561"/>
                  <a:pt x="69336" y="669"/>
                </a:cubicBezTo>
                <a:cubicBezTo>
                  <a:pt x="69464" y="801"/>
                  <a:pt x="69456" y="976"/>
                  <a:pt x="69453" y="1034"/>
                </a:cubicBezTo>
                <a:lnTo>
                  <a:pt x="69453" y="1035"/>
                </a:lnTo>
                <a:cubicBezTo>
                  <a:pt x="69429" y="1495"/>
                  <a:pt x="69445" y="1972"/>
                  <a:pt x="69461" y="2432"/>
                </a:cubicBezTo>
                <a:cubicBezTo>
                  <a:pt x="69471" y="2728"/>
                  <a:pt x="69481" y="3033"/>
                  <a:pt x="69481" y="3335"/>
                </a:cubicBezTo>
                <a:cubicBezTo>
                  <a:pt x="69481" y="4534"/>
                  <a:pt x="69514" y="5750"/>
                  <a:pt x="69543" y="6797"/>
                </a:cubicBezTo>
                <a:cubicBezTo>
                  <a:pt x="69558" y="7271"/>
                  <a:pt x="69568" y="7753"/>
                  <a:pt x="69577" y="8219"/>
                </a:cubicBezTo>
                <a:cubicBezTo>
                  <a:pt x="69587" y="8685"/>
                  <a:pt x="69595" y="9166"/>
                  <a:pt x="69610" y="9640"/>
                </a:cubicBezTo>
                <a:cubicBezTo>
                  <a:pt x="69621" y="9939"/>
                  <a:pt x="69623" y="10244"/>
                  <a:pt x="69624" y="10536"/>
                </a:cubicBezTo>
                <a:cubicBezTo>
                  <a:pt x="69625" y="10859"/>
                  <a:pt x="69626" y="11191"/>
                  <a:pt x="69639" y="11516"/>
                </a:cubicBezTo>
                <a:cubicBezTo>
                  <a:pt x="69644" y="11628"/>
                  <a:pt x="69636" y="11790"/>
                  <a:pt x="69521" y="11911"/>
                </a:cubicBezTo>
                <a:cubicBezTo>
                  <a:pt x="69403" y="12034"/>
                  <a:pt x="69244" y="12048"/>
                  <a:pt x="69135" y="12048"/>
                </a:cubicBezTo>
                <a:cubicBezTo>
                  <a:pt x="68088" y="12048"/>
                  <a:pt x="67175" y="12053"/>
                  <a:pt x="66339" y="12065"/>
                </a:cubicBezTo>
                <a:cubicBezTo>
                  <a:pt x="64611" y="12084"/>
                  <a:pt x="63287" y="12102"/>
                  <a:pt x="62048" y="12127"/>
                </a:cubicBezTo>
                <a:cubicBezTo>
                  <a:pt x="61170" y="12145"/>
                  <a:pt x="60278" y="12157"/>
                  <a:pt x="59415" y="12168"/>
                </a:cubicBezTo>
                <a:lnTo>
                  <a:pt x="58547" y="12180"/>
                </a:lnTo>
                <a:cubicBezTo>
                  <a:pt x="57992" y="12187"/>
                  <a:pt x="57427" y="12195"/>
                  <a:pt x="56880" y="12201"/>
                </a:cubicBezTo>
                <a:cubicBezTo>
                  <a:pt x="56059" y="12212"/>
                  <a:pt x="55211" y="12222"/>
                  <a:pt x="54376" y="12237"/>
                </a:cubicBezTo>
                <a:cubicBezTo>
                  <a:pt x="53200" y="12258"/>
                  <a:pt x="51984" y="12279"/>
                  <a:pt x="50780" y="12286"/>
                </a:cubicBezTo>
                <a:cubicBezTo>
                  <a:pt x="49435" y="12294"/>
                  <a:pt x="48032" y="12314"/>
                  <a:pt x="46491" y="12345"/>
                </a:cubicBezTo>
                <a:cubicBezTo>
                  <a:pt x="45607" y="12363"/>
                  <a:pt x="44707" y="12376"/>
                  <a:pt x="43838" y="12386"/>
                </a:cubicBezTo>
                <a:cubicBezTo>
                  <a:pt x="43540" y="12389"/>
                  <a:pt x="43243" y="12393"/>
                  <a:pt x="42946" y="12397"/>
                </a:cubicBezTo>
                <a:cubicBezTo>
                  <a:pt x="42246" y="12408"/>
                  <a:pt x="41534" y="12417"/>
                  <a:pt x="40847" y="12426"/>
                </a:cubicBezTo>
                <a:cubicBezTo>
                  <a:pt x="40159" y="12435"/>
                  <a:pt x="39447" y="12445"/>
                  <a:pt x="38747" y="12454"/>
                </a:cubicBezTo>
                <a:cubicBezTo>
                  <a:pt x="37567" y="12475"/>
                  <a:pt x="36365" y="12491"/>
                  <a:pt x="35202" y="12507"/>
                </a:cubicBezTo>
                <a:lnTo>
                  <a:pt x="35154" y="12507"/>
                </a:lnTo>
                <a:cubicBezTo>
                  <a:pt x="34221" y="12519"/>
                  <a:pt x="33273" y="12533"/>
                  <a:pt x="32357" y="12547"/>
                </a:cubicBezTo>
                <a:cubicBezTo>
                  <a:pt x="31890" y="12555"/>
                  <a:pt x="31423" y="12561"/>
                  <a:pt x="30956" y="12569"/>
                </a:cubicBezTo>
                <a:cubicBezTo>
                  <a:pt x="30737" y="12572"/>
                  <a:pt x="30513" y="12573"/>
                  <a:pt x="30299" y="12574"/>
                </a:cubicBezTo>
                <a:cubicBezTo>
                  <a:pt x="29977" y="12576"/>
                  <a:pt x="29645" y="12577"/>
                  <a:pt x="29321" y="12586"/>
                </a:cubicBezTo>
                <a:cubicBezTo>
                  <a:pt x="28387" y="12610"/>
                  <a:pt x="27438" y="12620"/>
                  <a:pt x="26521" y="12631"/>
                </a:cubicBezTo>
                <a:cubicBezTo>
                  <a:pt x="26063" y="12636"/>
                  <a:pt x="25590" y="12641"/>
                  <a:pt x="25124" y="12648"/>
                </a:cubicBezTo>
                <a:cubicBezTo>
                  <a:pt x="24515" y="12656"/>
                  <a:pt x="23897" y="12666"/>
                  <a:pt x="23300" y="12675"/>
                </a:cubicBezTo>
                <a:cubicBezTo>
                  <a:pt x="22711" y="12684"/>
                  <a:pt x="22104" y="12693"/>
                  <a:pt x="21506" y="12702"/>
                </a:cubicBezTo>
                <a:cubicBezTo>
                  <a:pt x="20129" y="12722"/>
                  <a:pt x="18706" y="12743"/>
                  <a:pt x="17307" y="12760"/>
                </a:cubicBezTo>
                <a:cubicBezTo>
                  <a:pt x="16121" y="12775"/>
                  <a:pt x="14894" y="12793"/>
                  <a:pt x="13665" y="12814"/>
                </a:cubicBezTo>
                <a:cubicBezTo>
                  <a:pt x="13359" y="12819"/>
                  <a:pt x="13054" y="12824"/>
                  <a:pt x="12747" y="12829"/>
                </a:cubicBezTo>
                <a:cubicBezTo>
                  <a:pt x="11697" y="12845"/>
                  <a:pt x="10608" y="12863"/>
                  <a:pt x="9537" y="12863"/>
                </a:cubicBezTo>
                <a:cubicBezTo>
                  <a:pt x="9515" y="12863"/>
                  <a:pt x="9491" y="12863"/>
                  <a:pt x="9475" y="12866"/>
                </a:cubicBezTo>
                <a:lnTo>
                  <a:pt x="9460" y="12867"/>
                </a:lnTo>
                <a:cubicBezTo>
                  <a:pt x="9354" y="12875"/>
                  <a:pt x="9261" y="12881"/>
                  <a:pt x="9179" y="12881"/>
                </a:cubicBezTo>
                <a:cubicBezTo>
                  <a:pt x="9019" y="12881"/>
                  <a:pt x="8902" y="12857"/>
                  <a:pt x="8804" y="12765"/>
                </a:cubicBezTo>
                <a:cubicBezTo>
                  <a:pt x="8655" y="12628"/>
                  <a:pt x="8655" y="12443"/>
                  <a:pt x="8655" y="12135"/>
                </a:cubicBezTo>
                <a:lnTo>
                  <a:pt x="8655" y="12124"/>
                </a:lnTo>
                <a:cubicBezTo>
                  <a:pt x="8653" y="11261"/>
                  <a:pt x="8689" y="10386"/>
                  <a:pt x="8723" y="9540"/>
                </a:cubicBezTo>
                <a:cubicBezTo>
                  <a:pt x="8733" y="9279"/>
                  <a:pt x="8745" y="9006"/>
                  <a:pt x="8756" y="8740"/>
                </a:cubicBezTo>
                <a:cubicBezTo>
                  <a:pt x="8758" y="8456"/>
                  <a:pt x="8761" y="8169"/>
                  <a:pt x="8762" y="7889"/>
                </a:cubicBezTo>
                <a:cubicBezTo>
                  <a:pt x="8767" y="6989"/>
                  <a:pt x="8773" y="6059"/>
                  <a:pt x="8818" y="5141"/>
                </a:cubicBezTo>
                <a:cubicBezTo>
                  <a:pt x="8848" y="4270"/>
                  <a:pt x="8860" y="3403"/>
                  <a:pt x="8866" y="2667"/>
                </a:cubicBezTo>
                <a:cubicBezTo>
                  <a:pt x="8866" y="2597"/>
                  <a:pt x="8867" y="2388"/>
                  <a:pt x="9030" y="2249"/>
                </a:cubicBezTo>
                <a:cubicBezTo>
                  <a:pt x="9150" y="2146"/>
                  <a:pt x="9298" y="2129"/>
                  <a:pt x="9414" y="2127"/>
                </a:cubicBezTo>
                <a:cubicBezTo>
                  <a:pt x="9695" y="2122"/>
                  <a:pt x="9974" y="2117"/>
                  <a:pt x="10253" y="2112"/>
                </a:cubicBezTo>
                <a:cubicBezTo>
                  <a:pt x="11078" y="2097"/>
                  <a:pt x="11929" y="2082"/>
                  <a:pt x="12766" y="2060"/>
                </a:cubicBezTo>
                <a:cubicBezTo>
                  <a:pt x="13649" y="2036"/>
                  <a:pt x="14548" y="2013"/>
                  <a:pt x="15419" y="1990"/>
                </a:cubicBezTo>
                <a:cubicBezTo>
                  <a:pt x="16287" y="1967"/>
                  <a:pt x="17187" y="1942"/>
                  <a:pt x="18069" y="1919"/>
                </a:cubicBezTo>
                <a:cubicBezTo>
                  <a:pt x="18859" y="1898"/>
                  <a:pt x="19675" y="1877"/>
                  <a:pt x="20477" y="1854"/>
                </a:cubicBezTo>
                <a:cubicBezTo>
                  <a:pt x="21771" y="1809"/>
                  <a:pt x="23160" y="1767"/>
                  <a:pt x="24555" y="1746"/>
                </a:cubicBezTo>
                <a:cubicBezTo>
                  <a:pt x="25697" y="1727"/>
                  <a:pt x="26898" y="1695"/>
                  <a:pt x="28334" y="1643"/>
                </a:cubicBezTo>
                <a:cubicBezTo>
                  <a:pt x="29179" y="1611"/>
                  <a:pt x="30036" y="1591"/>
                  <a:pt x="30867" y="1572"/>
                </a:cubicBezTo>
                <a:cubicBezTo>
                  <a:pt x="31341" y="1560"/>
                  <a:pt x="31829" y="1549"/>
                  <a:pt x="32311" y="1536"/>
                </a:cubicBezTo>
                <a:cubicBezTo>
                  <a:pt x="32947" y="1518"/>
                  <a:pt x="33593" y="1501"/>
                  <a:pt x="34217" y="1484"/>
                </a:cubicBezTo>
                <a:cubicBezTo>
                  <a:pt x="34850" y="1468"/>
                  <a:pt x="35502" y="1451"/>
                  <a:pt x="36145" y="1432"/>
                </a:cubicBezTo>
                <a:cubicBezTo>
                  <a:pt x="36883" y="1410"/>
                  <a:pt x="37633" y="1390"/>
                  <a:pt x="38360" y="1372"/>
                </a:cubicBezTo>
                <a:cubicBezTo>
                  <a:pt x="38906" y="1359"/>
                  <a:pt x="39470" y="1345"/>
                  <a:pt x="40023" y="1328"/>
                </a:cubicBezTo>
                <a:cubicBezTo>
                  <a:pt x="40449" y="1317"/>
                  <a:pt x="40874" y="1307"/>
                  <a:pt x="41300" y="1294"/>
                </a:cubicBezTo>
                <a:cubicBezTo>
                  <a:pt x="42144" y="1271"/>
                  <a:pt x="43018" y="1248"/>
                  <a:pt x="43880" y="1229"/>
                </a:cubicBezTo>
                <a:cubicBezTo>
                  <a:pt x="45745" y="1189"/>
                  <a:pt x="47447" y="1142"/>
                  <a:pt x="49081" y="1088"/>
                </a:cubicBezTo>
                <a:cubicBezTo>
                  <a:pt x="49815" y="1065"/>
                  <a:pt x="50562" y="1045"/>
                  <a:pt x="51284" y="1028"/>
                </a:cubicBezTo>
                <a:cubicBezTo>
                  <a:pt x="51826" y="1014"/>
                  <a:pt x="52386" y="1000"/>
                  <a:pt x="52936" y="984"/>
                </a:cubicBezTo>
                <a:cubicBezTo>
                  <a:pt x="53596" y="964"/>
                  <a:pt x="54265" y="947"/>
                  <a:pt x="54913" y="932"/>
                </a:cubicBezTo>
                <a:cubicBezTo>
                  <a:pt x="55559" y="915"/>
                  <a:pt x="56228" y="899"/>
                  <a:pt x="56886" y="880"/>
                </a:cubicBezTo>
                <a:cubicBezTo>
                  <a:pt x="57667" y="861"/>
                  <a:pt x="58550" y="839"/>
                  <a:pt x="59416" y="814"/>
                </a:cubicBezTo>
                <a:cubicBezTo>
                  <a:pt x="60734" y="777"/>
                  <a:pt x="62061" y="744"/>
                  <a:pt x="63345" y="711"/>
                </a:cubicBezTo>
                <a:cubicBezTo>
                  <a:pt x="64238" y="685"/>
                  <a:pt x="65157" y="665"/>
                  <a:pt x="65970" y="646"/>
                </a:cubicBezTo>
                <a:cubicBezTo>
                  <a:pt x="66971" y="625"/>
                  <a:pt x="67978" y="582"/>
                  <a:pt x="68950" y="543"/>
                </a:cubicBezTo>
                <a:lnTo>
                  <a:pt x="68954" y="543"/>
                </a:lnTo>
                <a:cubicBezTo>
                  <a:pt x="68964" y="543"/>
                  <a:pt x="68973" y="542"/>
                  <a:pt x="68984" y="542"/>
                </a:cubicBezTo>
                <a:close/>
                <a:moveTo>
                  <a:pt x="67763" y="12659"/>
                </a:moveTo>
                <a:cubicBezTo>
                  <a:pt x="67791" y="12659"/>
                  <a:pt x="67819" y="12659"/>
                  <a:pt x="67849" y="12660"/>
                </a:cubicBezTo>
                <a:cubicBezTo>
                  <a:pt x="67984" y="12660"/>
                  <a:pt x="68123" y="12660"/>
                  <a:pt x="68263" y="12663"/>
                </a:cubicBezTo>
                <a:cubicBezTo>
                  <a:pt x="68349" y="12665"/>
                  <a:pt x="68407" y="12702"/>
                  <a:pt x="68436" y="12719"/>
                </a:cubicBezTo>
                <a:cubicBezTo>
                  <a:pt x="68438" y="12722"/>
                  <a:pt x="68442" y="12724"/>
                  <a:pt x="68447" y="12727"/>
                </a:cubicBezTo>
                <a:lnTo>
                  <a:pt x="68787" y="12920"/>
                </a:lnTo>
                <a:lnTo>
                  <a:pt x="68405" y="13220"/>
                </a:lnTo>
                <a:cubicBezTo>
                  <a:pt x="68292" y="13308"/>
                  <a:pt x="68187" y="13392"/>
                  <a:pt x="68080" y="13480"/>
                </a:cubicBezTo>
                <a:cubicBezTo>
                  <a:pt x="68040" y="13512"/>
                  <a:pt x="67930" y="13602"/>
                  <a:pt x="67787" y="13602"/>
                </a:cubicBezTo>
                <a:cubicBezTo>
                  <a:pt x="67763" y="13602"/>
                  <a:pt x="67740" y="13600"/>
                  <a:pt x="67716" y="13595"/>
                </a:cubicBezTo>
                <a:cubicBezTo>
                  <a:pt x="67536" y="13557"/>
                  <a:pt x="67452" y="13394"/>
                  <a:pt x="67426" y="13342"/>
                </a:cubicBezTo>
                <a:lnTo>
                  <a:pt x="67421" y="13333"/>
                </a:lnTo>
                <a:cubicBezTo>
                  <a:pt x="67323" y="13136"/>
                  <a:pt x="67245" y="12980"/>
                  <a:pt x="67347" y="12817"/>
                </a:cubicBezTo>
                <a:cubicBezTo>
                  <a:pt x="67435" y="12676"/>
                  <a:pt x="67581" y="12659"/>
                  <a:pt x="67763" y="12659"/>
                </a:cubicBezTo>
                <a:close/>
                <a:moveTo>
                  <a:pt x="66100" y="12689"/>
                </a:moveTo>
                <a:cubicBezTo>
                  <a:pt x="66214" y="12689"/>
                  <a:pt x="66373" y="12720"/>
                  <a:pt x="66482" y="12882"/>
                </a:cubicBezTo>
                <a:cubicBezTo>
                  <a:pt x="66511" y="12925"/>
                  <a:pt x="66539" y="12966"/>
                  <a:pt x="66569" y="13007"/>
                </a:cubicBezTo>
                <a:cubicBezTo>
                  <a:pt x="66645" y="13119"/>
                  <a:pt x="66724" y="13232"/>
                  <a:pt x="66796" y="13352"/>
                </a:cubicBezTo>
                <a:lnTo>
                  <a:pt x="66800" y="13358"/>
                </a:lnTo>
                <a:cubicBezTo>
                  <a:pt x="66890" y="13516"/>
                  <a:pt x="66971" y="13678"/>
                  <a:pt x="67049" y="13836"/>
                </a:cubicBezTo>
                <a:cubicBezTo>
                  <a:pt x="67088" y="13914"/>
                  <a:pt x="67182" y="14156"/>
                  <a:pt x="66895" y="14353"/>
                </a:cubicBezTo>
                <a:lnTo>
                  <a:pt x="66893" y="14356"/>
                </a:lnTo>
                <a:cubicBezTo>
                  <a:pt x="66816" y="14408"/>
                  <a:pt x="66743" y="14423"/>
                  <a:pt x="66684" y="14423"/>
                </a:cubicBezTo>
                <a:cubicBezTo>
                  <a:pt x="66655" y="14423"/>
                  <a:pt x="66629" y="14419"/>
                  <a:pt x="66606" y="14414"/>
                </a:cubicBezTo>
                <a:cubicBezTo>
                  <a:pt x="66539" y="14398"/>
                  <a:pt x="66446" y="14354"/>
                  <a:pt x="66378" y="14237"/>
                </a:cubicBezTo>
                <a:lnTo>
                  <a:pt x="66378" y="14235"/>
                </a:lnTo>
                <a:cubicBezTo>
                  <a:pt x="66176" y="13900"/>
                  <a:pt x="65966" y="13552"/>
                  <a:pt x="65764" y="13211"/>
                </a:cubicBezTo>
                <a:cubicBezTo>
                  <a:pt x="65734" y="13162"/>
                  <a:pt x="65723" y="13116"/>
                  <a:pt x="65717" y="13090"/>
                </a:cubicBezTo>
                <a:lnTo>
                  <a:pt x="65714" y="13079"/>
                </a:lnTo>
                <a:cubicBezTo>
                  <a:pt x="65694" y="12980"/>
                  <a:pt x="65718" y="12882"/>
                  <a:pt x="65776" y="12809"/>
                </a:cubicBezTo>
                <a:cubicBezTo>
                  <a:pt x="65831" y="12743"/>
                  <a:pt x="65911" y="12703"/>
                  <a:pt x="65998" y="12697"/>
                </a:cubicBezTo>
                <a:cubicBezTo>
                  <a:pt x="66024" y="12693"/>
                  <a:pt x="66059" y="12689"/>
                  <a:pt x="66100" y="12689"/>
                </a:cubicBezTo>
                <a:close/>
                <a:moveTo>
                  <a:pt x="10279" y="13434"/>
                </a:moveTo>
                <a:lnTo>
                  <a:pt x="10488" y="13436"/>
                </a:lnTo>
                <a:cubicBezTo>
                  <a:pt x="10742" y="13439"/>
                  <a:pt x="11003" y="13441"/>
                  <a:pt x="11263" y="13441"/>
                </a:cubicBezTo>
                <a:cubicBezTo>
                  <a:pt x="11370" y="13441"/>
                  <a:pt x="11477" y="13441"/>
                  <a:pt x="11583" y="13440"/>
                </a:cubicBezTo>
                <a:lnTo>
                  <a:pt x="11585" y="13440"/>
                </a:lnTo>
                <a:cubicBezTo>
                  <a:pt x="11745" y="13440"/>
                  <a:pt x="11862" y="13491"/>
                  <a:pt x="11932" y="13593"/>
                </a:cubicBezTo>
                <a:cubicBezTo>
                  <a:pt x="12003" y="13695"/>
                  <a:pt x="12012" y="13822"/>
                  <a:pt x="11957" y="13968"/>
                </a:cubicBezTo>
                <a:cubicBezTo>
                  <a:pt x="11917" y="14074"/>
                  <a:pt x="11889" y="14162"/>
                  <a:pt x="11865" y="14231"/>
                </a:cubicBezTo>
                <a:cubicBezTo>
                  <a:pt x="11802" y="14422"/>
                  <a:pt x="11751" y="14575"/>
                  <a:pt x="11585" y="14632"/>
                </a:cubicBezTo>
                <a:cubicBezTo>
                  <a:pt x="11549" y="14643"/>
                  <a:pt x="11516" y="14649"/>
                  <a:pt x="11482" y="14649"/>
                </a:cubicBezTo>
                <a:cubicBezTo>
                  <a:pt x="11363" y="14649"/>
                  <a:pt x="11258" y="14579"/>
                  <a:pt x="11141" y="14499"/>
                </a:cubicBezTo>
                <a:cubicBezTo>
                  <a:pt x="11084" y="14461"/>
                  <a:pt x="11014" y="14414"/>
                  <a:pt x="10928" y="14359"/>
                </a:cubicBezTo>
                <a:cubicBezTo>
                  <a:pt x="10722" y="14233"/>
                  <a:pt x="10517" y="14096"/>
                  <a:pt x="10320" y="13965"/>
                </a:cubicBezTo>
                <a:lnTo>
                  <a:pt x="10153" y="13854"/>
                </a:lnTo>
                <a:lnTo>
                  <a:pt x="10217" y="13662"/>
                </a:lnTo>
                <a:cubicBezTo>
                  <a:pt x="10221" y="13649"/>
                  <a:pt x="10226" y="13639"/>
                  <a:pt x="10228" y="13631"/>
                </a:cubicBezTo>
                <a:cubicBezTo>
                  <a:pt x="10228" y="13630"/>
                  <a:pt x="10228" y="13630"/>
                  <a:pt x="10230" y="13628"/>
                </a:cubicBezTo>
                <a:lnTo>
                  <a:pt x="10279" y="13434"/>
                </a:lnTo>
                <a:close/>
                <a:moveTo>
                  <a:pt x="65450" y="13749"/>
                </a:moveTo>
                <a:lnTo>
                  <a:pt x="65576" y="13963"/>
                </a:lnTo>
                <a:cubicBezTo>
                  <a:pt x="65639" y="14071"/>
                  <a:pt x="65705" y="14183"/>
                  <a:pt x="65769" y="14290"/>
                </a:cubicBezTo>
                <a:cubicBezTo>
                  <a:pt x="65834" y="14398"/>
                  <a:pt x="65901" y="14510"/>
                  <a:pt x="65965" y="14621"/>
                </a:cubicBezTo>
                <a:cubicBezTo>
                  <a:pt x="65992" y="14672"/>
                  <a:pt x="66109" y="14906"/>
                  <a:pt x="65832" y="15106"/>
                </a:cubicBezTo>
                <a:cubicBezTo>
                  <a:pt x="65707" y="15197"/>
                  <a:pt x="65579" y="15287"/>
                  <a:pt x="65440" y="15381"/>
                </a:cubicBezTo>
                <a:lnTo>
                  <a:pt x="65022" y="15664"/>
                </a:lnTo>
                <a:lnTo>
                  <a:pt x="65022" y="15664"/>
                </a:lnTo>
                <a:lnTo>
                  <a:pt x="65029" y="15067"/>
                </a:lnTo>
                <a:cubicBezTo>
                  <a:pt x="65032" y="14737"/>
                  <a:pt x="65037" y="14425"/>
                  <a:pt x="65037" y="14118"/>
                </a:cubicBezTo>
                <a:lnTo>
                  <a:pt x="65037" y="13955"/>
                </a:lnTo>
                <a:lnTo>
                  <a:pt x="65182" y="13880"/>
                </a:lnTo>
                <a:cubicBezTo>
                  <a:pt x="65198" y="13873"/>
                  <a:pt x="65211" y="13868"/>
                  <a:pt x="65220" y="13864"/>
                </a:cubicBezTo>
                <a:cubicBezTo>
                  <a:pt x="65222" y="13863"/>
                  <a:pt x="65225" y="13862"/>
                  <a:pt x="65228" y="13860"/>
                </a:cubicBezTo>
                <a:lnTo>
                  <a:pt x="65450" y="13749"/>
                </a:lnTo>
                <a:close/>
                <a:moveTo>
                  <a:pt x="13095" y="13402"/>
                </a:moveTo>
                <a:cubicBezTo>
                  <a:pt x="13138" y="13402"/>
                  <a:pt x="13185" y="13408"/>
                  <a:pt x="13237" y="13420"/>
                </a:cubicBezTo>
                <a:cubicBezTo>
                  <a:pt x="13469" y="13423"/>
                  <a:pt x="13627" y="13433"/>
                  <a:pt x="13731" y="13574"/>
                </a:cubicBezTo>
                <a:cubicBezTo>
                  <a:pt x="13838" y="13719"/>
                  <a:pt x="13793" y="13873"/>
                  <a:pt x="13734" y="14067"/>
                </a:cubicBezTo>
                <a:lnTo>
                  <a:pt x="13734" y="14068"/>
                </a:lnTo>
                <a:cubicBezTo>
                  <a:pt x="13601" y="14502"/>
                  <a:pt x="13471" y="14936"/>
                  <a:pt x="13345" y="15357"/>
                </a:cubicBezTo>
                <a:lnTo>
                  <a:pt x="13344" y="15360"/>
                </a:lnTo>
                <a:cubicBezTo>
                  <a:pt x="13316" y="15455"/>
                  <a:pt x="13267" y="15613"/>
                  <a:pt x="13101" y="15670"/>
                </a:cubicBezTo>
                <a:cubicBezTo>
                  <a:pt x="13065" y="15683"/>
                  <a:pt x="13030" y="15687"/>
                  <a:pt x="12997" y="15687"/>
                </a:cubicBezTo>
                <a:cubicBezTo>
                  <a:pt x="12868" y="15687"/>
                  <a:pt x="12763" y="15612"/>
                  <a:pt x="12722" y="15584"/>
                </a:cubicBezTo>
                <a:lnTo>
                  <a:pt x="12693" y="15564"/>
                </a:lnTo>
                <a:cubicBezTo>
                  <a:pt x="12464" y="15399"/>
                  <a:pt x="12326" y="15301"/>
                  <a:pt x="12267" y="15123"/>
                </a:cubicBezTo>
                <a:cubicBezTo>
                  <a:pt x="12212" y="14943"/>
                  <a:pt x="12266" y="14771"/>
                  <a:pt x="12352" y="14509"/>
                </a:cubicBezTo>
                <a:cubicBezTo>
                  <a:pt x="12380" y="14421"/>
                  <a:pt x="12413" y="14337"/>
                  <a:pt x="12442" y="14254"/>
                </a:cubicBezTo>
                <a:cubicBezTo>
                  <a:pt x="12486" y="14134"/>
                  <a:pt x="12528" y="14021"/>
                  <a:pt x="12560" y="13908"/>
                </a:cubicBezTo>
                <a:cubicBezTo>
                  <a:pt x="12600" y="13765"/>
                  <a:pt x="12674" y="13563"/>
                  <a:pt x="12864" y="13459"/>
                </a:cubicBezTo>
                <a:cubicBezTo>
                  <a:pt x="12918" y="13430"/>
                  <a:pt x="12996" y="13402"/>
                  <a:pt x="13095" y="13402"/>
                </a:cubicBezTo>
                <a:close/>
                <a:moveTo>
                  <a:pt x="76593" y="5196"/>
                </a:moveTo>
                <a:cubicBezTo>
                  <a:pt x="76614" y="5196"/>
                  <a:pt x="76635" y="5197"/>
                  <a:pt x="76658" y="5200"/>
                </a:cubicBezTo>
                <a:cubicBezTo>
                  <a:pt x="76777" y="5218"/>
                  <a:pt x="76873" y="5282"/>
                  <a:pt x="76928" y="5384"/>
                </a:cubicBezTo>
                <a:cubicBezTo>
                  <a:pt x="76985" y="5487"/>
                  <a:pt x="76987" y="5603"/>
                  <a:pt x="76935" y="5711"/>
                </a:cubicBezTo>
                <a:cubicBezTo>
                  <a:pt x="76908" y="5771"/>
                  <a:pt x="76867" y="5817"/>
                  <a:pt x="76837" y="5850"/>
                </a:cubicBezTo>
                <a:cubicBezTo>
                  <a:pt x="76830" y="5860"/>
                  <a:pt x="76818" y="5874"/>
                  <a:pt x="76815" y="5878"/>
                </a:cubicBezTo>
                <a:cubicBezTo>
                  <a:pt x="75881" y="7323"/>
                  <a:pt x="74924" y="8690"/>
                  <a:pt x="73973" y="9941"/>
                </a:cubicBezTo>
                <a:cubicBezTo>
                  <a:pt x="73894" y="10045"/>
                  <a:pt x="73798" y="10167"/>
                  <a:pt x="73669" y="10270"/>
                </a:cubicBezTo>
                <a:lnTo>
                  <a:pt x="73667" y="10271"/>
                </a:lnTo>
                <a:cubicBezTo>
                  <a:pt x="73593" y="10328"/>
                  <a:pt x="73552" y="10402"/>
                  <a:pt x="73551" y="10477"/>
                </a:cubicBezTo>
                <a:cubicBezTo>
                  <a:pt x="73549" y="10554"/>
                  <a:pt x="73590" y="10632"/>
                  <a:pt x="73663" y="10694"/>
                </a:cubicBezTo>
                <a:cubicBezTo>
                  <a:pt x="74375" y="11301"/>
                  <a:pt x="74995" y="12001"/>
                  <a:pt x="75597" y="12680"/>
                </a:cubicBezTo>
                <a:lnTo>
                  <a:pt x="75635" y="12724"/>
                </a:lnTo>
                <a:cubicBezTo>
                  <a:pt x="76078" y="13220"/>
                  <a:pt x="76512" y="13735"/>
                  <a:pt x="76933" y="14234"/>
                </a:cubicBezTo>
                <a:cubicBezTo>
                  <a:pt x="77122" y="14460"/>
                  <a:pt x="77320" y="14693"/>
                  <a:pt x="77513" y="14921"/>
                </a:cubicBezTo>
                <a:cubicBezTo>
                  <a:pt x="77538" y="14947"/>
                  <a:pt x="77555" y="14973"/>
                  <a:pt x="77569" y="14994"/>
                </a:cubicBezTo>
                <a:cubicBezTo>
                  <a:pt x="77578" y="15008"/>
                  <a:pt x="77587" y="15023"/>
                  <a:pt x="77601" y="15040"/>
                </a:cubicBezTo>
                <a:lnTo>
                  <a:pt x="77924" y="15460"/>
                </a:lnTo>
                <a:lnTo>
                  <a:pt x="77396" y="15468"/>
                </a:lnTo>
                <a:cubicBezTo>
                  <a:pt x="77373" y="15468"/>
                  <a:pt x="77351" y="15468"/>
                  <a:pt x="77329" y="15468"/>
                </a:cubicBezTo>
                <a:cubicBezTo>
                  <a:pt x="77129" y="15468"/>
                  <a:pt x="76948" y="15456"/>
                  <a:pt x="76774" y="15445"/>
                </a:cubicBezTo>
                <a:cubicBezTo>
                  <a:pt x="76688" y="15440"/>
                  <a:pt x="76605" y="15435"/>
                  <a:pt x="76524" y="15430"/>
                </a:cubicBezTo>
                <a:cubicBezTo>
                  <a:pt x="76241" y="15417"/>
                  <a:pt x="75977" y="15410"/>
                  <a:pt x="75727" y="15410"/>
                </a:cubicBezTo>
                <a:cubicBezTo>
                  <a:pt x="75052" y="15410"/>
                  <a:pt x="74482" y="15460"/>
                  <a:pt x="73944" y="15562"/>
                </a:cubicBezTo>
                <a:cubicBezTo>
                  <a:pt x="73291" y="15687"/>
                  <a:pt x="72594" y="15746"/>
                  <a:pt x="71683" y="15757"/>
                </a:cubicBezTo>
                <a:cubicBezTo>
                  <a:pt x="70577" y="15772"/>
                  <a:pt x="69451" y="15802"/>
                  <a:pt x="68363" y="15832"/>
                </a:cubicBezTo>
                <a:cubicBezTo>
                  <a:pt x="67992" y="15842"/>
                  <a:pt x="67622" y="15850"/>
                  <a:pt x="67253" y="15860"/>
                </a:cubicBezTo>
                <a:cubicBezTo>
                  <a:pt x="67199" y="15861"/>
                  <a:pt x="67141" y="15866"/>
                  <a:pt x="67079" y="15873"/>
                </a:cubicBezTo>
                <a:cubicBezTo>
                  <a:pt x="66996" y="15881"/>
                  <a:pt x="66909" y="15890"/>
                  <a:pt x="66812" y="15890"/>
                </a:cubicBezTo>
                <a:cubicBezTo>
                  <a:pt x="66733" y="15890"/>
                  <a:pt x="66651" y="15883"/>
                  <a:pt x="66560" y="15866"/>
                </a:cubicBezTo>
                <a:lnTo>
                  <a:pt x="65960" y="15754"/>
                </a:lnTo>
                <a:lnTo>
                  <a:pt x="66451" y="15393"/>
                </a:lnTo>
                <a:cubicBezTo>
                  <a:pt x="66626" y="15264"/>
                  <a:pt x="66799" y="15140"/>
                  <a:pt x="66965" y="15019"/>
                </a:cubicBezTo>
                <a:cubicBezTo>
                  <a:pt x="67224" y="14832"/>
                  <a:pt x="67468" y="14655"/>
                  <a:pt x="67713" y="14471"/>
                </a:cubicBezTo>
                <a:cubicBezTo>
                  <a:pt x="67878" y="14347"/>
                  <a:pt x="68046" y="14223"/>
                  <a:pt x="68209" y="14103"/>
                </a:cubicBezTo>
                <a:cubicBezTo>
                  <a:pt x="68721" y="13727"/>
                  <a:pt x="69251" y="13337"/>
                  <a:pt x="69720" y="12899"/>
                </a:cubicBezTo>
                <a:cubicBezTo>
                  <a:pt x="69846" y="12780"/>
                  <a:pt x="69957" y="12638"/>
                  <a:pt x="70073" y="12485"/>
                </a:cubicBezTo>
                <a:cubicBezTo>
                  <a:pt x="70109" y="12439"/>
                  <a:pt x="70146" y="12390"/>
                  <a:pt x="70184" y="12344"/>
                </a:cubicBezTo>
                <a:cubicBezTo>
                  <a:pt x="70212" y="12306"/>
                  <a:pt x="70225" y="12257"/>
                  <a:pt x="70223" y="12196"/>
                </a:cubicBezTo>
                <a:lnTo>
                  <a:pt x="70223" y="12194"/>
                </a:lnTo>
                <a:cubicBezTo>
                  <a:pt x="70192" y="10943"/>
                  <a:pt x="70158" y="9527"/>
                  <a:pt x="70128" y="8149"/>
                </a:cubicBezTo>
                <a:cubicBezTo>
                  <a:pt x="70120" y="7767"/>
                  <a:pt x="70115" y="7378"/>
                  <a:pt x="70112" y="7003"/>
                </a:cubicBezTo>
                <a:cubicBezTo>
                  <a:pt x="70108" y="6628"/>
                  <a:pt x="70104" y="6239"/>
                  <a:pt x="70094" y="5860"/>
                </a:cubicBezTo>
                <a:cubicBezTo>
                  <a:pt x="70089" y="5634"/>
                  <a:pt x="70192" y="5512"/>
                  <a:pt x="70279" y="5449"/>
                </a:cubicBezTo>
                <a:cubicBezTo>
                  <a:pt x="70392" y="5368"/>
                  <a:pt x="70523" y="5357"/>
                  <a:pt x="70612" y="5354"/>
                </a:cubicBezTo>
                <a:lnTo>
                  <a:pt x="70613" y="5354"/>
                </a:lnTo>
                <a:cubicBezTo>
                  <a:pt x="70784" y="5350"/>
                  <a:pt x="70958" y="5342"/>
                  <a:pt x="71126" y="5332"/>
                </a:cubicBezTo>
                <a:cubicBezTo>
                  <a:pt x="71330" y="5322"/>
                  <a:pt x="71538" y="5311"/>
                  <a:pt x="71746" y="5308"/>
                </a:cubicBezTo>
                <a:cubicBezTo>
                  <a:pt x="72429" y="5302"/>
                  <a:pt x="73122" y="5281"/>
                  <a:pt x="73793" y="5259"/>
                </a:cubicBezTo>
                <a:cubicBezTo>
                  <a:pt x="74580" y="5233"/>
                  <a:pt x="75390" y="5208"/>
                  <a:pt x="76194" y="5208"/>
                </a:cubicBezTo>
                <a:cubicBezTo>
                  <a:pt x="76279" y="5208"/>
                  <a:pt x="76364" y="5208"/>
                  <a:pt x="76448" y="5209"/>
                </a:cubicBezTo>
                <a:cubicBezTo>
                  <a:pt x="76456" y="5209"/>
                  <a:pt x="76474" y="5205"/>
                  <a:pt x="76487" y="5204"/>
                </a:cubicBezTo>
                <a:cubicBezTo>
                  <a:pt x="76517" y="5200"/>
                  <a:pt x="76553" y="5196"/>
                  <a:pt x="76593" y="5196"/>
                </a:cubicBezTo>
                <a:close/>
                <a:moveTo>
                  <a:pt x="14803" y="13396"/>
                </a:moveTo>
                <a:cubicBezTo>
                  <a:pt x="14819" y="13396"/>
                  <a:pt x="14835" y="13397"/>
                  <a:pt x="14852" y="13398"/>
                </a:cubicBezTo>
                <a:lnTo>
                  <a:pt x="14860" y="13399"/>
                </a:lnTo>
                <a:cubicBezTo>
                  <a:pt x="14993" y="13419"/>
                  <a:pt x="15097" y="13500"/>
                  <a:pt x="15144" y="13619"/>
                </a:cubicBezTo>
                <a:cubicBezTo>
                  <a:pt x="15174" y="13694"/>
                  <a:pt x="15174" y="13765"/>
                  <a:pt x="15174" y="13811"/>
                </a:cubicBezTo>
                <a:lnTo>
                  <a:pt x="15175" y="13814"/>
                </a:lnTo>
                <a:cubicBezTo>
                  <a:pt x="15172" y="14198"/>
                  <a:pt x="15153" y="14589"/>
                  <a:pt x="15134" y="14966"/>
                </a:cubicBezTo>
                <a:cubicBezTo>
                  <a:pt x="15106" y="15556"/>
                  <a:pt x="15077" y="16167"/>
                  <a:pt x="15103" y="16793"/>
                </a:cubicBezTo>
                <a:lnTo>
                  <a:pt x="15128" y="17357"/>
                </a:lnTo>
                <a:lnTo>
                  <a:pt x="14679" y="17015"/>
                </a:lnTo>
                <a:cubicBezTo>
                  <a:pt x="14607" y="16959"/>
                  <a:pt x="14537" y="16906"/>
                  <a:pt x="14471" y="16856"/>
                </a:cubicBezTo>
                <a:cubicBezTo>
                  <a:pt x="14266" y="16700"/>
                  <a:pt x="14088" y="16565"/>
                  <a:pt x="13912" y="16426"/>
                </a:cubicBezTo>
                <a:cubicBezTo>
                  <a:pt x="13813" y="16350"/>
                  <a:pt x="13708" y="16211"/>
                  <a:pt x="13758" y="15972"/>
                </a:cubicBezTo>
                <a:lnTo>
                  <a:pt x="13758" y="15969"/>
                </a:lnTo>
                <a:cubicBezTo>
                  <a:pt x="13927" y="15201"/>
                  <a:pt x="14177" y="14453"/>
                  <a:pt x="14419" y="13731"/>
                </a:cubicBezTo>
                <a:cubicBezTo>
                  <a:pt x="14421" y="13727"/>
                  <a:pt x="14423" y="13719"/>
                  <a:pt x="14424" y="13713"/>
                </a:cubicBezTo>
                <a:cubicBezTo>
                  <a:pt x="14440" y="13666"/>
                  <a:pt x="14463" y="13595"/>
                  <a:pt x="14516" y="13528"/>
                </a:cubicBezTo>
                <a:cubicBezTo>
                  <a:pt x="14588" y="13441"/>
                  <a:pt x="14689" y="13396"/>
                  <a:pt x="14803" y="13396"/>
                </a:cubicBezTo>
                <a:close/>
                <a:moveTo>
                  <a:pt x="2420" y="7010"/>
                </a:moveTo>
                <a:cubicBezTo>
                  <a:pt x="2611" y="7010"/>
                  <a:pt x="2794" y="7029"/>
                  <a:pt x="2962" y="7051"/>
                </a:cubicBezTo>
                <a:cubicBezTo>
                  <a:pt x="3178" y="7077"/>
                  <a:pt x="3390" y="7089"/>
                  <a:pt x="3615" y="7100"/>
                </a:cubicBezTo>
                <a:cubicBezTo>
                  <a:pt x="3782" y="7109"/>
                  <a:pt x="3956" y="7119"/>
                  <a:pt x="4129" y="7135"/>
                </a:cubicBezTo>
                <a:cubicBezTo>
                  <a:pt x="4919" y="7211"/>
                  <a:pt x="5728" y="7223"/>
                  <a:pt x="6524" y="7223"/>
                </a:cubicBezTo>
                <a:cubicBezTo>
                  <a:pt x="6710" y="7223"/>
                  <a:pt x="6895" y="7223"/>
                  <a:pt x="7080" y="7222"/>
                </a:cubicBezTo>
                <a:cubicBezTo>
                  <a:pt x="7258" y="7222"/>
                  <a:pt x="7442" y="7221"/>
                  <a:pt x="7622" y="7221"/>
                </a:cubicBezTo>
                <a:cubicBezTo>
                  <a:pt x="7760" y="7221"/>
                  <a:pt x="7932" y="7237"/>
                  <a:pt x="8056" y="7365"/>
                </a:cubicBezTo>
                <a:cubicBezTo>
                  <a:pt x="8182" y="7494"/>
                  <a:pt x="8190" y="7670"/>
                  <a:pt x="8185" y="7791"/>
                </a:cubicBezTo>
                <a:cubicBezTo>
                  <a:pt x="8157" y="8736"/>
                  <a:pt x="8133" y="9698"/>
                  <a:pt x="8111" y="10628"/>
                </a:cubicBezTo>
                <a:cubicBezTo>
                  <a:pt x="8094" y="11325"/>
                  <a:pt x="8075" y="12047"/>
                  <a:pt x="8056" y="12758"/>
                </a:cubicBezTo>
                <a:cubicBezTo>
                  <a:pt x="8048" y="13109"/>
                  <a:pt x="8416" y="13622"/>
                  <a:pt x="8750" y="13720"/>
                </a:cubicBezTo>
                <a:cubicBezTo>
                  <a:pt x="8833" y="13744"/>
                  <a:pt x="8900" y="13780"/>
                  <a:pt x="8942" y="13806"/>
                </a:cubicBezTo>
                <a:lnTo>
                  <a:pt x="8947" y="13808"/>
                </a:lnTo>
                <a:cubicBezTo>
                  <a:pt x="10623" y="14858"/>
                  <a:pt x="12080" y="15838"/>
                  <a:pt x="13402" y="16806"/>
                </a:cubicBezTo>
                <a:cubicBezTo>
                  <a:pt x="13461" y="16847"/>
                  <a:pt x="13515" y="16893"/>
                  <a:pt x="13603" y="16965"/>
                </a:cubicBezTo>
                <a:lnTo>
                  <a:pt x="14194" y="17453"/>
                </a:lnTo>
                <a:lnTo>
                  <a:pt x="14194" y="17453"/>
                </a:lnTo>
                <a:lnTo>
                  <a:pt x="13445" y="17446"/>
                </a:lnTo>
                <a:cubicBezTo>
                  <a:pt x="13277" y="17444"/>
                  <a:pt x="13111" y="17443"/>
                  <a:pt x="12950" y="17442"/>
                </a:cubicBezTo>
                <a:cubicBezTo>
                  <a:pt x="12498" y="17438"/>
                  <a:pt x="12070" y="17435"/>
                  <a:pt x="11640" y="17413"/>
                </a:cubicBezTo>
                <a:cubicBezTo>
                  <a:pt x="11406" y="17406"/>
                  <a:pt x="11170" y="17402"/>
                  <a:pt x="10934" y="17402"/>
                </a:cubicBezTo>
                <a:cubicBezTo>
                  <a:pt x="10312" y="17402"/>
                  <a:pt x="9688" y="17424"/>
                  <a:pt x="9078" y="17445"/>
                </a:cubicBezTo>
                <a:cubicBezTo>
                  <a:pt x="8667" y="17459"/>
                  <a:pt x="8242" y="17475"/>
                  <a:pt x="7823" y="17482"/>
                </a:cubicBezTo>
                <a:cubicBezTo>
                  <a:pt x="7282" y="17492"/>
                  <a:pt x="6731" y="17515"/>
                  <a:pt x="6198" y="17537"/>
                </a:cubicBezTo>
                <a:cubicBezTo>
                  <a:pt x="5619" y="17559"/>
                  <a:pt x="5020" y="17585"/>
                  <a:pt x="4427" y="17594"/>
                </a:cubicBezTo>
                <a:cubicBezTo>
                  <a:pt x="3932" y="17602"/>
                  <a:pt x="3431" y="17603"/>
                  <a:pt x="2941" y="17603"/>
                </a:cubicBezTo>
                <a:cubicBezTo>
                  <a:pt x="2843" y="17603"/>
                  <a:pt x="2745" y="17603"/>
                  <a:pt x="2648" y="17603"/>
                </a:cubicBezTo>
                <a:lnTo>
                  <a:pt x="2204" y="17603"/>
                </a:lnTo>
                <a:cubicBezTo>
                  <a:pt x="2067" y="17603"/>
                  <a:pt x="1933" y="17588"/>
                  <a:pt x="1804" y="17574"/>
                </a:cubicBezTo>
                <a:cubicBezTo>
                  <a:pt x="1673" y="17560"/>
                  <a:pt x="1546" y="17546"/>
                  <a:pt x="1414" y="17546"/>
                </a:cubicBezTo>
                <a:cubicBezTo>
                  <a:pt x="1365" y="17546"/>
                  <a:pt x="1316" y="17548"/>
                  <a:pt x="1265" y="17552"/>
                </a:cubicBezTo>
                <a:lnTo>
                  <a:pt x="582" y="17608"/>
                </a:lnTo>
                <a:lnTo>
                  <a:pt x="1052" y="17108"/>
                </a:lnTo>
                <a:cubicBezTo>
                  <a:pt x="1134" y="17020"/>
                  <a:pt x="1213" y="16934"/>
                  <a:pt x="1288" y="16852"/>
                </a:cubicBezTo>
                <a:cubicBezTo>
                  <a:pt x="1445" y="16680"/>
                  <a:pt x="1592" y="16519"/>
                  <a:pt x="1752" y="16365"/>
                </a:cubicBezTo>
                <a:cubicBezTo>
                  <a:pt x="2390" y="15748"/>
                  <a:pt x="2942" y="15029"/>
                  <a:pt x="3477" y="14332"/>
                </a:cubicBezTo>
                <a:cubicBezTo>
                  <a:pt x="3631" y="14133"/>
                  <a:pt x="3788" y="13927"/>
                  <a:pt x="3946" y="13726"/>
                </a:cubicBezTo>
                <a:cubicBezTo>
                  <a:pt x="4206" y="13397"/>
                  <a:pt x="4483" y="13073"/>
                  <a:pt x="4751" y="12760"/>
                </a:cubicBezTo>
                <a:cubicBezTo>
                  <a:pt x="4836" y="12661"/>
                  <a:pt x="4921" y="12563"/>
                  <a:pt x="5004" y="12464"/>
                </a:cubicBezTo>
                <a:cubicBezTo>
                  <a:pt x="5204" y="12231"/>
                  <a:pt x="5242" y="11979"/>
                  <a:pt x="5124" y="11670"/>
                </a:cubicBezTo>
                <a:cubicBezTo>
                  <a:pt x="4928" y="11160"/>
                  <a:pt x="4578" y="10725"/>
                  <a:pt x="4238" y="10323"/>
                </a:cubicBezTo>
                <a:cubicBezTo>
                  <a:pt x="3417" y="9358"/>
                  <a:pt x="2513" y="8434"/>
                  <a:pt x="1639" y="7538"/>
                </a:cubicBezTo>
                <a:lnTo>
                  <a:pt x="1329" y="7222"/>
                </a:lnTo>
                <a:lnTo>
                  <a:pt x="1753" y="7099"/>
                </a:lnTo>
                <a:cubicBezTo>
                  <a:pt x="1982" y="7033"/>
                  <a:pt x="2206" y="7010"/>
                  <a:pt x="2420" y="7010"/>
                </a:cubicBezTo>
                <a:close/>
                <a:moveTo>
                  <a:pt x="69568" y="1"/>
                </a:moveTo>
                <a:cubicBezTo>
                  <a:pt x="69563" y="1"/>
                  <a:pt x="69557" y="1"/>
                  <a:pt x="69550" y="1"/>
                </a:cubicBezTo>
                <a:cubicBezTo>
                  <a:pt x="68442" y="11"/>
                  <a:pt x="67316" y="50"/>
                  <a:pt x="66226" y="86"/>
                </a:cubicBezTo>
                <a:cubicBezTo>
                  <a:pt x="66083" y="91"/>
                  <a:pt x="65941" y="95"/>
                  <a:pt x="65798" y="100"/>
                </a:cubicBezTo>
                <a:cubicBezTo>
                  <a:pt x="64926" y="130"/>
                  <a:pt x="64056" y="151"/>
                  <a:pt x="63216" y="171"/>
                </a:cubicBezTo>
                <a:cubicBezTo>
                  <a:pt x="62441" y="189"/>
                  <a:pt x="61652" y="211"/>
                  <a:pt x="60888" y="231"/>
                </a:cubicBezTo>
                <a:cubicBezTo>
                  <a:pt x="60380" y="246"/>
                  <a:pt x="59855" y="260"/>
                  <a:pt x="59339" y="275"/>
                </a:cubicBezTo>
                <a:cubicBezTo>
                  <a:pt x="58572" y="292"/>
                  <a:pt x="57793" y="314"/>
                  <a:pt x="57040" y="334"/>
                </a:cubicBezTo>
                <a:cubicBezTo>
                  <a:pt x="56538" y="349"/>
                  <a:pt x="56019" y="364"/>
                  <a:pt x="55510" y="378"/>
                </a:cubicBezTo>
                <a:cubicBezTo>
                  <a:pt x="55186" y="385"/>
                  <a:pt x="54861" y="394"/>
                  <a:pt x="54537" y="401"/>
                </a:cubicBezTo>
                <a:cubicBezTo>
                  <a:pt x="53593" y="425"/>
                  <a:pt x="52616" y="450"/>
                  <a:pt x="51658" y="481"/>
                </a:cubicBezTo>
                <a:cubicBezTo>
                  <a:pt x="50735" y="513"/>
                  <a:pt x="49923" y="536"/>
                  <a:pt x="49175" y="551"/>
                </a:cubicBezTo>
                <a:cubicBezTo>
                  <a:pt x="47490" y="591"/>
                  <a:pt x="45745" y="634"/>
                  <a:pt x="44020" y="693"/>
                </a:cubicBezTo>
                <a:cubicBezTo>
                  <a:pt x="43520" y="709"/>
                  <a:pt x="43016" y="720"/>
                  <a:pt x="42528" y="731"/>
                </a:cubicBezTo>
                <a:cubicBezTo>
                  <a:pt x="42162" y="739"/>
                  <a:pt x="41786" y="747"/>
                  <a:pt x="41414" y="758"/>
                </a:cubicBezTo>
                <a:cubicBezTo>
                  <a:pt x="40775" y="775"/>
                  <a:pt x="40126" y="793"/>
                  <a:pt x="39499" y="809"/>
                </a:cubicBezTo>
                <a:cubicBezTo>
                  <a:pt x="38870" y="827"/>
                  <a:pt x="38221" y="844"/>
                  <a:pt x="37582" y="861"/>
                </a:cubicBezTo>
                <a:lnTo>
                  <a:pt x="37581" y="861"/>
                </a:lnTo>
                <a:cubicBezTo>
                  <a:pt x="36320" y="897"/>
                  <a:pt x="35016" y="936"/>
                  <a:pt x="33728" y="964"/>
                </a:cubicBezTo>
                <a:cubicBezTo>
                  <a:pt x="32577" y="989"/>
                  <a:pt x="31409" y="1023"/>
                  <a:pt x="30279" y="1054"/>
                </a:cubicBezTo>
                <a:cubicBezTo>
                  <a:pt x="29719" y="1069"/>
                  <a:pt x="29140" y="1086"/>
                  <a:pt x="28571" y="1100"/>
                </a:cubicBezTo>
                <a:cubicBezTo>
                  <a:pt x="27393" y="1131"/>
                  <a:pt x="26058" y="1164"/>
                  <a:pt x="24738" y="1203"/>
                </a:cubicBezTo>
                <a:cubicBezTo>
                  <a:pt x="24092" y="1221"/>
                  <a:pt x="23434" y="1239"/>
                  <a:pt x="22798" y="1255"/>
                </a:cubicBezTo>
                <a:cubicBezTo>
                  <a:pt x="22162" y="1271"/>
                  <a:pt x="21504" y="1288"/>
                  <a:pt x="20859" y="1307"/>
                </a:cubicBezTo>
                <a:lnTo>
                  <a:pt x="20807" y="1308"/>
                </a:lnTo>
                <a:cubicBezTo>
                  <a:pt x="19577" y="1344"/>
                  <a:pt x="18304" y="1381"/>
                  <a:pt x="17049" y="1410"/>
                </a:cubicBezTo>
                <a:cubicBezTo>
                  <a:pt x="15882" y="1436"/>
                  <a:pt x="14613" y="1472"/>
                  <a:pt x="13173" y="1516"/>
                </a:cubicBezTo>
                <a:cubicBezTo>
                  <a:pt x="12612" y="1536"/>
                  <a:pt x="12044" y="1546"/>
                  <a:pt x="11493" y="1556"/>
                </a:cubicBezTo>
                <a:cubicBezTo>
                  <a:pt x="10945" y="1567"/>
                  <a:pt x="10379" y="1577"/>
                  <a:pt x="9824" y="1596"/>
                </a:cubicBezTo>
                <a:cubicBezTo>
                  <a:pt x="9450" y="1608"/>
                  <a:pt x="9077" y="1616"/>
                  <a:pt x="8714" y="1623"/>
                </a:cubicBezTo>
                <a:lnTo>
                  <a:pt x="8709" y="1623"/>
                </a:lnTo>
                <a:cubicBezTo>
                  <a:pt x="8536" y="1626"/>
                  <a:pt x="8433" y="1695"/>
                  <a:pt x="8363" y="1854"/>
                </a:cubicBezTo>
                <a:cubicBezTo>
                  <a:pt x="8310" y="1974"/>
                  <a:pt x="8286" y="2097"/>
                  <a:pt x="8286" y="2238"/>
                </a:cubicBezTo>
                <a:cubicBezTo>
                  <a:pt x="8291" y="3000"/>
                  <a:pt x="8265" y="3770"/>
                  <a:pt x="8240" y="4514"/>
                </a:cubicBezTo>
                <a:cubicBezTo>
                  <a:pt x="8222" y="4996"/>
                  <a:pt x="8206" y="5493"/>
                  <a:pt x="8198" y="5983"/>
                </a:cubicBezTo>
                <a:lnTo>
                  <a:pt x="8198" y="5987"/>
                </a:lnTo>
                <a:lnTo>
                  <a:pt x="8198" y="6010"/>
                </a:lnTo>
                <a:cubicBezTo>
                  <a:pt x="8195" y="6108"/>
                  <a:pt x="8191" y="6273"/>
                  <a:pt x="8056" y="6386"/>
                </a:cubicBezTo>
                <a:cubicBezTo>
                  <a:pt x="7986" y="6445"/>
                  <a:pt x="7897" y="6475"/>
                  <a:pt x="7792" y="6475"/>
                </a:cubicBezTo>
                <a:cubicBezTo>
                  <a:pt x="7759" y="6475"/>
                  <a:pt x="7726" y="6472"/>
                  <a:pt x="7691" y="6467"/>
                </a:cubicBezTo>
                <a:lnTo>
                  <a:pt x="7689" y="6467"/>
                </a:lnTo>
                <a:cubicBezTo>
                  <a:pt x="7331" y="6407"/>
                  <a:pt x="6967" y="6375"/>
                  <a:pt x="6605" y="6371"/>
                </a:cubicBezTo>
                <a:lnTo>
                  <a:pt x="6466" y="6371"/>
                </a:lnTo>
                <a:cubicBezTo>
                  <a:pt x="5663" y="6371"/>
                  <a:pt x="4853" y="6403"/>
                  <a:pt x="4089" y="6438"/>
                </a:cubicBezTo>
                <a:cubicBezTo>
                  <a:pt x="3942" y="6444"/>
                  <a:pt x="3795" y="6447"/>
                  <a:pt x="3648" y="6447"/>
                </a:cubicBezTo>
                <a:cubicBezTo>
                  <a:pt x="2914" y="6447"/>
                  <a:pt x="2184" y="6377"/>
                  <a:pt x="1475" y="6309"/>
                </a:cubicBezTo>
                <a:cubicBezTo>
                  <a:pt x="1357" y="6297"/>
                  <a:pt x="1240" y="6286"/>
                  <a:pt x="1122" y="6276"/>
                </a:cubicBezTo>
                <a:lnTo>
                  <a:pt x="1120" y="6276"/>
                </a:lnTo>
                <a:cubicBezTo>
                  <a:pt x="983" y="6261"/>
                  <a:pt x="857" y="6252"/>
                  <a:pt x="739" y="6252"/>
                </a:cubicBezTo>
                <a:cubicBezTo>
                  <a:pt x="609" y="6252"/>
                  <a:pt x="488" y="6263"/>
                  <a:pt x="372" y="6293"/>
                </a:cubicBezTo>
                <a:cubicBezTo>
                  <a:pt x="223" y="6330"/>
                  <a:pt x="116" y="6422"/>
                  <a:pt x="79" y="6545"/>
                </a:cubicBezTo>
                <a:cubicBezTo>
                  <a:pt x="42" y="6663"/>
                  <a:pt x="76" y="6786"/>
                  <a:pt x="171" y="6895"/>
                </a:cubicBezTo>
                <a:lnTo>
                  <a:pt x="233" y="6963"/>
                </a:lnTo>
                <a:cubicBezTo>
                  <a:pt x="512" y="7271"/>
                  <a:pt x="800" y="7591"/>
                  <a:pt x="1101" y="7877"/>
                </a:cubicBezTo>
                <a:cubicBezTo>
                  <a:pt x="1957" y="8692"/>
                  <a:pt x="2760" y="9571"/>
                  <a:pt x="3575" y="10476"/>
                </a:cubicBezTo>
                <a:cubicBezTo>
                  <a:pt x="3844" y="10773"/>
                  <a:pt x="4186" y="11176"/>
                  <a:pt x="4445" y="11641"/>
                </a:cubicBezTo>
                <a:cubicBezTo>
                  <a:pt x="4578" y="11880"/>
                  <a:pt x="4555" y="12089"/>
                  <a:pt x="4372" y="12299"/>
                </a:cubicBezTo>
                <a:cubicBezTo>
                  <a:pt x="4021" y="12701"/>
                  <a:pt x="3679" y="13095"/>
                  <a:pt x="3370" y="13507"/>
                </a:cubicBezTo>
                <a:cubicBezTo>
                  <a:pt x="2629" y="14493"/>
                  <a:pt x="1730" y="15638"/>
                  <a:pt x="670" y="16640"/>
                </a:cubicBezTo>
                <a:cubicBezTo>
                  <a:pt x="305" y="16984"/>
                  <a:pt x="99" y="17334"/>
                  <a:pt x="23" y="17743"/>
                </a:cubicBezTo>
                <a:cubicBezTo>
                  <a:pt x="0" y="17867"/>
                  <a:pt x="28" y="17988"/>
                  <a:pt x="99" y="18067"/>
                </a:cubicBezTo>
                <a:cubicBezTo>
                  <a:pt x="146" y="18120"/>
                  <a:pt x="208" y="18148"/>
                  <a:pt x="284" y="18148"/>
                </a:cubicBezTo>
                <a:cubicBezTo>
                  <a:pt x="293" y="18148"/>
                  <a:pt x="302" y="18147"/>
                  <a:pt x="311" y="18147"/>
                </a:cubicBezTo>
                <a:cubicBezTo>
                  <a:pt x="421" y="18138"/>
                  <a:pt x="531" y="18135"/>
                  <a:pt x="640" y="18135"/>
                </a:cubicBezTo>
                <a:cubicBezTo>
                  <a:pt x="815" y="18135"/>
                  <a:pt x="987" y="18143"/>
                  <a:pt x="1155" y="18151"/>
                </a:cubicBezTo>
                <a:cubicBezTo>
                  <a:pt x="1303" y="18159"/>
                  <a:pt x="1442" y="18165"/>
                  <a:pt x="1583" y="18166"/>
                </a:cubicBezTo>
                <a:cubicBezTo>
                  <a:pt x="2182" y="18169"/>
                  <a:pt x="2791" y="18180"/>
                  <a:pt x="3379" y="18190"/>
                </a:cubicBezTo>
                <a:cubicBezTo>
                  <a:pt x="4074" y="18201"/>
                  <a:pt x="4783" y="18213"/>
                  <a:pt x="5493" y="18213"/>
                </a:cubicBezTo>
                <a:cubicBezTo>
                  <a:pt x="5982" y="18213"/>
                  <a:pt x="6470" y="18207"/>
                  <a:pt x="6955" y="18192"/>
                </a:cubicBezTo>
                <a:cubicBezTo>
                  <a:pt x="8341" y="18147"/>
                  <a:pt x="9748" y="18142"/>
                  <a:pt x="11111" y="18138"/>
                </a:cubicBezTo>
                <a:cubicBezTo>
                  <a:pt x="11188" y="18138"/>
                  <a:pt x="11266" y="18137"/>
                  <a:pt x="11345" y="18137"/>
                </a:cubicBezTo>
                <a:cubicBezTo>
                  <a:pt x="11501" y="18137"/>
                  <a:pt x="11657" y="18138"/>
                  <a:pt x="11810" y="18138"/>
                </a:cubicBezTo>
                <a:cubicBezTo>
                  <a:pt x="11914" y="18139"/>
                  <a:pt x="12019" y="18139"/>
                  <a:pt x="12124" y="18139"/>
                </a:cubicBezTo>
                <a:cubicBezTo>
                  <a:pt x="12937" y="18139"/>
                  <a:pt x="13771" y="18132"/>
                  <a:pt x="14587" y="18078"/>
                </a:cubicBezTo>
                <a:cubicBezTo>
                  <a:pt x="14650" y="18072"/>
                  <a:pt x="14717" y="18063"/>
                  <a:pt x="14788" y="18054"/>
                </a:cubicBezTo>
                <a:cubicBezTo>
                  <a:pt x="14896" y="18039"/>
                  <a:pt x="15014" y="18022"/>
                  <a:pt x="15140" y="18022"/>
                </a:cubicBezTo>
                <a:cubicBezTo>
                  <a:pt x="15207" y="18022"/>
                  <a:pt x="15276" y="18027"/>
                  <a:pt x="15346" y="18039"/>
                </a:cubicBezTo>
                <a:lnTo>
                  <a:pt x="15347" y="18039"/>
                </a:lnTo>
                <a:cubicBezTo>
                  <a:pt x="15375" y="18045"/>
                  <a:pt x="15402" y="18047"/>
                  <a:pt x="15429" y="18047"/>
                </a:cubicBezTo>
                <a:cubicBezTo>
                  <a:pt x="15522" y="18047"/>
                  <a:pt x="15601" y="18014"/>
                  <a:pt x="15665" y="17949"/>
                </a:cubicBezTo>
                <a:cubicBezTo>
                  <a:pt x="15763" y="17846"/>
                  <a:pt x="15794" y="17700"/>
                  <a:pt x="15774" y="17606"/>
                </a:cubicBezTo>
                <a:cubicBezTo>
                  <a:pt x="15698" y="17250"/>
                  <a:pt x="15693" y="16876"/>
                  <a:pt x="15756" y="16428"/>
                </a:cubicBezTo>
                <a:cubicBezTo>
                  <a:pt x="15764" y="15803"/>
                  <a:pt x="15773" y="15157"/>
                  <a:pt x="15768" y="14535"/>
                </a:cubicBezTo>
                <a:lnTo>
                  <a:pt x="15768" y="14532"/>
                </a:lnTo>
                <a:lnTo>
                  <a:pt x="15768" y="14527"/>
                </a:lnTo>
                <a:lnTo>
                  <a:pt x="15780" y="13923"/>
                </a:lnTo>
                <a:cubicBezTo>
                  <a:pt x="15789" y="13558"/>
                  <a:pt x="15990" y="13365"/>
                  <a:pt x="16363" y="13365"/>
                </a:cubicBezTo>
                <a:cubicBezTo>
                  <a:pt x="16447" y="13366"/>
                  <a:pt x="16530" y="13366"/>
                  <a:pt x="16613" y="13366"/>
                </a:cubicBezTo>
                <a:cubicBezTo>
                  <a:pt x="17482" y="13366"/>
                  <a:pt x="18360" y="13352"/>
                  <a:pt x="19212" y="13340"/>
                </a:cubicBezTo>
                <a:lnTo>
                  <a:pt x="19688" y="13331"/>
                </a:lnTo>
                <a:cubicBezTo>
                  <a:pt x="20285" y="13322"/>
                  <a:pt x="20894" y="13312"/>
                  <a:pt x="21482" y="13301"/>
                </a:cubicBezTo>
                <a:cubicBezTo>
                  <a:pt x="22951" y="13278"/>
                  <a:pt x="24469" y="13252"/>
                  <a:pt x="25961" y="13236"/>
                </a:cubicBezTo>
                <a:cubicBezTo>
                  <a:pt x="26774" y="13231"/>
                  <a:pt x="27601" y="13217"/>
                  <a:pt x="28401" y="13205"/>
                </a:cubicBezTo>
                <a:cubicBezTo>
                  <a:pt x="28802" y="13198"/>
                  <a:pt x="29216" y="13192"/>
                  <a:pt x="29624" y="13187"/>
                </a:cubicBezTo>
                <a:cubicBezTo>
                  <a:pt x="30945" y="13170"/>
                  <a:pt x="32311" y="13154"/>
                  <a:pt x="33676" y="13133"/>
                </a:cubicBezTo>
                <a:lnTo>
                  <a:pt x="33715" y="13133"/>
                </a:lnTo>
                <a:cubicBezTo>
                  <a:pt x="34950" y="13116"/>
                  <a:pt x="36227" y="13100"/>
                  <a:pt x="37484" y="13080"/>
                </a:cubicBezTo>
                <a:cubicBezTo>
                  <a:pt x="38155" y="13069"/>
                  <a:pt x="38836" y="13061"/>
                  <a:pt x="39496" y="13053"/>
                </a:cubicBezTo>
                <a:cubicBezTo>
                  <a:pt x="40157" y="13046"/>
                  <a:pt x="40841" y="13036"/>
                  <a:pt x="41513" y="13026"/>
                </a:cubicBezTo>
                <a:cubicBezTo>
                  <a:pt x="42142" y="13018"/>
                  <a:pt x="42778" y="13007"/>
                  <a:pt x="43396" y="12999"/>
                </a:cubicBezTo>
                <a:cubicBezTo>
                  <a:pt x="44012" y="12990"/>
                  <a:pt x="44649" y="12979"/>
                  <a:pt x="45278" y="12971"/>
                </a:cubicBezTo>
                <a:cubicBezTo>
                  <a:pt x="46637" y="12955"/>
                  <a:pt x="48044" y="12938"/>
                  <a:pt x="49424" y="12918"/>
                </a:cubicBezTo>
                <a:cubicBezTo>
                  <a:pt x="49887" y="12910"/>
                  <a:pt x="50355" y="12903"/>
                  <a:pt x="50807" y="12895"/>
                </a:cubicBezTo>
                <a:cubicBezTo>
                  <a:pt x="51564" y="12882"/>
                  <a:pt x="52345" y="12868"/>
                  <a:pt x="53116" y="12863"/>
                </a:cubicBezTo>
                <a:cubicBezTo>
                  <a:pt x="53847" y="12857"/>
                  <a:pt x="54590" y="12846"/>
                  <a:pt x="55309" y="12835"/>
                </a:cubicBezTo>
                <a:cubicBezTo>
                  <a:pt x="56147" y="12822"/>
                  <a:pt x="57014" y="12809"/>
                  <a:pt x="57869" y="12805"/>
                </a:cubicBezTo>
                <a:lnTo>
                  <a:pt x="60644" y="12780"/>
                </a:lnTo>
                <a:cubicBezTo>
                  <a:pt x="60658" y="12780"/>
                  <a:pt x="60672" y="12779"/>
                  <a:pt x="60691" y="12779"/>
                </a:cubicBezTo>
                <a:cubicBezTo>
                  <a:pt x="60711" y="12778"/>
                  <a:pt x="60735" y="12776"/>
                  <a:pt x="60763" y="12776"/>
                </a:cubicBezTo>
                <a:cubicBezTo>
                  <a:pt x="61750" y="12761"/>
                  <a:pt x="62768" y="12744"/>
                  <a:pt x="63798" y="12722"/>
                </a:cubicBezTo>
                <a:cubicBezTo>
                  <a:pt x="63805" y="12722"/>
                  <a:pt x="63813" y="12722"/>
                  <a:pt x="63822" y="12722"/>
                </a:cubicBezTo>
                <a:cubicBezTo>
                  <a:pt x="63894" y="12722"/>
                  <a:pt x="64044" y="12732"/>
                  <a:pt x="64158" y="12842"/>
                </a:cubicBezTo>
                <a:cubicBezTo>
                  <a:pt x="64274" y="12956"/>
                  <a:pt x="64287" y="13109"/>
                  <a:pt x="64287" y="13215"/>
                </a:cubicBezTo>
                <a:lnTo>
                  <a:pt x="64287" y="13457"/>
                </a:lnTo>
                <a:cubicBezTo>
                  <a:pt x="64285" y="13824"/>
                  <a:pt x="64284" y="14169"/>
                  <a:pt x="64308" y="14522"/>
                </a:cubicBezTo>
                <a:cubicBezTo>
                  <a:pt x="64313" y="14603"/>
                  <a:pt x="64320" y="14684"/>
                  <a:pt x="64330" y="14771"/>
                </a:cubicBezTo>
                <a:cubicBezTo>
                  <a:pt x="64360" y="15075"/>
                  <a:pt x="64391" y="15389"/>
                  <a:pt x="64314" y="15725"/>
                </a:cubicBezTo>
                <a:lnTo>
                  <a:pt x="64313" y="15727"/>
                </a:lnTo>
                <a:cubicBezTo>
                  <a:pt x="64290" y="15820"/>
                  <a:pt x="64303" y="15944"/>
                  <a:pt x="64314" y="16076"/>
                </a:cubicBezTo>
                <a:cubicBezTo>
                  <a:pt x="64319" y="16139"/>
                  <a:pt x="64325" y="16204"/>
                  <a:pt x="64329" y="16272"/>
                </a:cubicBezTo>
                <a:cubicBezTo>
                  <a:pt x="64331" y="16320"/>
                  <a:pt x="64345" y="16392"/>
                  <a:pt x="64440" y="16452"/>
                </a:cubicBezTo>
                <a:cubicBezTo>
                  <a:pt x="64525" y="16504"/>
                  <a:pt x="64649" y="16533"/>
                  <a:pt x="64795" y="16533"/>
                </a:cubicBezTo>
                <a:cubicBezTo>
                  <a:pt x="64813" y="16533"/>
                  <a:pt x="64832" y="16533"/>
                  <a:pt x="64851" y="16532"/>
                </a:cubicBezTo>
                <a:cubicBezTo>
                  <a:pt x="65491" y="16504"/>
                  <a:pt x="66137" y="16485"/>
                  <a:pt x="66760" y="16470"/>
                </a:cubicBezTo>
                <a:cubicBezTo>
                  <a:pt x="67012" y="16463"/>
                  <a:pt x="67265" y="16462"/>
                  <a:pt x="67510" y="16460"/>
                </a:cubicBezTo>
                <a:cubicBezTo>
                  <a:pt x="67935" y="16458"/>
                  <a:pt x="68372" y="16455"/>
                  <a:pt x="68800" y="16428"/>
                </a:cubicBezTo>
                <a:cubicBezTo>
                  <a:pt x="69091" y="16412"/>
                  <a:pt x="69383" y="16409"/>
                  <a:pt x="69666" y="16408"/>
                </a:cubicBezTo>
                <a:cubicBezTo>
                  <a:pt x="69867" y="16407"/>
                  <a:pt x="70076" y="16406"/>
                  <a:pt x="70278" y="16398"/>
                </a:cubicBezTo>
                <a:cubicBezTo>
                  <a:pt x="71823" y="16350"/>
                  <a:pt x="73397" y="16309"/>
                  <a:pt x="74918" y="16268"/>
                </a:cubicBezTo>
                <a:lnTo>
                  <a:pt x="74979" y="16267"/>
                </a:lnTo>
                <a:cubicBezTo>
                  <a:pt x="75417" y="16254"/>
                  <a:pt x="75863" y="16249"/>
                  <a:pt x="76295" y="16244"/>
                </a:cubicBezTo>
                <a:cubicBezTo>
                  <a:pt x="76553" y="16242"/>
                  <a:pt x="76818" y="16237"/>
                  <a:pt x="77080" y="16233"/>
                </a:cubicBezTo>
                <a:lnTo>
                  <a:pt x="77085" y="16233"/>
                </a:lnTo>
                <a:cubicBezTo>
                  <a:pt x="77121" y="16233"/>
                  <a:pt x="77230" y="16233"/>
                  <a:pt x="77300" y="16207"/>
                </a:cubicBezTo>
                <a:lnTo>
                  <a:pt x="77306" y="16204"/>
                </a:lnTo>
                <a:cubicBezTo>
                  <a:pt x="77439" y="16156"/>
                  <a:pt x="77569" y="16140"/>
                  <a:pt x="77694" y="16140"/>
                </a:cubicBezTo>
                <a:cubicBezTo>
                  <a:pt x="77830" y="16140"/>
                  <a:pt x="77960" y="16159"/>
                  <a:pt x="78082" y="16177"/>
                </a:cubicBezTo>
                <a:lnTo>
                  <a:pt x="78122" y="16184"/>
                </a:lnTo>
                <a:cubicBezTo>
                  <a:pt x="78247" y="16201"/>
                  <a:pt x="78359" y="16210"/>
                  <a:pt x="78461" y="16210"/>
                </a:cubicBezTo>
                <a:cubicBezTo>
                  <a:pt x="78499" y="16210"/>
                  <a:pt x="78535" y="16209"/>
                  <a:pt x="78570" y="16207"/>
                </a:cubicBezTo>
                <a:lnTo>
                  <a:pt x="78571" y="16207"/>
                </a:lnTo>
                <a:cubicBezTo>
                  <a:pt x="78681" y="16199"/>
                  <a:pt x="78783" y="16149"/>
                  <a:pt x="78851" y="16067"/>
                </a:cubicBezTo>
                <a:cubicBezTo>
                  <a:pt x="78902" y="16000"/>
                  <a:pt x="78930" y="15921"/>
                  <a:pt x="78922" y="15843"/>
                </a:cubicBezTo>
                <a:cubicBezTo>
                  <a:pt x="78911" y="15734"/>
                  <a:pt x="78856" y="15625"/>
                  <a:pt x="78745" y="15482"/>
                </a:cubicBezTo>
                <a:cubicBezTo>
                  <a:pt x="78487" y="15148"/>
                  <a:pt x="78199" y="14826"/>
                  <a:pt x="77920" y="14514"/>
                </a:cubicBezTo>
                <a:cubicBezTo>
                  <a:pt x="77704" y="14275"/>
                  <a:pt x="77481" y="14026"/>
                  <a:pt x="77271" y="13769"/>
                </a:cubicBezTo>
                <a:cubicBezTo>
                  <a:pt x="76469" y="12801"/>
                  <a:pt x="75603" y="11776"/>
                  <a:pt x="74643" y="10816"/>
                </a:cubicBezTo>
                <a:cubicBezTo>
                  <a:pt x="74420" y="10592"/>
                  <a:pt x="74405" y="10363"/>
                  <a:pt x="74596" y="10113"/>
                </a:cubicBezTo>
                <a:cubicBezTo>
                  <a:pt x="75491" y="8923"/>
                  <a:pt x="76274" y="7804"/>
                  <a:pt x="76988" y="6695"/>
                </a:cubicBezTo>
                <a:cubicBezTo>
                  <a:pt x="77013" y="6657"/>
                  <a:pt x="77038" y="6618"/>
                  <a:pt x="77062" y="6580"/>
                </a:cubicBezTo>
                <a:cubicBezTo>
                  <a:pt x="77313" y="6186"/>
                  <a:pt x="77573" y="5778"/>
                  <a:pt x="77915" y="5429"/>
                </a:cubicBezTo>
                <a:cubicBezTo>
                  <a:pt x="78128" y="5204"/>
                  <a:pt x="78115" y="5126"/>
                  <a:pt x="78077" y="5051"/>
                </a:cubicBezTo>
                <a:cubicBezTo>
                  <a:pt x="77923" y="4751"/>
                  <a:pt x="77822" y="4622"/>
                  <a:pt x="77606" y="4622"/>
                </a:cubicBezTo>
                <a:cubicBezTo>
                  <a:pt x="77601" y="4622"/>
                  <a:pt x="77596" y="4622"/>
                  <a:pt x="77591" y="4622"/>
                </a:cubicBezTo>
                <a:cubicBezTo>
                  <a:pt x="77302" y="4632"/>
                  <a:pt x="77011" y="4633"/>
                  <a:pt x="76728" y="4636"/>
                </a:cubicBezTo>
                <a:cubicBezTo>
                  <a:pt x="76448" y="4638"/>
                  <a:pt x="76159" y="4640"/>
                  <a:pt x="75877" y="4648"/>
                </a:cubicBezTo>
                <a:cubicBezTo>
                  <a:pt x="75491" y="4661"/>
                  <a:pt x="75097" y="4667"/>
                  <a:pt x="74718" y="4673"/>
                </a:cubicBezTo>
                <a:cubicBezTo>
                  <a:pt x="74152" y="4682"/>
                  <a:pt x="73566" y="4693"/>
                  <a:pt x="72992" y="4719"/>
                </a:cubicBezTo>
                <a:cubicBezTo>
                  <a:pt x="72575" y="4739"/>
                  <a:pt x="72153" y="4750"/>
                  <a:pt x="71746" y="4764"/>
                </a:cubicBezTo>
                <a:cubicBezTo>
                  <a:pt x="71340" y="4775"/>
                  <a:pt x="70920" y="4787"/>
                  <a:pt x="70507" y="4807"/>
                </a:cubicBezTo>
                <a:lnTo>
                  <a:pt x="70504" y="4807"/>
                </a:lnTo>
                <a:cubicBezTo>
                  <a:pt x="70496" y="4807"/>
                  <a:pt x="70486" y="4807"/>
                  <a:pt x="70476" y="4807"/>
                </a:cubicBezTo>
                <a:cubicBezTo>
                  <a:pt x="70402" y="4807"/>
                  <a:pt x="70269" y="4798"/>
                  <a:pt x="70169" y="4699"/>
                </a:cubicBezTo>
                <a:cubicBezTo>
                  <a:pt x="70055" y="4584"/>
                  <a:pt x="70058" y="4431"/>
                  <a:pt x="70061" y="4382"/>
                </a:cubicBezTo>
                <a:cubicBezTo>
                  <a:pt x="70069" y="4121"/>
                  <a:pt x="70056" y="3862"/>
                  <a:pt x="70043" y="3587"/>
                </a:cubicBezTo>
                <a:cubicBezTo>
                  <a:pt x="70029" y="3288"/>
                  <a:pt x="70015" y="2979"/>
                  <a:pt x="70027" y="2669"/>
                </a:cubicBezTo>
                <a:cubicBezTo>
                  <a:pt x="70034" y="2527"/>
                  <a:pt x="70024" y="2383"/>
                  <a:pt x="70012" y="2228"/>
                </a:cubicBezTo>
                <a:cubicBezTo>
                  <a:pt x="70010" y="2185"/>
                  <a:pt x="70006" y="2139"/>
                  <a:pt x="70004" y="2096"/>
                </a:cubicBezTo>
                <a:lnTo>
                  <a:pt x="70004" y="2093"/>
                </a:lnTo>
                <a:cubicBezTo>
                  <a:pt x="69991" y="1881"/>
                  <a:pt x="69989" y="1670"/>
                  <a:pt x="69986" y="1464"/>
                </a:cubicBezTo>
                <a:cubicBezTo>
                  <a:pt x="69981" y="1108"/>
                  <a:pt x="69978" y="772"/>
                  <a:pt x="69934" y="431"/>
                </a:cubicBezTo>
                <a:cubicBezTo>
                  <a:pt x="69919" y="311"/>
                  <a:pt x="69892" y="140"/>
                  <a:pt x="69829" y="69"/>
                </a:cubicBezTo>
                <a:cubicBezTo>
                  <a:pt x="69814" y="51"/>
                  <a:pt x="69769" y="1"/>
                  <a:pt x="69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B3F5BC-FA74-7CAD-B62F-8CEDB98A7D4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58DD1C1F-CE61-AC87-157B-C8AB1C1D2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149D4CB7-DFBE-70E3-B0D3-AEEFE743F3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mandado,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DFEE4591-D8DD-BD90-A6ED-7E48C45E7CEA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0023D10E-1DED-B74D-04AA-6618AB35880E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F22FC801-375D-8DC0-DAEF-C4A9C94A5AB6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73C111CF-37C0-43DB-113C-0E19878D2E98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8CE289C7-1749-B90D-682E-7864A28401FF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6E978638-D5D8-9309-FD36-C327356F8AF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23AAA364-674C-EA3D-278F-E75364EB25A6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0C9AAEB3-4944-6FE6-A42C-D3CD4D747678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719CF31B-A86B-C565-5F15-4D62B0D81F0A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CAC46750-81CE-233A-45B3-5F0F4E1814E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BBA69085-864C-90CF-8C5D-9A3F85124352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0A6378BE-9C6E-9067-5682-FCA466378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628469"/>
              </p:ext>
            </p:extLst>
          </p:nvPr>
        </p:nvGraphicFramePr>
        <p:xfrm>
          <a:off x="343036" y="2070419"/>
          <a:ext cx="12778740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Desrespeita e confronta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Vira o olho, reclama, mas faz.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Respeita e faz.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Faz com alegria e respeita a autoridade.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1F633BEA-E1A4-358B-1346-C0E09AFEE4D3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8989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CB42C1CD-35E2-BE32-BF67-3CBDFF309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B3833AA0-595C-2FDB-9DF4-DDAE38B1D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posta,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3FA9F5AD-3E7F-B0C9-AA88-95577589F9D2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3C063519-592A-DE9C-0B4F-4F0851639274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DA4D55A2-D7B5-D901-19C3-BD54EBDF91F0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6DF5BF59-37D3-4140-C517-BCA248B75C23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2A7DE8E5-C4B4-31E1-B990-F8DBD7FC0F4D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F092B70F-34CD-2D1C-E8F8-42634E32593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11736725-5975-EFBB-1726-C1563B1739D7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A7BF723F-11EB-F492-1723-E9E1E3473364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297B95DF-AA15-FE60-BE07-5E32E8540A51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1809F2EB-E423-4065-FBC0-A0357C16A1A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5B168422-A985-6274-3724-334C3A0EFB6D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6F660E9D-BB1F-3FC6-54E0-BDE79B4A9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276971"/>
              </p:ext>
            </p:extLst>
          </p:nvPr>
        </p:nvGraphicFramePr>
        <p:xfrm>
          <a:off x="343036" y="2070419"/>
          <a:ext cx="12778740" cy="47547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Adora debates, posta indiretas e não perde uma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Não arranja tretas, mas sabe de todas 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</a:t>
                      </a: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vita conflitos 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Usa de maneira saudável e edificante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61FBF0A0-2404-F201-1674-61ABF7878AAE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0519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D1EBBD64-E70D-8BF0-1DD2-D2DDABAE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433EA9DB-5691-B2BB-7DB3-DC9E135BE5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toma decisões,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C125CC2C-966C-1418-0C40-A94D1F986C99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1E22951E-9009-8CC3-5E87-E43F1E5BBC3E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9E95D201-2C25-6523-35AC-65C30F437E23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6C39D870-8251-EFD6-581A-1192DE061456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757DCFC0-A488-2D4B-1A25-280EC962FF21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952EE4F6-8202-B9D8-0954-A8988D3E87BA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F1A3D8E9-89EE-6B76-884D-86CEAF97A827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196A9073-A2FF-ACC5-1667-B861B6510F87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1B49249B-246C-515C-05CB-E3B22200F36B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A3E3FB85-E9E8-F62F-38F0-BF7C7A5958E6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CB537B12-E0AE-3609-F706-01295EFEA301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3750ABDB-E044-A301-6E90-90706F58A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983156"/>
              </p:ext>
            </p:extLst>
          </p:nvPr>
        </p:nvGraphicFramePr>
        <p:xfrm>
          <a:off x="343036" y="2070419"/>
          <a:ext cx="12778740" cy="487668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Age por impulso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Decide mais pela emoção do que qualquer outra coisa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Pensa antes de agir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Ora, busca conselhos e toma a decisão pela Palavra.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DAE53D91-A63A-FB49-45A2-3C9DBB1E0BB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2195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64FBB025-0FF2-762E-4A6E-CB6F04C9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1D830BBE-15A7-FD2F-5D9E-11EC8F0FDE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confrontado,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74919602-3550-9D4D-7F7D-3E2C0C445DD6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A700F96F-8B7B-3003-0CF7-ED28C07C2347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76F5066B-8619-7890-F6A3-1B646F49E4FF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41AB2D34-C731-AA11-C032-2FA0AB8E68EA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58E70B2B-690B-59C2-0B7E-1500A4139A41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CA721E39-6DF1-93CC-27D4-FF037A04BDAE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4A9F17EF-0B6B-A467-3DA4-32E8D565AB44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72F310A7-5D94-1047-F71C-E36D3D7EF9AB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D552FB0D-26CA-E9C8-6BD8-D68788A75B65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A507A2C9-1F98-6A30-FB15-45D1039F437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A5A4080F-6BC6-02C9-7E6A-C8F717F10B53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3F96E083-3ED1-FE55-BDCD-5F67B9FAD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667079"/>
              </p:ext>
            </p:extLst>
          </p:nvPr>
        </p:nvGraphicFramePr>
        <p:xfrm>
          <a:off x="343036" y="2070419"/>
          <a:ext cx="12778740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 ofende e reage mal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Fica na defensiva e acha que é pessoal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Escuta, mesmo desconfortável.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Vê como oportunidade de crescimento.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E9E13E7A-7A7B-2013-2A6B-9DFC9D6F3300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9153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68FB8DE2-CA8E-80AE-669A-1E78010F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0967FA70-121A-5064-F31C-DB065F2F74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desanimado,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AC549F79-0B84-A212-5A51-8F281EA719D9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0DA167B0-013A-FDF6-511E-977AE38200A4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B9A2A0E2-9C61-F02D-CE61-2DAF1743A278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39B78BFB-3DA2-67FA-A597-4E3D0BAB9BF0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3DB026DE-86D4-7A8B-1339-409DD328854B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4B8F1104-B899-DD93-36E4-95F11871540A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087573F2-F1CA-6D64-4318-C170BFA3E60E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3D2AE389-4DA4-5D5A-9F14-0E6C4977195A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617FD7DD-9F9E-365E-331E-D4CA9DADA0AC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669C8267-EB4C-A6F1-F5A1-07D175CF4DEB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6757CBEE-0EF6-2215-600F-82D99E865C07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689CBCC5-EEBF-7F87-B09F-09C7C8302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766020"/>
              </p:ext>
            </p:extLst>
          </p:nvPr>
        </p:nvGraphicFramePr>
        <p:xfrm>
          <a:off x="343036" y="2070419"/>
          <a:ext cx="12778740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9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A -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Desiste fácil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B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 ponto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Reclama demais de tudo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C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Persiste mesmo com as barreiras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Alternativa D –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4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É perseverante, resiliente e constante.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5295FA9A-D4FD-BAA7-716F-C67E01005795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340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35FB6615-CA10-1700-138B-326E71AF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158D622C-51DB-5CA6-096A-0FCB55ED65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Quando desanimado, você: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0E91CDF9-5DB8-7C72-6089-64CC16D8C560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919B2FB2-7F5E-0560-F95F-5B2E651BDCA1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ACA0DC22-49BC-ECD4-3C6E-B4E10FDB51F5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158456FD-2E15-C266-E5EA-71044DA2D8E0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D3283D85-A5D9-E920-2816-F201BD019BD5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5585DE07-9EC5-7B6F-688F-52E78113ED89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D4417C87-D2F6-A7E8-CBCD-9C3189EDBE48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9B1642D8-61AE-88CF-4C19-4F46FA59F66F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E5A735EE-AD56-3FA6-30AB-11858A89E9E9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6683982D-EA4B-2EFD-9B90-345A324EE95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DD154F3C-D56A-F421-23EB-4277C3E21DF3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B637B60F-E4BB-F083-3118-59026E0683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553149"/>
              </p:ext>
            </p:extLst>
          </p:nvPr>
        </p:nvGraphicFramePr>
        <p:xfrm>
          <a:off x="1509387" y="2006387"/>
          <a:ext cx="10420999" cy="463284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2497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 a 15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Imaturidade Evidente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16 a 30 pontos 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Você precisa rever muita coisa…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31 a 45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Sua maturidade está se desenvolvendo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2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46 a 60 pontos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Você é maduro, continue a crescer!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72392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BC0F9A81-6D45-9D93-337A-AD8A3094991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0252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>
          <a:extLst>
            <a:ext uri="{FF2B5EF4-FFF2-40B4-BE49-F238E27FC236}">
              <a16:creationId xmlns:a16="http://schemas.microsoft.com/office/drawing/2014/main" id="{17648613-AEFD-AF5A-F43F-646FED8D5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35">
            <a:extLst>
              <a:ext uri="{FF2B5EF4-FFF2-40B4-BE49-F238E27FC236}">
                <a16:creationId xmlns:a16="http://schemas.microsoft.com/office/drawing/2014/main" id="{037C3A15-33FC-98B0-AEDD-64F1A51EC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336" y="138746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3 verdades sobre maturidade</a:t>
            </a:r>
            <a:endParaRPr dirty="0"/>
          </a:p>
        </p:txBody>
      </p:sp>
      <p:sp>
        <p:nvSpPr>
          <p:cNvPr id="1951" name="Google Shape;1951;p35">
            <a:extLst>
              <a:ext uri="{FF2B5EF4-FFF2-40B4-BE49-F238E27FC236}">
                <a16:creationId xmlns:a16="http://schemas.microsoft.com/office/drawing/2014/main" id="{CBB4705D-02D4-3763-938D-C3BA2C5EDA4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31862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Desejar</a:t>
            </a:r>
            <a:endParaRPr sz="4400" b="1" dirty="0"/>
          </a:p>
        </p:txBody>
      </p:sp>
      <p:sp>
        <p:nvSpPr>
          <p:cNvPr id="1953" name="Google Shape;1953;p35">
            <a:extLst>
              <a:ext uri="{FF2B5EF4-FFF2-40B4-BE49-F238E27FC236}">
                <a16:creationId xmlns:a16="http://schemas.microsoft.com/office/drawing/2014/main" id="{2CDD9188-4A06-47D4-DD2F-F95B6829B12B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627990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Crescer</a:t>
            </a:r>
            <a:endParaRPr sz="4400" b="1" dirty="0"/>
          </a:p>
        </p:txBody>
      </p:sp>
      <p:sp>
        <p:nvSpPr>
          <p:cNvPr id="1955" name="Google Shape;1955;p35">
            <a:extLst>
              <a:ext uri="{FF2B5EF4-FFF2-40B4-BE49-F238E27FC236}">
                <a16:creationId xmlns:a16="http://schemas.microsoft.com/office/drawing/2014/main" id="{53A88A69-CCCA-7006-509D-20E6AD25D49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8447206" y="2995361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Experimentar</a:t>
            </a:r>
            <a:endParaRPr sz="4400" b="1" dirty="0"/>
          </a:p>
        </p:txBody>
      </p:sp>
      <p:sp>
        <p:nvSpPr>
          <p:cNvPr id="1957" name="Google Shape;1957;p35">
            <a:extLst>
              <a:ext uri="{FF2B5EF4-FFF2-40B4-BE49-F238E27FC236}">
                <a16:creationId xmlns:a16="http://schemas.microsoft.com/office/drawing/2014/main" id="{F6DE26E9-046E-CF20-9258-4B472C0C12FF}"/>
              </a:ext>
            </a:extLst>
          </p:cNvPr>
          <p:cNvSpPr/>
          <p:nvPr/>
        </p:nvSpPr>
        <p:spPr>
          <a:xfrm rot="-150249">
            <a:off x="4603670" y="2755296"/>
            <a:ext cx="3954319" cy="1671226"/>
          </a:xfrm>
          <a:custGeom>
            <a:avLst/>
            <a:gdLst/>
            <a:ahLst/>
            <a:cxnLst/>
            <a:rect l="l" t="t" r="r" b="b"/>
            <a:pathLst>
              <a:path w="21071" h="8924" extrusionOk="0">
                <a:moveTo>
                  <a:pt x="8015" y="303"/>
                </a:moveTo>
                <a:cubicBezTo>
                  <a:pt x="8031" y="303"/>
                  <a:pt x="8043" y="315"/>
                  <a:pt x="8046" y="339"/>
                </a:cubicBezTo>
                <a:cubicBezTo>
                  <a:pt x="8047" y="362"/>
                  <a:pt x="8053" y="385"/>
                  <a:pt x="8053" y="408"/>
                </a:cubicBezTo>
                <a:cubicBezTo>
                  <a:pt x="8052" y="595"/>
                  <a:pt x="8055" y="780"/>
                  <a:pt x="8066" y="966"/>
                </a:cubicBezTo>
                <a:cubicBezTo>
                  <a:pt x="8070" y="1034"/>
                  <a:pt x="8076" y="1101"/>
                  <a:pt x="8086" y="1168"/>
                </a:cubicBezTo>
                <a:cubicBezTo>
                  <a:pt x="8092" y="1214"/>
                  <a:pt x="8084" y="1240"/>
                  <a:pt x="8031" y="1240"/>
                </a:cubicBezTo>
                <a:cubicBezTo>
                  <a:pt x="8023" y="1240"/>
                  <a:pt x="8016" y="1240"/>
                  <a:pt x="8009" y="1240"/>
                </a:cubicBezTo>
                <a:cubicBezTo>
                  <a:pt x="7799" y="1240"/>
                  <a:pt x="7593" y="1268"/>
                  <a:pt x="7387" y="1306"/>
                </a:cubicBezTo>
                <a:cubicBezTo>
                  <a:pt x="7379" y="1308"/>
                  <a:pt x="7372" y="1309"/>
                  <a:pt x="7366" y="1309"/>
                </a:cubicBezTo>
                <a:cubicBezTo>
                  <a:pt x="7347" y="1309"/>
                  <a:pt x="7333" y="1300"/>
                  <a:pt x="7326" y="1272"/>
                </a:cubicBezTo>
                <a:cubicBezTo>
                  <a:pt x="7260" y="1009"/>
                  <a:pt x="7174" y="751"/>
                  <a:pt x="7113" y="487"/>
                </a:cubicBezTo>
                <a:cubicBezTo>
                  <a:pt x="7103" y="443"/>
                  <a:pt x="7115" y="432"/>
                  <a:pt x="7154" y="425"/>
                </a:cubicBezTo>
                <a:cubicBezTo>
                  <a:pt x="7336" y="392"/>
                  <a:pt x="7519" y="359"/>
                  <a:pt x="7704" y="339"/>
                </a:cubicBezTo>
                <a:cubicBezTo>
                  <a:pt x="7803" y="326"/>
                  <a:pt x="7902" y="315"/>
                  <a:pt x="8009" y="304"/>
                </a:cubicBezTo>
                <a:cubicBezTo>
                  <a:pt x="8011" y="303"/>
                  <a:pt x="8013" y="303"/>
                  <a:pt x="8015" y="303"/>
                </a:cubicBezTo>
                <a:close/>
                <a:moveTo>
                  <a:pt x="8731" y="266"/>
                </a:moveTo>
                <a:cubicBezTo>
                  <a:pt x="8742" y="266"/>
                  <a:pt x="8754" y="266"/>
                  <a:pt x="8765" y="266"/>
                </a:cubicBezTo>
                <a:cubicBezTo>
                  <a:pt x="8957" y="275"/>
                  <a:pt x="9148" y="284"/>
                  <a:pt x="9340" y="292"/>
                </a:cubicBezTo>
                <a:cubicBezTo>
                  <a:pt x="9387" y="294"/>
                  <a:pt x="9407" y="315"/>
                  <a:pt x="9404" y="366"/>
                </a:cubicBezTo>
                <a:cubicBezTo>
                  <a:pt x="9397" y="557"/>
                  <a:pt x="9383" y="748"/>
                  <a:pt x="9361" y="937"/>
                </a:cubicBezTo>
                <a:cubicBezTo>
                  <a:pt x="9346" y="1049"/>
                  <a:pt x="9332" y="1160"/>
                  <a:pt x="9324" y="1272"/>
                </a:cubicBezTo>
                <a:cubicBezTo>
                  <a:pt x="9321" y="1310"/>
                  <a:pt x="9308" y="1322"/>
                  <a:pt x="9285" y="1322"/>
                </a:cubicBezTo>
                <a:cubicBezTo>
                  <a:pt x="9278" y="1322"/>
                  <a:pt x="9271" y="1321"/>
                  <a:pt x="9262" y="1319"/>
                </a:cubicBezTo>
                <a:cubicBezTo>
                  <a:pt x="9150" y="1298"/>
                  <a:pt x="9036" y="1284"/>
                  <a:pt x="8925" y="1272"/>
                </a:cubicBezTo>
                <a:cubicBezTo>
                  <a:pt x="8781" y="1255"/>
                  <a:pt x="8636" y="1239"/>
                  <a:pt x="8492" y="1239"/>
                </a:cubicBezTo>
                <a:cubicBezTo>
                  <a:pt x="8472" y="1239"/>
                  <a:pt x="8452" y="1239"/>
                  <a:pt x="8433" y="1240"/>
                </a:cubicBezTo>
                <a:cubicBezTo>
                  <a:pt x="8431" y="1240"/>
                  <a:pt x="8430" y="1240"/>
                  <a:pt x="8429" y="1240"/>
                </a:cubicBezTo>
                <a:cubicBezTo>
                  <a:pt x="8376" y="1240"/>
                  <a:pt x="8356" y="1220"/>
                  <a:pt x="8351" y="1168"/>
                </a:cubicBezTo>
                <a:cubicBezTo>
                  <a:pt x="8322" y="895"/>
                  <a:pt x="8325" y="619"/>
                  <a:pt x="8316" y="345"/>
                </a:cubicBezTo>
                <a:cubicBezTo>
                  <a:pt x="8315" y="296"/>
                  <a:pt x="8329" y="279"/>
                  <a:pt x="8374" y="279"/>
                </a:cubicBezTo>
                <a:cubicBezTo>
                  <a:pt x="8376" y="279"/>
                  <a:pt x="8379" y="279"/>
                  <a:pt x="8382" y="279"/>
                </a:cubicBezTo>
                <a:cubicBezTo>
                  <a:pt x="8401" y="280"/>
                  <a:pt x="8420" y="281"/>
                  <a:pt x="8439" y="281"/>
                </a:cubicBezTo>
                <a:cubicBezTo>
                  <a:pt x="8537" y="281"/>
                  <a:pt x="8633" y="266"/>
                  <a:pt x="8731" y="266"/>
                </a:cubicBezTo>
                <a:close/>
                <a:moveTo>
                  <a:pt x="9732" y="339"/>
                </a:moveTo>
                <a:cubicBezTo>
                  <a:pt x="9755" y="339"/>
                  <a:pt x="9788" y="343"/>
                  <a:pt x="9832" y="349"/>
                </a:cubicBezTo>
                <a:cubicBezTo>
                  <a:pt x="10127" y="387"/>
                  <a:pt x="10418" y="448"/>
                  <a:pt x="10704" y="533"/>
                </a:cubicBezTo>
                <a:cubicBezTo>
                  <a:pt x="10739" y="544"/>
                  <a:pt x="10763" y="556"/>
                  <a:pt x="10758" y="582"/>
                </a:cubicBezTo>
                <a:cubicBezTo>
                  <a:pt x="10724" y="797"/>
                  <a:pt x="10707" y="998"/>
                  <a:pt x="10670" y="1198"/>
                </a:cubicBezTo>
                <a:cubicBezTo>
                  <a:pt x="10641" y="1352"/>
                  <a:pt x="10611" y="1506"/>
                  <a:pt x="10584" y="1660"/>
                </a:cubicBezTo>
                <a:cubicBezTo>
                  <a:pt x="10580" y="1683"/>
                  <a:pt x="10575" y="1692"/>
                  <a:pt x="10562" y="1692"/>
                </a:cubicBezTo>
                <a:cubicBezTo>
                  <a:pt x="10557" y="1692"/>
                  <a:pt x="10549" y="1690"/>
                  <a:pt x="10540" y="1686"/>
                </a:cubicBezTo>
                <a:cubicBezTo>
                  <a:pt x="10242" y="1568"/>
                  <a:pt x="9939" y="1470"/>
                  <a:pt x="9629" y="1393"/>
                </a:cubicBezTo>
                <a:cubicBezTo>
                  <a:pt x="9589" y="1383"/>
                  <a:pt x="9584" y="1361"/>
                  <a:pt x="9588" y="1330"/>
                </a:cubicBezTo>
                <a:cubicBezTo>
                  <a:pt x="9604" y="1188"/>
                  <a:pt x="9620" y="1046"/>
                  <a:pt x="9637" y="904"/>
                </a:cubicBezTo>
                <a:cubicBezTo>
                  <a:pt x="9653" y="769"/>
                  <a:pt x="9667" y="631"/>
                  <a:pt x="9668" y="494"/>
                </a:cubicBezTo>
                <a:cubicBezTo>
                  <a:pt x="9668" y="372"/>
                  <a:pt x="9668" y="339"/>
                  <a:pt x="9732" y="339"/>
                </a:cubicBezTo>
                <a:close/>
                <a:moveTo>
                  <a:pt x="6816" y="497"/>
                </a:moveTo>
                <a:cubicBezTo>
                  <a:pt x="6832" y="497"/>
                  <a:pt x="6844" y="504"/>
                  <a:pt x="6850" y="530"/>
                </a:cubicBezTo>
                <a:cubicBezTo>
                  <a:pt x="6908" y="797"/>
                  <a:pt x="6996" y="1055"/>
                  <a:pt x="7063" y="1319"/>
                </a:cubicBezTo>
                <a:cubicBezTo>
                  <a:pt x="7064" y="1329"/>
                  <a:pt x="7067" y="1339"/>
                  <a:pt x="7071" y="1354"/>
                </a:cubicBezTo>
                <a:cubicBezTo>
                  <a:pt x="7076" y="1385"/>
                  <a:pt x="7043" y="1382"/>
                  <a:pt x="7024" y="1388"/>
                </a:cubicBezTo>
                <a:cubicBezTo>
                  <a:pt x="6867" y="1433"/>
                  <a:pt x="6714" y="1484"/>
                  <a:pt x="6563" y="1547"/>
                </a:cubicBezTo>
                <a:cubicBezTo>
                  <a:pt x="6401" y="1616"/>
                  <a:pt x="6242" y="1691"/>
                  <a:pt x="6089" y="1780"/>
                </a:cubicBezTo>
                <a:cubicBezTo>
                  <a:pt x="6075" y="1789"/>
                  <a:pt x="6065" y="1793"/>
                  <a:pt x="6057" y="1793"/>
                </a:cubicBezTo>
                <a:cubicBezTo>
                  <a:pt x="6044" y="1793"/>
                  <a:pt x="6037" y="1781"/>
                  <a:pt x="6028" y="1754"/>
                </a:cubicBezTo>
                <a:cubicBezTo>
                  <a:pt x="5933" y="1466"/>
                  <a:pt x="5846" y="1175"/>
                  <a:pt x="5736" y="891"/>
                </a:cubicBezTo>
                <a:cubicBezTo>
                  <a:pt x="5721" y="853"/>
                  <a:pt x="5727" y="838"/>
                  <a:pt x="5766" y="822"/>
                </a:cubicBezTo>
                <a:cubicBezTo>
                  <a:pt x="6098" y="687"/>
                  <a:pt x="6440" y="582"/>
                  <a:pt x="6789" y="501"/>
                </a:cubicBezTo>
                <a:cubicBezTo>
                  <a:pt x="6799" y="499"/>
                  <a:pt x="6808" y="497"/>
                  <a:pt x="6816" y="497"/>
                </a:cubicBezTo>
                <a:close/>
                <a:moveTo>
                  <a:pt x="11038" y="649"/>
                </a:moveTo>
                <a:cubicBezTo>
                  <a:pt x="11050" y="649"/>
                  <a:pt x="11066" y="654"/>
                  <a:pt x="11090" y="663"/>
                </a:cubicBezTo>
                <a:cubicBezTo>
                  <a:pt x="11277" y="732"/>
                  <a:pt x="11459" y="812"/>
                  <a:pt x="11630" y="919"/>
                </a:cubicBezTo>
                <a:cubicBezTo>
                  <a:pt x="11664" y="939"/>
                  <a:pt x="11675" y="958"/>
                  <a:pt x="11669" y="1003"/>
                </a:cubicBezTo>
                <a:cubicBezTo>
                  <a:pt x="11644" y="1183"/>
                  <a:pt x="11625" y="1364"/>
                  <a:pt x="11605" y="1543"/>
                </a:cubicBezTo>
                <a:cubicBezTo>
                  <a:pt x="11582" y="1749"/>
                  <a:pt x="11557" y="1954"/>
                  <a:pt x="11532" y="2159"/>
                </a:cubicBezTo>
                <a:cubicBezTo>
                  <a:pt x="11530" y="2184"/>
                  <a:pt x="11526" y="2200"/>
                  <a:pt x="11511" y="2200"/>
                </a:cubicBezTo>
                <a:cubicBezTo>
                  <a:pt x="11503" y="2200"/>
                  <a:pt x="11492" y="2195"/>
                  <a:pt x="11477" y="2184"/>
                </a:cubicBezTo>
                <a:cubicBezTo>
                  <a:pt x="11289" y="2050"/>
                  <a:pt x="11089" y="1935"/>
                  <a:pt x="10880" y="1835"/>
                </a:cubicBezTo>
                <a:cubicBezTo>
                  <a:pt x="10856" y="1823"/>
                  <a:pt x="10827" y="1816"/>
                  <a:pt x="10833" y="1778"/>
                </a:cubicBezTo>
                <a:cubicBezTo>
                  <a:pt x="10866" y="1605"/>
                  <a:pt x="10898" y="1432"/>
                  <a:pt x="10929" y="1258"/>
                </a:cubicBezTo>
                <a:cubicBezTo>
                  <a:pt x="10963" y="1080"/>
                  <a:pt x="10984" y="899"/>
                  <a:pt x="11007" y="719"/>
                </a:cubicBezTo>
                <a:cubicBezTo>
                  <a:pt x="11014" y="668"/>
                  <a:pt x="11017" y="649"/>
                  <a:pt x="11038" y="649"/>
                </a:cubicBezTo>
                <a:close/>
                <a:moveTo>
                  <a:pt x="5465" y="962"/>
                </a:moveTo>
                <a:cubicBezTo>
                  <a:pt x="5489" y="962"/>
                  <a:pt x="5493" y="992"/>
                  <a:pt x="5499" y="1010"/>
                </a:cubicBezTo>
                <a:cubicBezTo>
                  <a:pt x="5556" y="1169"/>
                  <a:pt x="5611" y="1329"/>
                  <a:pt x="5663" y="1488"/>
                </a:cubicBezTo>
                <a:cubicBezTo>
                  <a:pt x="5709" y="1624"/>
                  <a:pt x="5750" y="1761"/>
                  <a:pt x="5797" y="1895"/>
                </a:cubicBezTo>
                <a:cubicBezTo>
                  <a:pt x="5809" y="1935"/>
                  <a:pt x="5804" y="1954"/>
                  <a:pt x="5769" y="1976"/>
                </a:cubicBezTo>
                <a:cubicBezTo>
                  <a:pt x="5545" y="2122"/>
                  <a:pt x="5333" y="2284"/>
                  <a:pt x="5146" y="2477"/>
                </a:cubicBezTo>
                <a:cubicBezTo>
                  <a:pt x="5131" y="2492"/>
                  <a:pt x="5121" y="2498"/>
                  <a:pt x="5113" y="2498"/>
                </a:cubicBezTo>
                <a:cubicBezTo>
                  <a:pt x="5101" y="2498"/>
                  <a:pt x="5094" y="2484"/>
                  <a:pt x="5086" y="2460"/>
                </a:cubicBezTo>
                <a:cubicBezTo>
                  <a:pt x="5013" y="2239"/>
                  <a:pt x="4955" y="2014"/>
                  <a:pt x="4903" y="1789"/>
                </a:cubicBezTo>
                <a:cubicBezTo>
                  <a:pt x="4876" y="1667"/>
                  <a:pt x="4846" y="1547"/>
                  <a:pt x="4817" y="1427"/>
                </a:cubicBezTo>
                <a:cubicBezTo>
                  <a:pt x="4814" y="1412"/>
                  <a:pt x="4810" y="1397"/>
                  <a:pt x="4806" y="1382"/>
                </a:cubicBezTo>
                <a:cubicBezTo>
                  <a:pt x="4801" y="1362"/>
                  <a:pt x="4815" y="1355"/>
                  <a:pt x="4829" y="1344"/>
                </a:cubicBezTo>
                <a:cubicBezTo>
                  <a:pt x="5017" y="1193"/>
                  <a:pt x="5228" y="1079"/>
                  <a:pt x="5442" y="968"/>
                </a:cubicBezTo>
                <a:cubicBezTo>
                  <a:pt x="5451" y="964"/>
                  <a:pt x="5459" y="962"/>
                  <a:pt x="5465" y="962"/>
                </a:cubicBezTo>
                <a:close/>
                <a:moveTo>
                  <a:pt x="15019" y="1410"/>
                </a:moveTo>
                <a:cubicBezTo>
                  <a:pt x="15082" y="1410"/>
                  <a:pt x="15146" y="1410"/>
                  <a:pt x="15210" y="1412"/>
                </a:cubicBezTo>
                <a:cubicBezTo>
                  <a:pt x="15326" y="1414"/>
                  <a:pt x="15332" y="1417"/>
                  <a:pt x="15322" y="1531"/>
                </a:cubicBezTo>
                <a:cubicBezTo>
                  <a:pt x="15295" y="1827"/>
                  <a:pt x="15330" y="2123"/>
                  <a:pt x="15325" y="2420"/>
                </a:cubicBezTo>
                <a:cubicBezTo>
                  <a:pt x="15323" y="2471"/>
                  <a:pt x="15308" y="2486"/>
                  <a:pt x="15269" y="2486"/>
                </a:cubicBezTo>
                <a:cubicBezTo>
                  <a:pt x="15264" y="2486"/>
                  <a:pt x="15259" y="2486"/>
                  <a:pt x="15253" y="2486"/>
                </a:cubicBezTo>
                <a:cubicBezTo>
                  <a:pt x="15184" y="2480"/>
                  <a:pt x="15116" y="2477"/>
                  <a:pt x="15048" y="2477"/>
                </a:cubicBezTo>
                <a:cubicBezTo>
                  <a:pt x="14810" y="2477"/>
                  <a:pt x="14575" y="2510"/>
                  <a:pt x="14341" y="2550"/>
                </a:cubicBezTo>
                <a:cubicBezTo>
                  <a:pt x="14332" y="2551"/>
                  <a:pt x="14324" y="2552"/>
                  <a:pt x="14318" y="2552"/>
                </a:cubicBezTo>
                <a:cubicBezTo>
                  <a:pt x="14288" y="2552"/>
                  <a:pt x="14281" y="2538"/>
                  <a:pt x="14282" y="2501"/>
                </a:cubicBezTo>
                <a:cubicBezTo>
                  <a:pt x="14284" y="2416"/>
                  <a:pt x="14282" y="2330"/>
                  <a:pt x="14282" y="2211"/>
                </a:cubicBezTo>
                <a:cubicBezTo>
                  <a:pt x="14289" y="2071"/>
                  <a:pt x="14269" y="1899"/>
                  <a:pt x="14270" y="1728"/>
                </a:cubicBezTo>
                <a:cubicBezTo>
                  <a:pt x="14270" y="1646"/>
                  <a:pt x="14277" y="1566"/>
                  <a:pt x="14282" y="1484"/>
                </a:cubicBezTo>
                <a:cubicBezTo>
                  <a:pt x="14285" y="1449"/>
                  <a:pt x="14300" y="1438"/>
                  <a:pt x="14333" y="1434"/>
                </a:cubicBezTo>
                <a:cubicBezTo>
                  <a:pt x="14561" y="1418"/>
                  <a:pt x="14790" y="1410"/>
                  <a:pt x="15019" y="1410"/>
                </a:cubicBezTo>
                <a:close/>
                <a:moveTo>
                  <a:pt x="15628" y="1447"/>
                </a:moveTo>
                <a:cubicBezTo>
                  <a:pt x="15630" y="1447"/>
                  <a:pt x="15634" y="1447"/>
                  <a:pt x="15637" y="1448"/>
                </a:cubicBezTo>
                <a:cubicBezTo>
                  <a:pt x="16020" y="1504"/>
                  <a:pt x="16398" y="1576"/>
                  <a:pt x="16761" y="1709"/>
                </a:cubicBezTo>
                <a:cubicBezTo>
                  <a:pt x="16792" y="1721"/>
                  <a:pt x="16810" y="1729"/>
                  <a:pt x="16807" y="1773"/>
                </a:cubicBezTo>
                <a:cubicBezTo>
                  <a:pt x="16778" y="2068"/>
                  <a:pt x="16719" y="2358"/>
                  <a:pt x="16636" y="2643"/>
                </a:cubicBezTo>
                <a:cubicBezTo>
                  <a:pt x="16614" y="2715"/>
                  <a:pt x="16606" y="2742"/>
                  <a:pt x="16575" y="2742"/>
                </a:cubicBezTo>
                <a:cubicBezTo>
                  <a:pt x="16556" y="2742"/>
                  <a:pt x="16530" y="2733"/>
                  <a:pt x="16488" y="2718"/>
                </a:cubicBezTo>
                <a:cubicBezTo>
                  <a:pt x="16218" y="2624"/>
                  <a:pt x="15944" y="2552"/>
                  <a:pt x="15661" y="2519"/>
                </a:cubicBezTo>
                <a:cubicBezTo>
                  <a:pt x="15604" y="2510"/>
                  <a:pt x="15580" y="2489"/>
                  <a:pt x="15586" y="2429"/>
                </a:cubicBezTo>
                <a:cubicBezTo>
                  <a:pt x="15591" y="2358"/>
                  <a:pt x="15587" y="2286"/>
                  <a:pt x="15587" y="2214"/>
                </a:cubicBezTo>
                <a:cubicBezTo>
                  <a:pt x="15585" y="2110"/>
                  <a:pt x="15585" y="2006"/>
                  <a:pt x="15578" y="1899"/>
                </a:cubicBezTo>
                <a:cubicBezTo>
                  <a:pt x="15569" y="1760"/>
                  <a:pt x="15585" y="1620"/>
                  <a:pt x="15599" y="1481"/>
                </a:cubicBezTo>
                <a:cubicBezTo>
                  <a:pt x="15601" y="1460"/>
                  <a:pt x="15606" y="1447"/>
                  <a:pt x="15628" y="1447"/>
                </a:cubicBezTo>
                <a:close/>
                <a:moveTo>
                  <a:pt x="17084" y="1848"/>
                </a:moveTo>
                <a:cubicBezTo>
                  <a:pt x="17095" y="1848"/>
                  <a:pt x="17112" y="1855"/>
                  <a:pt x="17139" y="1868"/>
                </a:cubicBezTo>
                <a:cubicBezTo>
                  <a:pt x="17371" y="1980"/>
                  <a:pt x="17583" y="2121"/>
                  <a:pt x="17784" y="2282"/>
                </a:cubicBezTo>
                <a:cubicBezTo>
                  <a:pt x="17802" y="2296"/>
                  <a:pt x="17823" y="2309"/>
                  <a:pt x="17826" y="2335"/>
                </a:cubicBezTo>
                <a:cubicBezTo>
                  <a:pt x="17823" y="2345"/>
                  <a:pt x="17818" y="2354"/>
                  <a:pt x="17812" y="2362"/>
                </a:cubicBezTo>
                <a:cubicBezTo>
                  <a:pt x="17694" y="2644"/>
                  <a:pt x="17560" y="2917"/>
                  <a:pt x="17425" y="3189"/>
                </a:cubicBezTo>
                <a:cubicBezTo>
                  <a:pt x="17415" y="3209"/>
                  <a:pt x="17406" y="3218"/>
                  <a:pt x="17395" y="3218"/>
                </a:cubicBezTo>
                <a:cubicBezTo>
                  <a:pt x="17387" y="3218"/>
                  <a:pt x="17377" y="3213"/>
                  <a:pt x="17366" y="3202"/>
                </a:cubicBezTo>
                <a:cubicBezTo>
                  <a:pt x="17220" y="3070"/>
                  <a:pt x="17056" y="2964"/>
                  <a:pt x="16876" y="2882"/>
                </a:cubicBezTo>
                <a:cubicBezTo>
                  <a:pt x="16839" y="2864"/>
                  <a:pt x="16853" y="2840"/>
                  <a:pt x="16859" y="2815"/>
                </a:cubicBezTo>
                <a:cubicBezTo>
                  <a:pt x="16909" y="2631"/>
                  <a:pt x="16967" y="2449"/>
                  <a:pt x="17000" y="2263"/>
                </a:cubicBezTo>
                <a:cubicBezTo>
                  <a:pt x="17021" y="2147"/>
                  <a:pt x="17039" y="2030"/>
                  <a:pt x="17055" y="1914"/>
                </a:cubicBezTo>
                <a:cubicBezTo>
                  <a:pt x="17062" y="1867"/>
                  <a:pt x="17066" y="1848"/>
                  <a:pt x="17084" y="1848"/>
                </a:cubicBezTo>
                <a:close/>
                <a:moveTo>
                  <a:pt x="11941" y="1144"/>
                </a:moveTo>
                <a:cubicBezTo>
                  <a:pt x="11947" y="1144"/>
                  <a:pt x="11956" y="1149"/>
                  <a:pt x="11969" y="1159"/>
                </a:cubicBezTo>
                <a:cubicBezTo>
                  <a:pt x="12062" y="1238"/>
                  <a:pt x="12152" y="1319"/>
                  <a:pt x="12238" y="1406"/>
                </a:cubicBezTo>
                <a:cubicBezTo>
                  <a:pt x="12308" y="1479"/>
                  <a:pt x="12375" y="1554"/>
                  <a:pt x="12457" y="1615"/>
                </a:cubicBezTo>
                <a:cubicBezTo>
                  <a:pt x="12513" y="1656"/>
                  <a:pt x="12570" y="1691"/>
                  <a:pt x="12635" y="1711"/>
                </a:cubicBezTo>
                <a:cubicBezTo>
                  <a:pt x="12665" y="1718"/>
                  <a:pt x="12677" y="1732"/>
                  <a:pt x="12679" y="1763"/>
                </a:cubicBezTo>
                <a:cubicBezTo>
                  <a:pt x="12682" y="1931"/>
                  <a:pt x="12666" y="2099"/>
                  <a:pt x="12648" y="2266"/>
                </a:cubicBezTo>
                <a:cubicBezTo>
                  <a:pt x="12629" y="2422"/>
                  <a:pt x="12614" y="2582"/>
                  <a:pt x="12596" y="2738"/>
                </a:cubicBezTo>
                <a:cubicBezTo>
                  <a:pt x="12575" y="2902"/>
                  <a:pt x="12561" y="3065"/>
                  <a:pt x="12546" y="3240"/>
                </a:cubicBezTo>
                <a:cubicBezTo>
                  <a:pt x="12458" y="3138"/>
                  <a:pt x="12379" y="3049"/>
                  <a:pt x="12302" y="2959"/>
                </a:cubicBezTo>
                <a:cubicBezTo>
                  <a:pt x="12148" y="2778"/>
                  <a:pt x="11978" y="2613"/>
                  <a:pt x="11809" y="2448"/>
                </a:cubicBezTo>
                <a:cubicBezTo>
                  <a:pt x="11786" y="2427"/>
                  <a:pt x="11774" y="2408"/>
                  <a:pt x="11778" y="2379"/>
                </a:cubicBezTo>
                <a:cubicBezTo>
                  <a:pt x="11804" y="2167"/>
                  <a:pt x="11829" y="1954"/>
                  <a:pt x="11855" y="1740"/>
                </a:cubicBezTo>
                <a:cubicBezTo>
                  <a:pt x="11876" y="1564"/>
                  <a:pt x="11897" y="1387"/>
                  <a:pt x="11917" y="1211"/>
                </a:cubicBezTo>
                <a:cubicBezTo>
                  <a:pt x="11918" y="1199"/>
                  <a:pt x="11920" y="1188"/>
                  <a:pt x="11923" y="1176"/>
                </a:cubicBezTo>
                <a:cubicBezTo>
                  <a:pt x="11926" y="1156"/>
                  <a:pt x="11930" y="1144"/>
                  <a:pt x="11941" y="1144"/>
                </a:cubicBezTo>
                <a:close/>
                <a:moveTo>
                  <a:pt x="13969" y="1483"/>
                </a:moveTo>
                <a:cubicBezTo>
                  <a:pt x="13998" y="1483"/>
                  <a:pt x="14006" y="1496"/>
                  <a:pt x="14006" y="1535"/>
                </a:cubicBezTo>
                <a:cubicBezTo>
                  <a:pt x="14005" y="1882"/>
                  <a:pt x="14006" y="2230"/>
                  <a:pt x="14006" y="2577"/>
                </a:cubicBezTo>
                <a:cubicBezTo>
                  <a:pt x="14006" y="2605"/>
                  <a:pt x="14006" y="2627"/>
                  <a:pt x="13970" y="2639"/>
                </a:cubicBezTo>
                <a:cubicBezTo>
                  <a:pt x="13564" y="2772"/>
                  <a:pt x="13193" y="2975"/>
                  <a:pt x="12852" y="3233"/>
                </a:cubicBezTo>
                <a:cubicBezTo>
                  <a:pt x="12844" y="3238"/>
                  <a:pt x="12835" y="3244"/>
                  <a:pt x="12815" y="3255"/>
                </a:cubicBezTo>
                <a:cubicBezTo>
                  <a:pt x="12819" y="3177"/>
                  <a:pt x="12819" y="3109"/>
                  <a:pt x="12828" y="3042"/>
                </a:cubicBezTo>
                <a:cubicBezTo>
                  <a:pt x="12861" y="2768"/>
                  <a:pt x="12897" y="2496"/>
                  <a:pt x="12922" y="2224"/>
                </a:cubicBezTo>
                <a:cubicBezTo>
                  <a:pt x="12934" y="2071"/>
                  <a:pt x="12946" y="1919"/>
                  <a:pt x="12954" y="1766"/>
                </a:cubicBezTo>
                <a:cubicBezTo>
                  <a:pt x="12955" y="1743"/>
                  <a:pt x="12960" y="1729"/>
                  <a:pt x="12987" y="1722"/>
                </a:cubicBezTo>
                <a:cubicBezTo>
                  <a:pt x="13308" y="1651"/>
                  <a:pt x="13618" y="1537"/>
                  <a:pt x="13944" y="1485"/>
                </a:cubicBezTo>
                <a:cubicBezTo>
                  <a:pt x="13954" y="1484"/>
                  <a:pt x="13962" y="1483"/>
                  <a:pt x="13969" y="1483"/>
                </a:cubicBezTo>
                <a:close/>
                <a:moveTo>
                  <a:pt x="3200" y="2230"/>
                </a:moveTo>
                <a:cubicBezTo>
                  <a:pt x="3227" y="2230"/>
                  <a:pt x="3254" y="2230"/>
                  <a:pt x="3282" y="2232"/>
                </a:cubicBezTo>
                <a:cubicBezTo>
                  <a:pt x="3333" y="2235"/>
                  <a:pt x="3344" y="2262"/>
                  <a:pt x="3344" y="2303"/>
                </a:cubicBezTo>
                <a:lnTo>
                  <a:pt x="3344" y="2705"/>
                </a:lnTo>
                <a:cubicBezTo>
                  <a:pt x="3341" y="2887"/>
                  <a:pt x="3349" y="3070"/>
                  <a:pt x="3356" y="3251"/>
                </a:cubicBezTo>
                <a:cubicBezTo>
                  <a:pt x="3358" y="3283"/>
                  <a:pt x="3354" y="3298"/>
                  <a:pt x="3339" y="3298"/>
                </a:cubicBezTo>
                <a:cubicBezTo>
                  <a:pt x="3331" y="3298"/>
                  <a:pt x="3319" y="3294"/>
                  <a:pt x="3303" y="3286"/>
                </a:cubicBezTo>
                <a:cubicBezTo>
                  <a:pt x="3092" y="3183"/>
                  <a:pt x="2868" y="3127"/>
                  <a:pt x="2632" y="3127"/>
                </a:cubicBezTo>
                <a:cubicBezTo>
                  <a:pt x="2630" y="3127"/>
                  <a:pt x="2628" y="3127"/>
                  <a:pt x="2626" y="3127"/>
                </a:cubicBezTo>
                <a:cubicBezTo>
                  <a:pt x="2581" y="3127"/>
                  <a:pt x="2567" y="3110"/>
                  <a:pt x="2572" y="3069"/>
                </a:cubicBezTo>
                <a:cubicBezTo>
                  <a:pt x="2590" y="2921"/>
                  <a:pt x="2607" y="2773"/>
                  <a:pt x="2625" y="2625"/>
                </a:cubicBezTo>
                <a:cubicBezTo>
                  <a:pt x="2635" y="2543"/>
                  <a:pt x="2645" y="2460"/>
                  <a:pt x="2665" y="2380"/>
                </a:cubicBezTo>
                <a:cubicBezTo>
                  <a:pt x="2670" y="2358"/>
                  <a:pt x="2677" y="2338"/>
                  <a:pt x="2703" y="2327"/>
                </a:cubicBezTo>
                <a:cubicBezTo>
                  <a:pt x="2864" y="2261"/>
                  <a:pt x="3028" y="2230"/>
                  <a:pt x="3200" y="2230"/>
                </a:cubicBezTo>
                <a:close/>
                <a:moveTo>
                  <a:pt x="2372" y="2495"/>
                </a:moveTo>
                <a:lnTo>
                  <a:pt x="2372" y="2495"/>
                </a:lnTo>
                <a:cubicBezTo>
                  <a:pt x="2361" y="2598"/>
                  <a:pt x="2350" y="2693"/>
                  <a:pt x="2340" y="2789"/>
                </a:cubicBezTo>
                <a:cubicBezTo>
                  <a:pt x="2330" y="2889"/>
                  <a:pt x="2310" y="2992"/>
                  <a:pt x="2310" y="3095"/>
                </a:cubicBezTo>
                <a:cubicBezTo>
                  <a:pt x="2310" y="3133"/>
                  <a:pt x="2299" y="3148"/>
                  <a:pt x="2258" y="3154"/>
                </a:cubicBezTo>
                <a:cubicBezTo>
                  <a:pt x="1982" y="3194"/>
                  <a:pt x="1719" y="3280"/>
                  <a:pt x="1471" y="3409"/>
                </a:cubicBezTo>
                <a:cubicBezTo>
                  <a:pt x="1386" y="3453"/>
                  <a:pt x="1305" y="3504"/>
                  <a:pt x="1222" y="3551"/>
                </a:cubicBezTo>
                <a:cubicBezTo>
                  <a:pt x="1528" y="3120"/>
                  <a:pt x="1890" y="2748"/>
                  <a:pt x="2372" y="2495"/>
                </a:cubicBezTo>
                <a:close/>
                <a:moveTo>
                  <a:pt x="4579" y="1568"/>
                </a:moveTo>
                <a:cubicBezTo>
                  <a:pt x="4602" y="1660"/>
                  <a:pt x="4624" y="1745"/>
                  <a:pt x="4643" y="1832"/>
                </a:cubicBezTo>
                <a:cubicBezTo>
                  <a:pt x="4705" y="2115"/>
                  <a:pt x="4785" y="2391"/>
                  <a:pt x="4877" y="2665"/>
                </a:cubicBezTo>
                <a:cubicBezTo>
                  <a:pt x="4895" y="2718"/>
                  <a:pt x="4890" y="2754"/>
                  <a:pt x="4853" y="2799"/>
                </a:cubicBezTo>
                <a:cubicBezTo>
                  <a:pt x="4659" y="3028"/>
                  <a:pt x="4499" y="3281"/>
                  <a:pt x="4374" y="3552"/>
                </a:cubicBezTo>
                <a:cubicBezTo>
                  <a:pt x="4371" y="3557"/>
                  <a:pt x="4368" y="3562"/>
                  <a:pt x="4358" y="3577"/>
                </a:cubicBezTo>
                <a:cubicBezTo>
                  <a:pt x="4339" y="3473"/>
                  <a:pt x="4322" y="3379"/>
                  <a:pt x="4311" y="3285"/>
                </a:cubicBezTo>
                <a:cubicBezTo>
                  <a:pt x="4261" y="2931"/>
                  <a:pt x="4215" y="2577"/>
                  <a:pt x="4137" y="2227"/>
                </a:cubicBezTo>
                <a:cubicBezTo>
                  <a:pt x="4124" y="2172"/>
                  <a:pt x="4135" y="2118"/>
                  <a:pt x="4167" y="2073"/>
                </a:cubicBezTo>
                <a:cubicBezTo>
                  <a:pt x="4284" y="1905"/>
                  <a:pt x="4413" y="1744"/>
                  <a:pt x="4552" y="1593"/>
                </a:cubicBezTo>
                <a:cubicBezTo>
                  <a:pt x="4558" y="1587"/>
                  <a:pt x="4566" y="1579"/>
                  <a:pt x="4579" y="1568"/>
                </a:cubicBezTo>
                <a:close/>
                <a:moveTo>
                  <a:pt x="18046" y="2526"/>
                </a:moveTo>
                <a:cubicBezTo>
                  <a:pt x="18054" y="2526"/>
                  <a:pt x="18063" y="2533"/>
                  <a:pt x="18075" y="2545"/>
                </a:cubicBezTo>
                <a:cubicBezTo>
                  <a:pt x="18235" y="2701"/>
                  <a:pt x="18371" y="2876"/>
                  <a:pt x="18497" y="3060"/>
                </a:cubicBezTo>
                <a:cubicBezTo>
                  <a:pt x="18515" y="3088"/>
                  <a:pt x="18517" y="3110"/>
                  <a:pt x="18500" y="3136"/>
                </a:cubicBezTo>
                <a:cubicBezTo>
                  <a:pt x="18370" y="3321"/>
                  <a:pt x="18283" y="3529"/>
                  <a:pt x="18167" y="3721"/>
                </a:cubicBezTo>
                <a:cubicBezTo>
                  <a:pt x="18112" y="3809"/>
                  <a:pt x="18062" y="3899"/>
                  <a:pt x="18005" y="3998"/>
                </a:cubicBezTo>
                <a:cubicBezTo>
                  <a:pt x="17950" y="3894"/>
                  <a:pt x="17895" y="3801"/>
                  <a:pt x="17837" y="3712"/>
                </a:cubicBezTo>
                <a:cubicBezTo>
                  <a:pt x="17776" y="3622"/>
                  <a:pt x="17707" y="3539"/>
                  <a:pt x="17635" y="3457"/>
                </a:cubicBezTo>
                <a:cubicBezTo>
                  <a:pt x="17615" y="3436"/>
                  <a:pt x="17609" y="3421"/>
                  <a:pt x="17624" y="3392"/>
                </a:cubicBezTo>
                <a:cubicBezTo>
                  <a:pt x="17760" y="3115"/>
                  <a:pt x="17903" y="2840"/>
                  <a:pt x="18023" y="2553"/>
                </a:cubicBezTo>
                <a:cubicBezTo>
                  <a:pt x="18031" y="2534"/>
                  <a:pt x="18038" y="2526"/>
                  <a:pt x="18046" y="2526"/>
                </a:cubicBezTo>
                <a:close/>
                <a:moveTo>
                  <a:pt x="3631" y="2287"/>
                </a:moveTo>
                <a:cubicBezTo>
                  <a:pt x="3643" y="2287"/>
                  <a:pt x="3662" y="2293"/>
                  <a:pt x="3691" y="2302"/>
                </a:cubicBezTo>
                <a:cubicBezTo>
                  <a:pt x="3743" y="2320"/>
                  <a:pt x="3796" y="2343"/>
                  <a:pt x="3853" y="2344"/>
                </a:cubicBezTo>
                <a:cubicBezTo>
                  <a:pt x="3881" y="2345"/>
                  <a:pt x="3889" y="2361"/>
                  <a:pt x="3894" y="2385"/>
                </a:cubicBezTo>
                <a:cubicBezTo>
                  <a:pt x="3939" y="2624"/>
                  <a:pt x="3981" y="2864"/>
                  <a:pt x="4012" y="3106"/>
                </a:cubicBezTo>
                <a:cubicBezTo>
                  <a:pt x="4040" y="3338"/>
                  <a:pt x="4080" y="3568"/>
                  <a:pt x="4120" y="3799"/>
                </a:cubicBezTo>
                <a:cubicBezTo>
                  <a:pt x="4133" y="3875"/>
                  <a:pt x="4143" y="3954"/>
                  <a:pt x="4158" y="4046"/>
                </a:cubicBezTo>
                <a:cubicBezTo>
                  <a:pt x="4037" y="3875"/>
                  <a:pt x="3902" y="3737"/>
                  <a:pt x="3762" y="3602"/>
                </a:cubicBezTo>
                <a:cubicBezTo>
                  <a:pt x="3750" y="3591"/>
                  <a:pt x="3741" y="3576"/>
                  <a:pt x="3728" y="3570"/>
                </a:cubicBezTo>
                <a:cubicBezTo>
                  <a:pt x="3628" y="3516"/>
                  <a:pt x="3620" y="3428"/>
                  <a:pt x="3618" y="3324"/>
                </a:cubicBezTo>
                <a:cubicBezTo>
                  <a:pt x="3610" y="3005"/>
                  <a:pt x="3612" y="2684"/>
                  <a:pt x="3609" y="2364"/>
                </a:cubicBezTo>
                <a:cubicBezTo>
                  <a:pt x="3609" y="2307"/>
                  <a:pt x="3609" y="2287"/>
                  <a:pt x="3631" y="2287"/>
                </a:cubicBezTo>
                <a:close/>
                <a:moveTo>
                  <a:pt x="18671" y="3356"/>
                </a:moveTo>
                <a:cubicBezTo>
                  <a:pt x="18744" y="3508"/>
                  <a:pt x="18800" y="3653"/>
                  <a:pt x="18852" y="3800"/>
                </a:cubicBezTo>
                <a:cubicBezTo>
                  <a:pt x="18884" y="3889"/>
                  <a:pt x="18912" y="3980"/>
                  <a:pt x="18950" y="4067"/>
                </a:cubicBezTo>
                <a:cubicBezTo>
                  <a:pt x="18967" y="4105"/>
                  <a:pt x="18964" y="4134"/>
                  <a:pt x="18940" y="4166"/>
                </a:cubicBezTo>
                <a:cubicBezTo>
                  <a:pt x="18810" y="4333"/>
                  <a:pt x="18682" y="4500"/>
                  <a:pt x="18554" y="4669"/>
                </a:cubicBezTo>
                <a:cubicBezTo>
                  <a:pt x="18484" y="4761"/>
                  <a:pt x="18414" y="4854"/>
                  <a:pt x="18342" y="4945"/>
                </a:cubicBezTo>
                <a:cubicBezTo>
                  <a:pt x="18336" y="4954"/>
                  <a:pt x="18331" y="4969"/>
                  <a:pt x="18319" y="4969"/>
                </a:cubicBezTo>
                <a:cubicBezTo>
                  <a:pt x="18317" y="4969"/>
                  <a:pt x="18315" y="4969"/>
                  <a:pt x="18313" y="4968"/>
                </a:cubicBezTo>
                <a:cubicBezTo>
                  <a:pt x="18300" y="4964"/>
                  <a:pt x="18303" y="4948"/>
                  <a:pt x="18300" y="4938"/>
                </a:cubicBezTo>
                <a:cubicBezTo>
                  <a:pt x="18245" y="4737"/>
                  <a:pt x="18207" y="4534"/>
                  <a:pt x="18139" y="4337"/>
                </a:cubicBezTo>
                <a:cubicBezTo>
                  <a:pt x="18132" y="4313"/>
                  <a:pt x="18143" y="4297"/>
                  <a:pt x="18153" y="4277"/>
                </a:cubicBezTo>
                <a:cubicBezTo>
                  <a:pt x="18283" y="4048"/>
                  <a:pt x="18414" y="3819"/>
                  <a:pt x="18543" y="3591"/>
                </a:cubicBezTo>
                <a:cubicBezTo>
                  <a:pt x="18585" y="3516"/>
                  <a:pt x="18624" y="3441"/>
                  <a:pt x="18671" y="3356"/>
                </a:cubicBezTo>
                <a:close/>
                <a:moveTo>
                  <a:pt x="19168" y="4325"/>
                </a:moveTo>
                <a:cubicBezTo>
                  <a:pt x="19174" y="4325"/>
                  <a:pt x="19180" y="4326"/>
                  <a:pt x="19188" y="4330"/>
                </a:cubicBezTo>
                <a:cubicBezTo>
                  <a:pt x="19369" y="4424"/>
                  <a:pt x="19566" y="4481"/>
                  <a:pt x="19741" y="4587"/>
                </a:cubicBezTo>
                <a:cubicBezTo>
                  <a:pt x="19883" y="4674"/>
                  <a:pt x="19886" y="4670"/>
                  <a:pt x="19783" y="4803"/>
                </a:cubicBezTo>
                <a:cubicBezTo>
                  <a:pt x="19609" y="5024"/>
                  <a:pt x="19436" y="5246"/>
                  <a:pt x="19265" y="5468"/>
                </a:cubicBezTo>
                <a:cubicBezTo>
                  <a:pt x="19248" y="5490"/>
                  <a:pt x="19233" y="5500"/>
                  <a:pt x="19214" y="5500"/>
                </a:cubicBezTo>
                <a:cubicBezTo>
                  <a:pt x="19203" y="5500"/>
                  <a:pt x="19189" y="5496"/>
                  <a:pt x="19173" y="5488"/>
                </a:cubicBezTo>
                <a:cubicBezTo>
                  <a:pt x="18998" y="5397"/>
                  <a:pt x="18809" y="5345"/>
                  <a:pt x="18621" y="5291"/>
                </a:cubicBezTo>
                <a:cubicBezTo>
                  <a:pt x="18579" y="5280"/>
                  <a:pt x="18537" y="5263"/>
                  <a:pt x="18496" y="5246"/>
                </a:cubicBezTo>
                <a:cubicBezTo>
                  <a:pt x="18485" y="5242"/>
                  <a:pt x="18478" y="5233"/>
                  <a:pt x="18468" y="5225"/>
                </a:cubicBezTo>
                <a:cubicBezTo>
                  <a:pt x="18478" y="5209"/>
                  <a:pt x="18485" y="5196"/>
                  <a:pt x="18496" y="5182"/>
                </a:cubicBezTo>
                <a:cubicBezTo>
                  <a:pt x="18708" y="4905"/>
                  <a:pt x="18919" y="4628"/>
                  <a:pt x="19132" y="4351"/>
                </a:cubicBezTo>
                <a:cubicBezTo>
                  <a:pt x="19142" y="4337"/>
                  <a:pt x="19152" y="4325"/>
                  <a:pt x="19168" y="4325"/>
                </a:cubicBezTo>
                <a:close/>
                <a:moveTo>
                  <a:pt x="20081" y="4867"/>
                </a:moveTo>
                <a:cubicBezTo>
                  <a:pt x="20090" y="4867"/>
                  <a:pt x="20099" y="4873"/>
                  <a:pt x="20111" y="4886"/>
                </a:cubicBezTo>
                <a:cubicBezTo>
                  <a:pt x="20316" y="5114"/>
                  <a:pt x="20485" y="5365"/>
                  <a:pt x="20609" y="5646"/>
                </a:cubicBezTo>
                <a:cubicBezTo>
                  <a:pt x="20617" y="5660"/>
                  <a:pt x="20620" y="5675"/>
                  <a:pt x="20624" y="5685"/>
                </a:cubicBezTo>
                <a:cubicBezTo>
                  <a:pt x="20629" y="5706"/>
                  <a:pt x="20618" y="5715"/>
                  <a:pt x="20608" y="5725"/>
                </a:cubicBezTo>
                <a:cubicBezTo>
                  <a:pt x="20510" y="5834"/>
                  <a:pt x="20412" y="5944"/>
                  <a:pt x="20313" y="6053"/>
                </a:cubicBezTo>
                <a:cubicBezTo>
                  <a:pt x="20241" y="6135"/>
                  <a:pt x="20168" y="6216"/>
                  <a:pt x="20100" y="6300"/>
                </a:cubicBezTo>
                <a:cubicBezTo>
                  <a:pt x="20086" y="6317"/>
                  <a:pt x="20076" y="6325"/>
                  <a:pt x="20067" y="6325"/>
                </a:cubicBezTo>
                <a:cubicBezTo>
                  <a:pt x="20057" y="6325"/>
                  <a:pt x="20048" y="6314"/>
                  <a:pt x="20037" y="6295"/>
                </a:cubicBezTo>
                <a:cubicBezTo>
                  <a:pt x="19893" y="6068"/>
                  <a:pt x="19719" y="5865"/>
                  <a:pt x="19504" y="5700"/>
                </a:cubicBezTo>
                <a:cubicBezTo>
                  <a:pt x="19463" y="5668"/>
                  <a:pt x="19455" y="5647"/>
                  <a:pt x="19493" y="5601"/>
                </a:cubicBezTo>
                <a:cubicBezTo>
                  <a:pt x="19680" y="5367"/>
                  <a:pt x="19866" y="5128"/>
                  <a:pt x="20049" y="4891"/>
                </a:cubicBezTo>
                <a:cubicBezTo>
                  <a:pt x="20061" y="4876"/>
                  <a:pt x="20071" y="4867"/>
                  <a:pt x="20081" y="4867"/>
                </a:cubicBezTo>
                <a:close/>
                <a:moveTo>
                  <a:pt x="20725" y="5988"/>
                </a:moveTo>
                <a:cubicBezTo>
                  <a:pt x="20775" y="6165"/>
                  <a:pt x="20805" y="6333"/>
                  <a:pt x="20795" y="6504"/>
                </a:cubicBezTo>
                <a:cubicBezTo>
                  <a:pt x="20765" y="7029"/>
                  <a:pt x="20567" y="7486"/>
                  <a:pt x="20221" y="7879"/>
                </a:cubicBezTo>
                <a:cubicBezTo>
                  <a:pt x="20275" y="7684"/>
                  <a:pt x="20308" y="7490"/>
                  <a:pt x="20311" y="7289"/>
                </a:cubicBezTo>
                <a:cubicBezTo>
                  <a:pt x="20314" y="7072"/>
                  <a:pt x="20290" y="6860"/>
                  <a:pt x="20211" y="6657"/>
                </a:cubicBezTo>
                <a:cubicBezTo>
                  <a:pt x="20194" y="6616"/>
                  <a:pt x="20199" y="6589"/>
                  <a:pt x="20230" y="6555"/>
                </a:cubicBezTo>
                <a:cubicBezTo>
                  <a:pt x="20380" y="6387"/>
                  <a:pt x="20525" y="6216"/>
                  <a:pt x="20674" y="6046"/>
                </a:cubicBezTo>
                <a:cubicBezTo>
                  <a:pt x="20687" y="6030"/>
                  <a:pt x="20702" y="6015"/>
                  <a:pt x="20725" y="5988"/>
                </a:cubicBezTo>
                <a:close/>
                <a:moveTo>
                  <a:pt x="8226" y="1502"/>
                </a:moveTo>
                <a:cubicBezTo>
                  <a:pt x="8270" y="1502"/>
                  <a:pt x="8314" y="1503"/>
                  <a:pt x="8358" y="1505"/>
                </a:cubicBezTo>
                <a:cubicBezTo>
                  <a:pt x="8833" y="1521"/>
                  <a:pt x="9304" y="1579"/>
                  <a:pt x="9761" y="1712"/>
                </a:cubicBezTo>
                <a:cubicBezTo>
                  <a:pt x="10336" y="1878"/>
                  <a:pt x="10889" y="2091"/>
                  <a:pt x="11376" y="2451"/>
                </a:cubicBezTo>
                <a:cubicBezTo>
                  <a:pt x="11631" y="2639"/>
                  <a:pt x="11851" y="2863"/>
                  <a:pt x="12059" y="3099"/>
                </a:cubicBezTo>
                <a:cubicBezTo>
                  <a:pt x="12182" y="3235"/>
                  <a:pt x="12293" y="3381"/>
                  <a:pt x="12428" y="3509"/>
                </a:cubicBezTo>
                <a:cubicBezTo>
                  <a:pt x="12505" y="3581"/>
                  <a:pt x="12581" y="3617"/>
                  <a:pt x="12663" y="3617"/>
                </a:cubicBezTo>
                <a:cubicBezTo>
                  <a:pt x="12721" y="3617"/>
                  <a:pt x="12781" y="3599"/>
                  <a:pt x="12846" y="3563"/>
                </a:cubicBezTo>
                <a:cubicBezTo>
                  <a:pt x="12971" y="3494"/>
                  <a:pt x="13077" y="3400"/>
                  <a:pt x="13194" y="3321"/>
                </a:cubicBezTo>
                <a:cubicBezTo>
                  <a:pt x="13603" y="3049"/>
                  <a:pt x="14044" y="2857"/>
                  <a:pt x="14534" y="2793"/>
                </a:cubicBezTo>
                <a:cubicBezTo>
                  <a:pt x="14721" y="2768"/>
                  <a:pt x="14908" y="2747"/>
                  <a:pt x="15097" y="2747"/>
                </a:cubicBezTo>
                <a:cubicBezTo>
                  <a:pt x="15133" y="2747"/>
                  <a:pt x="15170" y="2748"/>
                  <a:pt x="15207" y="2750"/>
                </a:cubicBezTo>
                <a:cubicBezTo>
                  <a:pt x="15800" y="2778"/>
                  <a:pt x="16367" y="2912"/>
                  <a:pt x="16893" y="3198"/>
                </a:cubicBezTo>
                <a:cubicBezTo>
                  <a:pt x="17112" y="3317"/>
                  <a:pt x="17290" y="3487"/>
                  <a:pt x="17456" y="3671"/>
                </a:cubicBezTo>
                <a:cubicBezTo>
                  <a:pt x="17754" y="4005"/>
                  <a:pt x="17895" y="4410"/>
                  <a:pt x="17988" y="4836"/>
                </a:cubicBezTo>
                <a:cubicBezTo>
                  <a:pt x="18005" y="4914"/>
                  <a:pt x="18029" y="4990"/>
                  <a:pt x="18046" y="5067"/>
                </a:cubicBezTo>
                <a:cubicBezTo>
                  <a:pt x="18109" y="5338"/>
                  <a:pt x="18285" y="5489"/>
                  <a:pt x="18550" y="5556"/>
                </a:cubicBezTo>
                <a:cubicBezTo>
                  <a:pt x="18810" y="5622"/>
                  <a:pt x="19065" y="5706"/>
                  <a:pt x="19282" y="5872"/>
                </a:cubicBezTo>
                <a:cubicBezTo>
                  <a:pt x="19644" y="6151"/>
                  <a:pt x="19912" y="6497"/>
                  <a:pt x="20008" y="6953"/>
                </a:cubicBezTo>
                <a:cubicBezTo>
                  <a:pt x="20063" y="7212"/>
                  <a:pt x="20034" y="7469"/>
                  <a:pt x="19970" y="7724"/>
                </a:cubicBezTo>
                <a:cubicBezTo>
                  <a:pt x="19893" y="8040"/>
                  <a:pt x="19697" y="8261"/>
                  <a:pt x="19432" y="8430"/>
                </a:cubicBezTo>
                <a:cubicBezTo>
                  <a:pt x="19382" y="8462"/>
                  <a:pt x="19327" y="8475"/>
                  <a:pt x="19271" y="8475"/>
                </a:cubicBezTo>
                <a:cubicBezTo>
                  <a:pt x="19240" y="8475"/>
                  <a:pt x="19210" y="8472"/>
                  <a:pt x="19179" y="8465"/>
                </a:cubicBezTo>
                <a:cubicBezTo>
                  <a:pt x="19157" y="8461"/>
                  <a:pt x="19138" y="8459"/>
                  <a:pt x="19120" y="8459"/>
                </a:cubicBezTo>
                <a:cubicBezTo>
                  <a:pt x="19050" y="8459"/>
                  <a:pt x="19012" y="8495"/>
                  <a:pt x="18990" y="8579"/>
                </a:cubicBezTo>
                <a:cubicBezTo>
                  <a:pt x="18983" y="8601"/>
                  <a:pt x="18974" y="8609"/>
                  <a:pt x="18951" y="8613"/>
                </a:cubicBezTo>
                <a:cubicBezTo>
                  <a:pt x="18837" y="8633"/>
                  <a:pt x="18721" y="8639"/>
                  <a:pt x="18605" y="8639"/>
                </a:cubicBezTo>
                <a:cubicBezTo>
                  <a:pt x="18496" y="8639"/>
                  <a:pt x="18388" y="8633"/>
                  <a:pt x="18279" y="8627"/>
                </a:cubicBezTo>
                <a:cubicBezTo>
                  <a:pt x="18136" y="8618"/>
                  <a:pt x="17992" y="8624"/>
                  <a:pt x="17848" y="8615"/>
                </a:cubicBezTo>
                <a:cubicBezTo>
                  <a:pt x="17630" y="8604"/>
                  <a:pt x="17409" y="8608"/>
                  <a:pt x="17191" y="8600"/>
                </a:cubicBezTo>
                <a:cubicBezTo>
                  <a:pt x="16774" y="8584"/>
                  <a:pt x="16357" y="8574"/>
                  <a:pt x="15941" y="8564"/>
                </a:cubicBezTo>
                <a:cubicBezTo>
                  <a:pt x="15683" y="8557"/>
                  <a:pt x="15425" y="8547"/>
                  <a:pt x="15167" y="8541"/>
                </a:cubicBezTo>
                <a:cubicBezTo>
                  <a:pt x="14882" y="8533"/>
                  <a:pt x="14598" y="8523"/>
                  <a:pt x="14313" y="8516"/>
                </a:cubicBezTo>
                <a:cubicBezTo>
                  <a:pt x="14057" y="8510"/>
                  <a:pt x="13802" y="8501"/>
                  <a:pt x="13545" y="8494"/>
                </a:cubicBezTo>
                <a:cubicBezTo>
                  <a:pt x="13139" y="8481"/>
                  <a:pt x="12732" y="8469"/>
                  <a:pt x="12324" y="8459"/>
                </a:cubicBezTo>
                <a:cubicBezTo>
                  <a:pt x="12068" y="8453"/>
                  <a:pt x="11810" y="8443"/>
                  <a:pt x="11552" y="8435"/>
                </a:cubicBezTo>
                <a:cubicBezTo>
                  <a:pt x="11272" y="8428"/>
                  <a:pt x="10994" y="8420"/>
                  <a:pt x="10714" y="8412"/>
                </a:cubicBezTo>
                <a:cubicBezTo>
                  <a:pt x="10464" y="8406"/>
                  <a:pt x="10215" y="8398"/>
                  <a:pt x="9965" y="8391"/>
                </a:cubicBezTo>
                <a:cubicBezTo>
                  <a:pt x="9541" y="8377"/>
                  <a:pt x="9116" y="8365"/>
                  <a:pt x="8692" y="8354"/>
                </a:cubicBezTo>
                <a:cubicBezTo>
                  <a:pt x="8445" y="8347"/>
                  <a:pt x="8200" y="8338"/>
                  <a:pt x="7953" y="8331"/>
                </a:cubicBezTo>
                <a:cubicBezTo>
                  <a:pt x="7529" y="8317"/>
                  <a:pt x="7104" y="8305"/>
                  <a:pt x="6679" y="8294"/>
                </a:cubicBezTo>
                <a:cubicBezTo>
                  <a:pt x="6427" y="8288"/>
                  <a:pt x="6176" y="8280"/>
                  <a:pt x="5923" y="8273"/>
                </a:cubicBezTo>
                <a:cubicBezTo>
                  <a:pt x="5507" y="8259"/>
                  <a:pt x="5090" y="8247"/>
                  <a:pt x="4673" y="8236"/>
                </a:cubicBezTo>
                <a:cubicBezTo>
                  <a:pt x="4417" y="8229"/>
                  <a:pt x="4162" y="8222"/>
                  <a:pt x="3905" y="8214"/>
                </a:cubicBezTo>
                <a:cubicBezTo>
                  <a:pt x="3489" y="8202"/>
                  <a:pt x="3071" y="8188"/>
                  <a:pt x="2655" y="8179"/>
                </a:cubicBezTo>
                <a:cubicBezTo>
                  <a:pt x="2392" y="8174"/>
                  <a:pt x="2131" y="8163"/>
                  <a:pt x="1869" y="8158"/>
                </a:cubicBezTo>
                <a:cubicBezTo>
                  <a:pt x="1547" y="8150"/>
                  <a:pt x="1226" y="8137"/>
                  <a:pt x="903" y="8127"/>
                </a:cubicBezTo>
                <a:cubicBezTo>
                  <a:pt x="855" y="8125"/>
                  <a:pt x="831" y="8096"/>
                  <a:pt x="808" y="8060"/>
                </a:cubicBezTo>
                <a:cubicBezTo>
                  <a:pt x="754" y="7972"/>
                  <a:pt x="730" y="7871"/>
                  <a:pt x="695" y="7774"/>
                </a:cubicBezTo>
                <a:cubicBezTo>
                  <a:pt x="580" y="7451"/>
                  <a:pt x="450" y="7133"/>
                  <a:pt x="377" y="6797"/>
                </a:cubicBezTo>
                <a:cubicBezTo>
                  <a:pt x="331" y="6592"/>
                  <a:pt x="299" y="6387"/>
                  <a:pt x="285" y="6177"/>
                </a:cubicBezTo>
                <a:cubicBezTo>
                  <a:pt x="258" y="5720"/>
                  <a:pt x="331" y="5281"/>
                  <a:pt x="502" y="4857"/>
                </a:cubicBezTo>
                <a:cubicBezTo>
                  <a:pt x="631" y="4535"/>
                  <a:pt x="831" y="4256"/>
                  <a:pt x="1083" y="4017"/>
                </a:cubicBezTo>
                <a:cubicBezTo>
                  <a:pt x="1417" y="3699"/>
                  <a:pt x="1815" y="3506"/>
                  <a:pt x="2268" y="3428"/>
                </a:cubicBezTo>
                <a:cubicBezTo>
                  <a:pt x="2362" y="3413"/>
                  <a:pt x="2457" y="3399"/>
                  <a:pt x="2524" y="3399"/>
                </a:cubicBezTo>
                <a:cubicBezTo>
                  <a:pt x="2534" y="3399"/>
                  <a:pt x="2544" y="3399"/>
                  <a:pt x="2552" y="3400"/>
                </a:cubicBezTo>
                <a:cubicBezTo>
                  <a:pt x="2554" y="3400"/>
                  <a:pt x="2555" y="3400"/>
                  <a:pt x="2557" y="3400"/>
                </a:cubicBezTo>
                <a:cubicBezTo>
                  <a:pt x="2991" y="3400"/>
                  <a:pt x="3315" y="3553"/>
                  <a:pt x="3591" y="3815"/>
                </a:cubicBezTo>
                <a:cubicBezTo>
                  <a:pt x="3746" y="3961"/>
                  <a:pt x="3874" y="4129"/>
                  <a:pt x="4006" y="4295"/>
                </a:cubicBezTo>
                <a:cubicBezTo>
                  <a:pt x="4031" y="4327"/>
                  <a:pt x="4059" y="4357"/>
                  <a:pt x="4089" y="4384"/>
                </a:cubicBezTo>
                <a:cubicBezTo>
                  <a:pt x="4118" y="4410"/>
                  <a:pt x="4156" y="4424"/>
                  <a:pt x="4194" y="4424"/>
                </a:cubicBezTo>
                <a:cubicBezTo>
                  <a:pt x="4197" y="4424"/>
                  <a:pt x="4200" y="4424"/>
                  <a:pt x="4202" y="4424"/>
                </a:cubicBezTo>
                <a:cubicBezTo>
                  <a:pt x="4307" y="4417"/>
                  <a:pt x="4427" y="4311"/>
                  <a:pt x="4457" y="4209"/>
                </a:cubicBezTo>
                <a:cubicBezTo>
                  <a:pt x="4529" y="3961"/>
                  <a:pt x="4575" y="3708"/>
                  <a:pt x="4710" y="3482"/>
                </a:cubicBezTo>
                <a:cubicBezTo>
                  <a:pt x="4847" y="3249"/>
                  <a:pt x="5003" y="3031"/>
                  <a:pt x="5183" y="2829"/>
                </a:cubicBezTo>
                <a:cubicBezTo>
                  <a:pt x="5574" y="2390"/>
                  <a:pt x="6056" y="2079"/>
                  <a:pt x="6586" y="1835"/>
                </a:cubicBezTo>
                <a:cubicBezTo>
                  <a:pt x="6908" y="1687"/>
                  <a:pt x="7249" y="1597"/>
                  <a:pt x="7600" y="1548"/>
                </a:cubicBezTo>
                <a:cubicBezTo>
                  <a:pt x="7807" y="1520"/>
                  <a:pt x="8016" y="1502"/>
                  <a:pt x="8226" y="1502"/>
                </a:cubicBezTo>
                <a:close/>
                <a:moveTo>
                  <a:pt x="8687" y="0"/>
                </a:moveTo>
                <a:cubicBezTo>
                  <a:pt x="8557" y="0"/>
                  <a:pt x="8427" y="2"/>
                  <a:pt x="8296" y="9"/>
                </a:cubicBezTo>
                <a:cubicBezTo>
                  <a:pt x="8124" y="20"/>
                  <a:pt x="7952" y="29"/>
                  <a:pt x="7781" y="51"/>
                </a:cubicBezTo>
                <a:cubicBezTo>
                  <a:pt x="7446" y="95"/>
                  <a:pt x="7113" y="141"/>
                  <a:pt x="6783" y="219"/>
                </a:cubicBezTo>
                <a:cubicBezTo>
                  <a:pt x="6225" y="350"/>
                  <a:pt x="5686" y="527"/>
                  <a:pt x="5179" y="797"/>
                </a:cubicBezTo>
                <a:cubicBezTo>
                  <a:pt x="4806" y="994"/>
                  <a:pt x="4478" y="1244"/>
                  <a:pt x="4205" y="1569"/>
                </a:cubicBezTo>
                <a:cubicBezTo>
                  <a:pt x="4094" y="1703"/>
                  <a:pt x="4012" y="1859"/>
                  <a:pt x="3874" y="1972"/>
                </a:cubicBezTo>
                <a:cubicBezTo>
                  <a:pt x="3861" y="1982"/>
                  <a:pt x="3853" y="2000"/>
                  <a:pt x="3850" y="2018"/>
                </a:cubicBezTo>
                <a:cubicBezTo>
                  <a:pt x="3844" y="2043"/>
                  <a:pt x="3833" y="2051"/>
                  <a:pt x="3816" y="2051"/>
                </a:cubicBezTo>
                <a:cubicBezTo>
                  <a:pt x="3807" y="2051"/>
                  <a:pt x="3797" y="2048"/>
                  <a:pt x="3785" y="2045"/>
                </a:cubicBezTo>
                <a:cubicBezTo>
                  <a:pt x="3656" y="2014"/>
                  <a:pt x="3534" y="1964"/>
                  <a:pt x="3396" y="1962"/>
                </a:cubicBezTo>
                <a:cubicBezTo>
                  <a:pt x="3345" y="1960"/>
                  <a:pt x="3293" y="1959"/>
                  <a:pt x="3242" y="1959"/>
                </a:cubicBezTo>
                <a:cubicBezTo>
                  <a:pt x="3123" y="1959"/>
                  <a:pt x="3004" y="1965"/>
                  <a:pt x="2887" y="1987"/>
                </a:cubicBezTo>
                <a:cubicBezTo>
                  <a:pt x="2687" y="2026"/>
                  <a:pt x="2504" y="2111"/>
                  <a:pt x="2326" y="2207"/>
                </a:cubicBezTo>
                <a:cubicBezTo>
                  <a:pt x="2056" y="2355"/>
                  <a:pt x="1800" y="2520"/>
                  <a:pt x="1575" y="2733"/>
                </a:cubicBezTo>
                <a:cubicBezTo>
                  <a:pt x="1417" y="2883"/>
                  <a:pt x="1268" y="3041"/>
                  <a:pt x="1134" y="3212"/>
                </a:cubicBezTo>
                <a:cubicBezTo>
                  <a:pt x="905" y="3500"/>
                  <a:pt x="710" y="3810"/>
                  <a:pt x="573" y="4153"/>
                </a:cubicBezTo>
                <a:cubicBezTo>
                  <a:pt x="558" y="4192"/>
                  <a:pt x="539" y="4226"/>
                  <a:pt x="516" y="4261"/>
                </a:cubicBezTo>
                <a:cubicBezTo>
                  <a:pt x="415" y="4406"/>
                  <a:pt x="329" y="4560"/>
                  <a:pt x="262" y="4723"/>
                </a:cubicBezTo>
                <a:cubicBezTo>
                  <a:pt x="144" y="5005"/>
                  <a:pt x="68" y="5298"/>
                  <a:pt x="34" y="5603"/>
                </a:cubicBezTo>
                <a:cubicBezTo>
                  <a:pt x="5" y="5855"/>
                  <a:pt x="1" y="6106"/>
                  <a:pt x="27" y="6358"/>
                </a:cubicBezTo>
                <a:cubicBezTo>
                  <a:pt x="60" y="6679"/>
                  <a:pt x="126" y="6995"/>
                  <a:pt x="239" y="7296"/>
                </a:cubicBezTo>
                <a:cubicBezTo>
                  <a:pt x="359" y="7618"/>
                  <a:pt x="440" y="7957"/>
                  <a:pt x="615" y="8259"/>
                </a:cubicBezTo>
                <a:cubicBezTo>
                  <a:pt x="658" y="8336"/>
                  <a:pt x="700" y="8384"/>
                  <a:pt x="788" y="8387"/>
                </a:cubicBezTo>
                <a:cubicBezTo>
                  <a:pt x="1022" y="8390"/>
                  <a:pt x="1257" y="8400"/>
                  <a:pt x="1491" y="8408"/>
                </a:cubicBezTo>
                <a:cubicBezTo>
                  <a:pt x="1742" y="8418"/>
                  <a:pt x="1992" y="8424"/>
                  <a:pt x="2242" y="8431"/>
                </a:cubicBezTo>
                <a:cubicBezTo>
                  <a:pt x="2517" y="8440"/>
                  <a:pt x="2792" y="8447"/>
                  <a:pt x="3067" y="8456"/>
                </a:cubicBezTo>
                <a:cubicBezTo>
                  <a:pt x="3328" y="8465"/>
                  <a:pt x="3587" y="8470"/>
                  <a:pt x="3847" y="8480"/>
                </a:cubicBezTo>
                <a:cubicBezTo>
                  <a:pt x="4109" y="8489"/>
                  <a:pt x="4370" y="8495"/>
                  <a:pt x="4631" y="8503"/>
                </a:cubicBezTo>
                <a:cubicBezTo>
                  <a:pt x="4892" y="8511"/>
                  <a:pt x="5151" y="8518"/>
                  <a:pt x="5411" y="8526"/>
                </a:cubicBezTo>
                <a:cubicBezTo>
                  <a:pt x="5686" y="8534"/>
                  <a:pt x="5961" y="8542"/>
                  <a:pt x="6236" y="8549"/>
                </a:cubicBezTo>
                <a:cubicBezTo>
                  <a:pt x="6484" y="8557"/>
                  <a:pt x="6730" y="8564"/>
                  <a:pt x="6976" y="8572"/>
                </a:cubicBezTo>
                <a:cubicBezTo>
                  <a:pt x="7254" y="8580"/>
                  <a:pt x="7531" y="8587"/>
                  <a:pt x="7808" y="8596"/>
                </a:cubicBezTo>
                <a:cubicBezTo>
                  <a:pt x="8068" y="8605"/>
                  <a:pt x="8327" y="8611"/>
                  <a:pt x="8588" y="8620"/>
                </a:cubicBezTo>
                <a:cubicBezTo>
                  <a:pt x="8989" y="8631"/>
                  <a:pt x="9391" y="8641"/>
                  <a:pt x="9791" y="8655"/>
                </a:cubicBezTo>
                <a:cubicBezTo>
                  <a:pt x="10051" y="8662"/>
                  <a:pt x="10310" y="8668"/>
                  <a:pt x="10571" y="8676"/>
                </a:cubicBezTo>
                <a:cubicBezTo>
                  <a:pt x="10841" y="8684"/>
                  <a:pt x="11111" y="8693"/>
                  <a:pt x="11380" y="8701"/>
                </a:cubicBezTo>
                <a:cubicBezTo>
                  <a:pt x="11636" y="8709"/>
                  <a:pt x="11892" y="8715"/>
                  <a:pt x="12147" y="8723"/>
                </a:cubicBezTo>
                <a:cubicBezTo>
                  <a:pt x="12427" y="8732"/>
                  <a:pt x="12706" y="8739"/>
                  <a:pt x="12985" y="8748"/>
                </a:cubicBezTo>
                <a:cubicBezTo>
                  <a:pt x="13238" y="8755"/>
                  <a:pt x="13488" y="8761"/>
                  <a:pt x="13741" y="8770"/>
                </a:cubicBezTo>
                <a:cubicBezTo>
                  <a:pt x="14025" y="8779"/>
                  <a:pt x="14307" y="8785"/>
                  <a:pt x="14590" y="8795"/>
                </a:cubicBezTo>
                <a:cubicBezTo>
                  <a:pt x="14835" y="8802"/>
                  <a:pt x="15078" y="8809"/>
                  <a:pt x="15323" y="8816"/>
                </a:cubicBezTo>
                <a:cubicBezTo>
                  <a:pt x="15600" y="8824"/>
                  <a:pt x="15877" y="8832"/>
                  <a:pt x="16154" y="8840"/>
                </a:cubicBezTo>
                <a:cubicBezTo>
                  <a:pt x="16409" y="8849"/>
                  <a:pt x="16663" y="8857"/>
                  <a:pt x="16916" y="8864"/>
                </a:cubicBezTo>
                <a:cubicBezTo>
                  <a:pt x="17197" y="8873"/>
                  <a:pt x="17479" y="8878"/>
                  <a:pt x="17759" y="8889"/>
                </a:cubicBezTo>
                <a:cubicBezTo>
                  <a:pt x="17976" y="8896"/>
                  <a:pt x="18193" y="8898"/>
                  <a:pt x="18411" y="8901"/>
                </a:cubicBezTo>
                <a:cubicBezTo>
                  <a:pt x="18427" y="8903"/>
                  <a:pt x="18445" y="8905"/>
                  <a:pt x="18463" y="8906"/>
                </a:cubicBezTo>
                <a:cubicBezTo>
                  <a:pt x="18549" y="8911"/>
                  <a:pt x="18636" y="8923"/>
                  <a:pt x="18722" y="8923"/>
                </a:cubicBezTo>
                <a:cubicBezTo>
                  <a:pt x="18742" y="8923"/>
                  <a:pt x="18761" y="8922"/>
                  <a:pt x="18780" y="8921"/>
                </a:cubicBezTo>
                <a:cubicBezTo>
                  <a:pt x="18897" y="8912"/>
                  <a:pt x="19012" y="8881"/>
                  <a:pt x="19127" y="8858"/>
                </a:cubicBezTo>
                <a:cubicBezTo>
                  <a:pt x="19304" y="8823"/>
                  <a:pt x="19460" y="8730"/>
                  <a:pt x="19623" y="8661"/>
                </a:cubicBezTo>
                <a:cubicBezTo>
                  <a:pt x="19951" y="8521"/>
                  <a:pt x="20221" y="8300"/>
                  <a:pt x="20457" y="8033"/>
                </a:cubicBezTo>
                <a:cubicBezTo>
                  <a:pt x="20743" y="7712"/>
                  <a:pt x="20908" y="7331"/>
                  <a:pt x="21016" y="6922"/>
                </a:cubicBezTo>
                <a:cubicBezTo>
                  <a:pt x="21049" y="6798"/>
                  <a:pt x="21059" y="6672"/>
                  <a:pt x="21070" y="6544"/>
                </a:cubicBezTo>
                <a:lnTo>
                  <a:pt x="21070" y="6400"/>
                </a:lnTo>
                <a:cubicBezTo>
                  <a:pt x="21058" y="6278"/>
                  <a:pt x="21047" y="6155"/>
                  <a:pt x="21022" y="6033"/>
                </a:cubicBezTo>
                <a:cubicBezTo>
                  <a:pt x="20941" y="5653"/>
                  <a:pt x="20778" y="5308"/>
                  <a:pt x="20551" y="4992"/>
                </a:cubicBezTo>
                <a:cubicBezTo>
                  <a:pt x="20361" y="4727"/>
                  <a:pt x="20137" y="4497"/>
                  <a:pt x="19850" y="4332"/>
                </a:cubicBezTo>
                <a:cubicBezTo>
                  <a:pt x="19697" y="4245"/>
                  <a:pt x="19532" y="4186"/>
                  <a:pt x="19374" y="4115"/>
                </a:cubicBezTo>
                <a:cubicBezTo>
                  <a:pt x="19310" y="4086"/>
                  <a:pt x="19244" y="4047"/>
                  <a:pt x="19220" y="3981"/>
                </a:cubicBezTo>
                <a:cubicBezTo>
                  <a:pt x="19195" y="3917"/>
                  <a:pt x="19163" y="3856"/>
                  <a:pt x="19141" y="3789"/>
                </a:cubicBezTo>
                <a:cubicBezTo>
                  <a:pt x="19069" y="3578"/>
                  <a:pt x="18993" y="3368"/>
                  <a:pt x="18885" y="3172"/>
                </a:cubicBezTo>
                <a:cubicBezTo>
                  <a:pt x="18675" y="2788"/>
                  <a:pt x="18403" y="2451"/>
                  <a:pt x="18071" y="2164"/>
                </a:cubicBezTo>
                <a:cubicBezTo>
                  <a:pt x="17831" y="1956"/>
                  <a:pt x="17574" y="1773"/>
                  <a:pt x="17288" y="1634"/>
                </a:cubicBezTo>
                <a:cubicBezTo>
                  <a:pt x="16589" y="1295"/>
                  <a:pt x="15843" y="1159"/>
                  <a:pt x="15073" y="1132"/>
                </a:cubicBezTo>
                <a:cubicBezTo>
                  <a:pt x="15032" y="1130"/>
                  <a:pt x="14991" y="1130"/>
                  <a:pt x="14950" y="1130"/>
                </a:cubicBezTo>
                <a:cubicBezTo>
                  <a:pt x="14780" y="1130"/>
                  <a:pt x="14610" y="1142"/>
                  <a:pt x="14440" y="1153"/>
                </a:cubicBezTo>
                <a:cubicBezTo>
                  <a:pt x="14249" y="1164"/>
                  <a:pt x="14059" y="1189"/>
                  <a:pt x="13871" y="1221"/>
                </a:cubicBezTo>
                <a:cubicBezTo>
                  <a:pt x="13624" y="1264"/>
                  <a:pt x="13385" y="1333"/>
                  <a:pt x="13145" y="1401"/>
                </a:cubicBezTo>
                <a:cubicBezTo>
                  <a:pt x="13072" y="1421"/>
                  <a:pt x="13000" y="1453"/>
                  <a:pt x="12925" y="1453"/>
                </a:cubicBezTo>
                <a:cubicBezTo>
                  <a:pt x="12895" y="1453"/>
                  <a:pt x="12866" y="1449"/>
                  <a:pt x="12835" y="1437"/>
                </a:cubicBezTo>
                <a:cubicBezTo>
                  <a:pt x="12830" y="1434"/>
                  <a:pt x="12823" y="1433"/>
                  <a:pt x="12817" y="1433"/>
                </a:cubicBezTo>
                <a:cubicBezTo>
                  <a:pt x="12809" y="1433"/>
                  <a:pt x="12801" y="1435"/>
                  <a:pt x="12795" y="1438"/>
                </a:cubicBezTo>
                <a:cubicBezTo>
                  <a:pt x="12777" y="1446"/>
                  <a:pt x="12761" y="1450"/>
                  <a:pt x="12746" y="1450"/>
                </a:cubicBezTo>
                <a:cubicBezTo>
                  <a:pt x="12705" y="1450"/>
                  <a:pt x="12671" y="1424"/>
                  <a:pt x="12635" y="1400"/>
                </a:cubicBezTo>
                <a:cubicBezTo>
                  <a:pt x="12578" y="1361"/>
                  <a:pt x="12532" y="1312"/>
                  <a:pt x="12485" y="1263"/>
                </a:cubicBezTo>
                <a:cubicBezTo>
                  <a:pt x="12311" y="1079"/>
                  <a:pt x="12116" y="915"/>
                  <a:pt x="11907" y="770"/>
                </a:cubicBezTo>
                <a:cubicBezTo>
                  <a:pt x="11606" y="561"/>
                  <a:pt x="11272" y="429"/>
                  <a:pt x="10929" y="315"/>
                </a:cubicBezTo>
                <a:cubicBezTo>
                  <a:pt x="10541" y="187"/>
                  <a:pt x="10141" y="106"/>
                  <a:pt x="9734" y="57"/>
                </a:cubicBezTo>
                <a:cubicBezTo>
                  <a:pt x="9481" y="28"/>
                  <a:pt x="9226" y="3"/>
                  <a:pt x="8971" y="2"/>
                </a:cubicBezTo>
                <a:cubicBezTo>
                  <a:pt x="8876" y="1"/>
                  <a:pt x="8782" y="0"/>
                  <a:pt x="8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8" name="Google Shape;1958;p35">
            <a:extLst>
              <a:ext uri="{FF2B5EF4-FFF2-40B4-BE49-F238E27FC236}">
                <a16:creationId xmlns:a16="http://schemas.microsoft.com/office/drawing/2014/main" id="{D9A37D4D-F9F4-2354-F404-5D31875D7A73}"/>
              </a:ext>
            </a:extLst>
          </p:cNvPr>
          <p:cNvSpPr/>
          <p:nvPr/>
        </p:nvSpPr>
        <p:spPr>
          <a:xfrm>
            <a:off x="1331863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9" name="Google Shape;1959;p35">
            <a:extLst>
              <a:ext uri="{FF2B5EF4-FFF2-40B4-BE49-F238E27FC236}">
                <a16:creationId xmlns:a16="http://schemas.microsoft.com/office/drawing/2014/main" id="{766EA0D9-176A-1E48-5B4B-94CA1EC21BF6}"/>
              </a:ext>
            </a:extLst>
          </p:cNvPr>
          <p:cNvSpPr/>
          <p:nvPr/>
        </p:nvSpPr>
        <p:spPr>
          <a:xfrm>
            <a:off x="7847568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0" name="Google Shape;1960;p35">
            <a:extLst>
              <a:ext uri="{FF2B5EF4-FFF2-40B4-BE49-F238E27FC236}">
                <a16:creationId xmlns:a16="http://schemas.microsoft.com/office/drawing/2014/main" id="{57C937D3-40BE-65CF-871D-8BF4CA91890B}"/>
              </a:ext>
            </a:extLst>
          </p:cNvPr>
          <p:cNvSpPr/>
          <p:nvPr/>
        </p:nvSpPr>
        <p:spPr>
          <a:xfrm>
            <a:off x="1949384" y="5890396"/>
            <a:ext cx="841748" cy="1204786"/>
          </a:xfrm>
          <a:custGeom>
            <a:avLst/>
            <a:gdLst/>
            <a:ahLst/>
            <a:cxnLst/>
            <a:rect l="l" t="t" r="r" b="b"/>
            <a:pathLst>
              <a:path w="9099" h="13030" extrusionOk="0">
                <a:moveTo>
                  <a:pt x="5508" y="3015"/>
                </a:moveTo>
                <a:cubicBezTo>
                  <a:pt x="5507" y="3016"/>
                  <a:pt x="5553" y="3046"/>
                  <a:pt x="5569" y="3064"/>
                </a:cubicBezTo>
                <a:cubicBezTo>
                  <a:pt x="5659" y="3166"/>
                  <a:pt x="5652" y="3339"/>
                  <a:pt x="5624" y="3460"/>
                </a:cubicBezTo>
                <a:cubicBezTo>
                  <a:pt x="5566" y="3728"/>
                  <a:pt x="5410" y="3955"/>
                  <a:pt x="5204" y="4117"/>
                </a:cubicBezTo>
                <a:cubicBezTo>
                  <a:pt x="5208" y="3916"/>
                  <a:pt x="5217" y="3715"/>
                  <a:pt x="5244" y="3517"/>
                </a:cubicBezTo>
                <a:cubicBezTo>
                  <a:pt x="5261" y="3378"/>
                  <a:pt x="5290" y="3249"/>
                  <a:pt x="5344" y="3158"/>
                </a:cubicBezTo>
                <a:cubicBezTo>
                  <a:pt x="5348" y="3153"/>
                  <a:pt x="5351" y="3149"/>
                  <a:pt x="5352" y="3147"/>
                </a:cubicBezTo>
                <a:cubicBezTo>
                  <a:pt x="5353" y="3145"/>
                  <a:pt x="5357" y="3143"/>
                  <a:pt x="5363" y="3138"/>
                </a:cubicBezTo>
                <a:cubicBezTo>
                  <a:pt x="5375" y="3124"/>
                  <a:pt x="5390" y="3112"/>
                  <a:pt x="5403" y="3098"/>
                </a:cubicBezTo>
                <a:cubicBezTo>
                  <a:pt x="5426" y="3078"/>
                  <a:pt x="5451" y="3057"/>
                  <a:pt x="5477" y="3039"/>
                </a:cubicBezTo>
                <a:cubicBezTo>
                  <a:pt x="5494" y="3025"/>
                  <a:pt x="5491" y="3018"/>
                  <a:pt x="5508" y="3015"/>
                </a:cubicBezTo>
                <a:close/>
                <a:moveTo>
                  <a:pt x="3512" y="2978"/>
                </a:moveTo>
                <a:cubicBezTo>
                  <a:pt x="3542" y="2978"/>
                  <a:pt x="3575" y="3005"/>
                  <a:pt x="3607" y="3076"/>
                </a:cubicBezTo>
                <a:cubicBezTo>
                  <a:pt x="3694" y="3261"/>
                  <a:pt x="3689" y="3453"/>
                  <a:pt x="3701" y="3666"/>
                </a:cubicBezTo>
                <a:cubicBezTo>
                  <a:pt x="3711" y="3818"/>
                  <a:pt x="3715" y="3972"/>
                  <a:pt x="3718" y="4126"/>
                </a:cubicBezTo>
                <a:cubicBezTo>
                  <a:pt x="3494" y="3927"/>
                  <a:pt x="3345" y="3636"/>
                  <a:pt x="3348" y="3339"/>
                </a:cubicBezTo>
                <a:cubicBezTo>
                  <a:pt x="3349" y="3235"/>
                  <a:pt x="3420" y="2978"/>
                  <a:pt x="3512" y="2978"/>
                </a:cubicBezTo>
                <a:close/>
                <a:moveTo>
                  <a:pt x="4928" y="4583"/>
                </a:moveTo>
                <a:lnTo>
                  <a:pt x="4928" y="4616"/>
                </a:lnTo>
                <a:cubicBezTo>
                  <a:pt x="4934" y="5258"/>
                  <a:pt x="4958" y="5899"/>
                  <a:pt x="4960" y="6541"/>
                </a:cubicBezTo>
                <a:cubicBezTo>
                  <a:pt x="4964" y="7405"/>
                  <a:pt x="4953" y="8271"/>
                  <a:pt x="4923" y="9135"/>
                </a:cubicBezTo>
                <a:lnTo>
                  <a:pt x="3946" y="9135"/>
                </a:lnTo>
                <a:cubicBezTo>
                  <a:pt x="3953" y="8177"/>
                  <a:pt x="3992" y="7219"/>
                  <a:pt x="4002" y="6262"/>
                </a:cubicBezTo>
                <a:cubicBezTo>
                  <a:pt x="4007" y="5707"/>
                  <a:pt x="4011" y="5151"/>
                  <a:pt x="4005" y="4595"/>
                </a:cubicBezTo>
                <a:lnTo>
                  <a:pt x="4005" y="4595"/>
                </a:lnTo>
                <a:cubicBezTo>
                  <a:pt x="4146" y="4639"/>
                  <a:pt x="4295" y="4661"/>
                  <a:pt x="4444" y="4661"/>
                </a:cubicBezTo>
                <a:cubicBezTo>
                  <a:pt x="4607" y="4661"/>
                  <a:pt x="4771" y="4635"/>
                  <a:pt x="4928" y="4583"/>
                </a:cubicBezTo>
                <a:close/>
                <a:moveTo>
                  <a:pt x="4201" y="278"/>
                </a:moveTo>
                <a:cubicBezTo>
                  <a:pt x="4612" y="278"/>
                  <a:pt x="5025" y="332"/>
                  <a:pt x="5424" y="431"/>
                </a:cubicBezTo>
                <a:cubicBezTo>
                  <a:pt x="6145" y="610"/>
                  <a:pt x="6838" y="927"/>
                  <a:pt x="7430" y="1377"/>
                </a:cubicBezTo>
                <a:cubicBezTo>
                  <a:pt x="7936" y="1762"/>
                  <a:pt x="8397" y="2273"/>
                  <a:pt x="8599" y="2888"/>
                </a:cubicBezTo>
                <a:cubicBezTo>
                  <a:pt x="8748" y="3341"/>
                  <a:pt x="8758" y="3851"/>
                  <a:pt x="8745" y="4325"/>
                </a:cubicBezTo>
                <a:cubicBezTo>
                  <a:pt x="8731" y="4851"/>
                  <a:pt x="8646" y="5375"/>
                  <a:pt x="8450" y="5865"/>
                </a:cubicBezTo>
                <a:cubicBezTo>
                  <a:pt x="8137" y="6650"/>
                  <a:pt x="7519" y="7275"/>
                  <a:pt x="6736" y="7596"/>
                </a:cubicBezTo>
                <a:cubicBezTo>
                  <a:pt x="6551" y="7673"/>
                  <a:pt x="6361" y="7731"/>
                  <a:pt x="6166" y="7776"/>
                </a:cubicBezTo>
                <a:cubicBezTo>
                  <a:pt x="6108" y="7790"/>
                  <a:pt x="6065" y="7850"/>
                  <a:pt x="6065" y="7909"/>
                </a:cubicBezTo>
                <a:lnTo>
                  <a:pt x="6065" y="9136"/>
                </a:lnTo>
                <a:lnTo>
                  <a:pt x="5197" y="9136"/>
                </a:lnTo>
                <a:cubicBezTo>
                  <a:pt x="5214" y="8673"/>
                  <a:pt x="5223" y="8209"/>
                  <a:pt x="5229" y="7746"/>
                </a:cubicBezTo>
                <a:cubicBezTo>
                  <a:pt x="5244" y="6669"/>
                  <a:pt x="5207" y="5594"/>
                  <a:pt x="5202" y="4519"/>
                </a:cubicBezTo>
                <a:lnTo>
                  <a:pt x="5202" y="4460"/>
                </a:lnTo>
                <a:cubicBezTo>
                  <a:pt x="5316" y="4395"/>
                  <a:pt x="5422" y="4315"/>
                  <a:pt x="5515" y="4220"/>
                </a:cubicBezTo>
                <a:cubicBezTo>
                  <a:pt x="5791" y="3936"/>
                  <a:pt x="6020" y="3455"/>
                  <a:pt x="5875" y="3057"/>
                </a:cubicBezTo>
                <a:cubicBezTo>
                  <a:pt x="5812" y="2883"/>
                  <a:pt x="5664" y="2749"/>
                  <a:pt x="5504" y="2749"/>
                </a:cubicBezTo>
                <a:cubicBezTo>
                  <a:pt x="5434" y="2749"/>
                  <a:pt x="5362" y="2774"/>
                  <a:pt x="5293" y="2832"/>
                </a:cubicBezTo>
                <a:cubicBezTo>
                  <a:pt x="5227" y="2888"/>
                  <a:pt x="5159" y="2940"/>
                  <a:pt x="5111" y="3013"/>
                </a:cubicBezTo>
                <a:cubicBezTo>
                  <a:pt x="5018" y="3154"/>
                  <a:pt x="4991" y="3333"/>
                  <a:pt x="4970" y="3496"/>
                </a:cubicBezTo>
                <a:cubicBezTo>
                  <a:pt x="4937" y="3758"/>
                  <a:pt x="4928" y="4022"/>
                  <a:pt x="4928" y="4286"/>
                </a:cubicBezTo>
                <a:cubicBezTo>
                  <a:pt x="4773" y="4354"/>
                  <a:pt x="4604" y="4392"/>
                  <a:pt x="4436" y="4392"/>
                </a:cubicBezTo>
                <a:cubicBezTo>
                  <a:pt x="4289" y="4392"/>
                  <a:pt x="4141" y="4363"/>
                  <a:pt x="4001" y="4303"/>
                </a:cubicBezTo>
                <a:cubicBezTo>
                  <a:pt x="3999" y="4263"/>
                  <a:pt x="3999" y="4225"/>
                  <a:pt x="3999" y="4186"/>
                </a:cubicBezTo>
                <a:cubicBezTo>
                  <a:pt x="3994" y="3948"/>
                  <a:pt x="3987" y="3708"/>
                  <a:pt x="3967" y="3471"/>
                </a:cubicBezTo>
                <a:cubicBezTo>
                  <a:pt x="3946" y="3222"/>
                  <a:pt x="3918" y="2880"/>
                  <a:pt x="3677" y="2739"/>
                </a:cubicBezTo>
                <a:cubicBezTo>
                  <a:pt x="3621" y="2706"/>
                  <a:pt x="3568" y="2692"/>
                  <a:pt x="3517" y="2692"/>
                </a:cubicBezTo>
                <a:cubicBezTo>
                  <a:pt x="3310" y="2692"/>
                  <a:pt x="3146" y="2926"/>
                  <a:pt x="3100" y="3123"/>
                </a:cubicBezTo>
                <a:cubicBezTo>
                  <a:pt x="3005" y="3531"/>
                  <a:pt x="3185" y="3983"/>
                  <a:pt x="3471" y="4274"/>
                </a:cubicBezTo>
                <a:cubicBezTo>
                  <a:pt x="3548" y="4353"/>
                  <a:pt x="3635" y="4418"/>
                  <a:pt x="3726" y="4473"/>
                </a:cubicBezTo>
                <a:cubicBezTo>
                  <a:pt x="3735" y="5064"/>
                  <a:pt x="3733" y="5654"/>
                  <a:pt x="3726" y="6246"/>
                </a:cubicBezTo>
                <a:cubicBezTo>
                  <a:pt x="3716" y="7209"/>
                  <a:pt x="3693" y="8172"/>
                  <a:pt x="3672" y="9136"/>
                </a:cubicBezTo>
                <a:lnTo>
                  <a:pt x="2903" y="9136"/>
                </a:lnTo>
                <a:cubicBezTo>
                  <a:pt x="2915" y="8727"/>
                  <a:pt x="2928" y="8318"/>
                  <a:pt x="2939" y="7909"/>
                </a:cubicBezTo>
                <a:cubicBezTo>
                  <a:pt x="2939" y="7907"/>
                  <a:pt x="2938" y="7906"/>
                  <a:pt x="2938" y="7903"/>
                </a:cubicBezTo>
                <a:cubicBezTo>
                  <a:pt x="2938" y="7891"/>
                  <a:pt x="2935" y="7878"/>
                  <a:pt x="2931" y="7865"/>
                </a:cubicBezTo>
                <a:cubicBezTo>
                  <a:pt x="2925" y="7845"/>
                  <a:pt x="2916" y="7826"/>
                  <a:pt x="2902" y="7812"/>
                </a:cubicBezTo>
                <a:cubicBezTo>
                  <a:pt x="2845" y="7743"/>
                  <a:pt x="2737" y="7706"/>
                  <a:pt x="2662" y="7671"/>
                </a:cubicBezTo>
                <a:cubicBezTo>
                  <a:pt x="2499" y="7593"/>
                  <a:pt x="2338" y="7515"/>
                  <a:pt x="2179" y="7429"/>
                </a:cubicBezTo>
                <a:cubicBezTo>
                  <a:pt x="1712" y="7171"/>
                  <a:pt x="1276" y="6839"/>
                  <a:pt x="956" y="6407"/>
                </a:cubicBezTo>
                <a:cubicBezTo>
                  <a:pt x="507" y="5803"/>
                  <a:pt x="331" y="5068"/>
                  <a:pt x="367" y="4322"/>
                </a:cubicBezTo>
                <a:cubicBezTo>
                  <a:pt x="394" y="3780"/>
                  <a:pt x="526" y="3245"/>
                  <a:pt x="705" y="2734"/>
                </a:cubicBezTo>
                <a:cubicBezTo>
                  <a:pt x="853" y="2314"/>
                  <a:pt x="1049" y="1912"/>
                  <a:pt x="1324" y="1560"/>
                </a:cubicBezTo>
                <a:cubicBezTo>
                  <a:pt x="2033" y="658"/>
                  <a:pt x="3106" y="278"/>
                  <a:pt x="4201" y="278"/>
                </a:cubicBezTo>
                <a:close/>
                <a:moveTo>
                  <a:pt x="2749" y="9410"/>
                </a:moveTo>
                <a:cubicBezTo>
                  <a:pt x="2752" y="9410"/>
                  <a:pt x="2756" y="9410"/>
                  <a:pt x="2759" y="9410"/>
                </a:cubicBezTo>
                <a:lnTo>
                  <a:pt x="6204" y="9410"/>
                </a:lnTo>
                <a:cubicBezTo>
                  <a:pt x="6437" y="9415"/>
                  <a:pt x="6625" y="9506"/>
                  <a:pt x="6685" y="9742"/>
                </a:cubicBezTo>
                <a:cubicBezTo>
                  <a:pt x="6731" y="9918"/>
                  <a:pt x="6709" y="10113"/>
                  <a:pt x="6657" y="10284"/>
                </a:cubicBezTo>
                <a:cubicBezTo>
                  <a:pt x="6639" y="10345"/>
                  <a:pt x="6623" y="10378"/>
                  <a:pt x="6617" y="10382"/>
                </a:cubicBezTo>
                <a:cubicBezTo>
                  <a:pt x="6573" y="10413"/>
                  <a:pt x="6518" y="10428"/>
                  <a:pt x="6466" y="10441"/>
                </a:cubicBezTo>
                <a:cubicBezTo>
                  <a:pt x="6464" y="10441"/>
                  <a:pt x="6461" y="10441"/>
                  <a:pt x="6459" y="10441"/>
                </a:cubicBezTo>
                <a:cubicBezTo>
                  <a:pt x="6439" y="10441"/>
                  <a:pt x="6419" y="10445"/>
                  <a:pt x="6404" y="10455"/>
                </a:cubicBezTo>
                <a:cubicBezTo>
                  <a:pt x="6144" y="10513"/>
                  <a:pt x="5871" y="10526"/>
                  <a:pt x="5606" y="10537"/>
                </a:cubicBezTo>
                <a:cubicBezTo>
                  <a:pt x="5214" y="10555"/>
                  <a:pt x="4821" y="10558"/>
                  <a:pt x="4428" y="10560"/>
                </a:cubicBezTo>
                <a:cubicBezTo>
                  <a:pt x="4238" y="10561"/>
                  <a:pt x="4048" y="10565"/>
                  <a:pt x="3858" y="10565"/>
                </a:cubicBezTo>
                <a:cubicBezTo>
                  <a:pt x="3640" y="10565"/>
                  <a:pt x="3422" y="10560"/>
                  <a:pt x="3205" y="10539"/>
                </a:cubicBezTo>
                <a:cubicBezTo>
                  <a:pt x="3074" y="10528"/>
                  <a:pt x="2902" y="10510"/>
                  <a:pt x="2734" y="10467"/>
                </a:cubicBezTo>
                <a:cubicBezTo>
                  <a:pt x="2715" y="10453"/>
                  <a:pt x="2691" y="10445"/>
                  <a:pt x="2665" y="10445"/>
                </a:cubicBezTo>
                <a:cubicBezTo>
                  <a:pt x="2663" y="10445"/>
                  <a:pt x="2660" y="10445"/>
                  <a:pt x="2657" y="10445"/>
                </a:cubicBezTo>
                <a:cubicBezTo>
                  <a:pt x="2441" y="10379"/>
                  <a:pt x="2247" y="10263"/>
                  <a:pt x="2195" y="10050"/>
                </a:cubicBezTo>
                <a:cubicBezTo>
                  <a:pt x="2159" y="9900"/>
                  <a:pt x="2184" y="9689"/>
                  <a:pt x="2301" y="9570"/>
                </a:cubicBezTo>
                <a:cubicBezTo>
                  <a:pt x="2413" y="9457"/>
                  <a:pt x="2592" y="9410"/>
                  <a:pt x="2749" y="9410"/>
                </a:cubicBezTo>
                <a:close/>
                <a:moveTo>
                  <a:pt x="6431" y="10731"/>
                </a:moveTo>
                <a:cubicBezTo>
                  <a:pt x="6620" y="10864"/>
                  <a:pt x="6912" y="11102"/>
                  <a:pt x="6794" y="11350"/>
                </a:cubicBezTo>
                <a:cubicBezTo>
                  <a:pt x="6710" y="11526"/>
                  <a:pt x="6485" y="11625"/>
                  <a:pt x="6307" y="11673"/>
                </a:cubicBezTo>
                <a:cubicBezTo>
                  <a:pt x="6020" y="11754"/>
                  <a:pt x="5662" y="11753"/>
                  <a:pt x="5336" y="11765"/>
                </a:cubicBezTo>
                <a:cubicBezTo>
                  <a:pt x="5078" y="11776"/>
                  <a:pt x="4819" y="11782"/>
                  <a:pt x="4561" y="11782"/>
                </a:cubicBezTo>
                <a:cubicBezTo>
                  <a:pt x="4320" y="11782"/>
                  <a:pt x="4080" y="11777"/>
                  <a:pt x="3839" y="11765"/>
                </a:cubicBezTo>
                <a:cubicBezTo>
                  <a:pt x="3480" y="11749"/>
                  <a:pt x="3102" y="11729"/>
                  <a:pt x="2750" y="11640"/>
                </a:cubicBezTo>
                <a:cubicBezTo>
                  <a:pt x="2733" y="11630"/>
                  <a:pt x="2714" y="11626"/>
                  <a:pt x="2695" y="11626"/>
                </a:cubicBezTo>
                <a:cubicBezTo>
                  <a:pt x="2649" y="11612"/>
                  <a:pt x="2605" y="11600"/>
                  <a:pt x="2561" y="11585"/>
                </a:cubicBezTo>
                <a:cubicBezTo>
                  <a:pt x="2376" y="11525"/>
                  <a:pt x="2253" y="11438"/>
                  <a:pt x="2232" y="11233"/>
                </a:cubicBezTo>
                <a:cubicBezTo>
                  <a:pt x="2206" y="10992"/>
                  <a:pt x="2496" y="10842"/>
                  <a:pt x="2688" y="10734"/>
                </a:cubicBezTo>
                <a:cubicBezTo>
                  <a:pt x="2707" y="10739"/>
                  <a:pt x="2727" y="10744"/>
                  <a:pt x="2748" y="10748"/>
                </a:cubicBezTo>
                <a:cubicBezTo>
                  <a:pt x="3102" y="10829"/>
                  <a:pt x="3468" y="10838"/>
                  <a:pt x="3832" y="10838"/>
                </a:cubicBezTo>
                <a:cubicBezTo>
                  <a:pt x="3916" y="10838"/>
                  <a:pt x="4001" y="10838"/>
                  <a:pt x="4085" y="10837"/>
                </a:cubicBezTo>
                <a:cubicBezTo>
                  <a:pt x="4570" y="10837"/>
                  <a:pt x="5056" y="10835"/>
                  <a:pt x="5541" y="10817"/>
                </a:cubicBezTo>
                <a:cubicBezTo>
                  <a:pt x="5836" y="10805"/>
                  <a:pt x="6140" y="10792"/>
                  <a:pt x="6431" y="10731"/>
                </a:cubicBezTo>
                <a:close/>
                <a:moveTo>
                  <a:pt x="6314" y="11957"/>
                </a:moveTo>
                <a:lnTo>
                  <a:pt x="6314" y="11957"/>
                </a:lnTo>
                <a:cubicBezTo>
                  <a:pt x="6172" y="12542"/>
                  <a:pt x="5401" y="12709"/>
                  <a:pt x="4860" y="12743"/>
                </a:cubicBezTo>
                <a:cubicBezTo>
                  <a:pt x="4792" y="12748"/>
                  <a:pt x="4722" y="12750"/>
                  <a:pt x="4650" y="12750"/>
                </a:cubicBezTo>
                <a:cubicBezTo>
                  <a:pt x="4054" y="12750"/>
                  <a:pt x="3376" y="12584"/>
                  <a:pt x="2996" y="12116"/>
                </a:cubicBezTo>
                <a:cubicBezTo>
                  <a:pt x="2954" y="12065"/>
                  <a:pt x="2919" y="12014"/>
                  <a:pt x="2889" y="11961"/>
                </a:cubicBezTo>
                <a:lnTo>
                  <a:pt x="2889" y="11961"/>
                </a:lnTo>
                <a:cubicBezTo>
                  <a:pt x="3096" y="11993"/>
                  <a:pt x="3306" y="12007"/>
                  <a:pt x="3488" y="12020"/>
                </a:cubicBezTo>
                <a:cubicBezTo>
                  <a:pt x="3838" y="12048"/>
                  <a:pt x="4190" y="12059"/>
                  <a:pt x="4541" y="12059"/>
                </a:cubicBezTo>
                <a:cubicBezTo>
                  <a:pt x="4780" y="12059"/>
                  <a:pt x="5020" y="12054"/>
                  <a:pt x="5259" y="12045"/>
                </a:cubicBezTo>
                <a:cubicBezTo>
                  <a:pt x="5597" y="12034"/>
                  <a:pt x="5976" y="12041"/>
                  <a:pt x="6314" y="11957"/>
                </a:cubicBezTo>
                <a:close/>
                <a:moveTo>
                  <a:pt x="4181" y="0"/>
                </a:moveTo>
                <a:cubicBezTo>
                  <a:pt x="3272" y="0"/>
                  <a:pt x="2375" y="248"/>
                  <a:pt x="1651" y="836"/>
                </a:cubicBezTo>
                <a:cubicBezTo>
                  <a:pt x="896" y="1449"/>
                  <a:pt x="486" y="2351"/>
                  <a:pt x="252" y="3276"/>
                </a:cubicBezTo>
                <a:cubicBezTo>
                  <a:pt x="29" y="4159"/>
                  <a:pt x="0" y="5105"/>
                  <a:pt x="371" y="5954"/>
                </a:cubicBezTo>
                <a:cubicBezTo>
                  <a:pt x="630" y="6545"/>
                  <a:pt x="1074" y="7027"/>
                  <a:pt x="1598" y="7396"/>
                </a:cubicBezTo>
                <a:cubicBezTo>
                  <a:pt x="1929" y="7628"/>
                  <a:pt x="2289" y="7783"/>
                  <a:pt x="2644" y="7971"/>
                </a:cubicBezTo>
                <a:cubicBezTo>
                  <a:pt x="2649" y="7974"/>
                  <a:pt x="2655" y="7976"/>
                  <a:pt x="2660" y="7980"/>
                </a:cubicBezTo>
                <a:lnTo>
                  <a:pt x="2625" y="9145"/>
                </a:lnTo>
                <a:cubicBezTo>
                  <a:pt x="2479" y="9162"/>
                  <a:pt x="2330" y="9211"/>
                  <a:pt x="2214" y="9290"/>
                </a:cubicBezTo>
                <a:cubicBezTo>
                  <a:pt x="1998" y="9436"/>
                  <a:pt x="1904" y="9682"/>
                  <a:pt x="1905" y="9936"/>
                </a:cubicBezTo>
                <a:cubicBezTo>
                  <a:pt x="1906" y="10264"/>
                  <a:pt x="2102" y="10480"/>
                  <a:pt x="2360" y="10615"/>
                </a:cubicBezTo>
                <a:cubicBezTo>
                  <a:pt x="2209" y="10714"/>
                  <a:pt x="2069" y="10830"/>
                  <a:pt x="1998" y="11001"/>
                </a:cubicBezTo>
                <a:cubicBezTo>
                  <a:pt x="1894" y="11248"/>
                  <a:pt x="1997" y="11566"/>
                  <a:pt x="2210" y="11724"/>
                </a:cubicBezTo>
                <a:cubicBezTo>
                  <a:pt x="2310" y="11797"/>
                  <a:pt x="2428" y="11849"/>
                  <a:pt x="2553" y="11890"/>
                </a:cubicBezTo>
                <a:cubicBezTo>
                  <a:pt x="2683" y="12396"/>
                  <a:pt x="3251" y="12738"/>
                  <a:pt x="3706" y="12881"/>
                </a:cubicBezTo>
                <a:cubicBezTo>
                  <a:pt x="4019" y="12978"/>
                  <a:pt x="4360" y="13029"/>
                  <a:pt x="4701" y="13029"/>
                </a:cubicBezTo>
                <a:cubicBezTo>
                  <a:pt x="5101" y="13029"/>
                  <a:pt x="5501" y="12959"/>
                  <a:pt x="5857" y="12806"/>
                </a:cubicBezTo>
                <a:cubicBezTo>
                  <a:pt x="6271" y="12629"/>
                  <a:pt x="6575" y="12304"/>
                  <a:pt x="6612" y="11853"/>
                </a:cubicBezTo>
                <a:cubicBezTo>
                  <a:pt x="6823" y="11754"/>
                  <a:pt x="7022" y="11598"/>
                  <a:pt x="7081" y="11366"/>
                </a:cubicBezTo>
                <a:cubicBezTo>
                  <a:pt x="7154" y="11067"/>
                  <a:pt x="6962" y="10817"/>
                  <a:pt x="6740" y="10627"/>
                </a:cubicBezTo>
                <a:cubicBezTo>
                  <a:pt x="6818" y="10578"/>
                  <a:pt x="6877" y="10506"/>
                  <a:pt x="6913" y="10398"/>
                </a:cubicBezTo>
                <a:cubicBezTo>
                  <a:pt x="6995" y="10158"/>
                  <a:pt x="7020" y="9865"/>
                  <a:pt x="6938" y="9622"/>
                </a:cubicBezTo>
                <a:cubicBezTo>
                  <a:pt x="6844" y="9340"/>
                  <a:pt x="6616" y="9191"/>
                  <a:pt x="6342" y="9149"/>
                </a:cubicBezTo>
                <a:lnTo>
                  <a:pt x="6342" y="8014"/>
                </a:lnTo>
                <a:cubicBezTo>
                  <a:pt x="7148" y="7800"/>
                  <a:pt x="7868" y="7339"/>
                  <a:pt x="8345" y="6647"/>
                </a:cubicBezTo>
                <a:cubicBezTo>
                  <a:pt x="8978" y="5728"/>
                  <a:pt x="9098" y="4553"/>
                  <a:pt x="8988" y="3470"/>
                </a:cubicBezTo>
                <a:cubicBezTo>
                  <a:pt x="8951" y="3102"/>
                  <a:pt x="8873" y="2762"/>
                  <a:pt x="8705" y="2430"/>
                </a:cubicBezTo>
                <a:cubicBezTo>
                  <a:pt x="8551" y="2128"/>
                  <a:pt x="8341" y="1852"/>
                  <a:pt x="8106" y="1609"/>
                </a:cubicBezTo>
                <a:cubicBezTo>
                  <a:pt x="7571" y="1057"/>
                  <a:pt x="6891" y="652"/>
                  <a:pt x="6177" y="379"/>
                </a:cubicBezTo>
                <a:cubicBezTo>
                  <a:pt x="5549" y="139"/>
                  <a:pt x="4861" y="0"/>
                  <a:pt x="41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1" name="Google Shape;1961;p35">
            <a:extLst>
              <a:ext uri="{FF2B5EF4-FFF2-40B4-BE49-F238E27FC236}">
                <a16:creationId xmlns:a16="http://schemas.microsoft.com/office/drawing/2014/main" id="{A146DEC2-6BC0-A1B9-CC49-519BD7B07F20}"/>
              </a:ext>
            </a:extLst>
          </p:cNvPr>
          <p:cNvSpPr/>
          <p:nvPr/>
        </p:nvSpPr>
        <p:spPr>
          <a:xfrm>
            <a:off x="1705896" y="6112492"/>
            <a:ext cx="153289" cy="79240"/>
          </a:xfrm>
          <a:custGeom>
            <a:avLst/>
            <a:gdLst/>
            <a:ahLst/>
            <a:cxnLst/>
            <a:rect l="l" t="t" r="r" b="b"/>
            <a:pathLst>
              <a:path w="1657" h="857" extrusionOk="0">
                <a:moveTo>
                  <a:pt x="150" y="1"/>
                </a:moveTo>
                <a:cubicBezTo>
                  <a:pt x="104" y="1"/>
                  <a:pt x="61" y="21"/>
                  <a:pt x="35" y="67"/>
                </a:cubicBezTo>
                <a:cubicBezTo>
                  <a:pt x="1" y="125"/>
                  <a:pt x="15" y="225"/>
                  <a:pt x="84" y="255"/>
                </a:cubicBezTo>
                <a:cubicBezTo>
                  <a:pt x="478" y="426"/>
                  <a:pt x="872" y="597"/>
                  <a:pt x="1267" y="768"/>
                </a:cubicBezTo>
                <a:cubicBezTo>
                  <a:pt x="1322" y="793"/>
                  <a:pt x="1378" y="815"/>
                  <a:pt x="1434" y="840"/>
                </a:cubicBezTo>
                <a:cubicBezTo>
                  <a:pt x="1458" y="851"/>
                  <a:pt x="1483" y="856"/>
                  <a:pt x="1508" y="856"/>
                </a:cubicBezTo>
                <a:cubicBezTo>
                  <a:pt x="1554" y="856"/>
                  <a:pt x="1597" y="837"/>
                  <a:pt x="1623" y="792"/>
                </a:cubicBezTo>
                <a:cubicBezTo>
                  <a:pt x="1657" y="733"/>
                  <a:pt x="1642" y="632"/>
                  <a:pt x="1574" y="602"/>
                </a:cubicBezTo>
                <a:cubicBezTo>
                  <a:pt x="1179" y="431"/>
                  <a:pt x="786" y="260"/>
                  <a:pt x="390" y="89"/>
                </a:cubicBezTo>
                <a:cubicBezTo>
                  <a:pt x="335" y="67"/>
                  <a:pt x="279" y="42"/>
                  <a:pt x="224" y="17"/>
                </a:cubicBezTo>
                <a:cubicBezTo>
                  <a:pt x="200" y="7"/>
                  <a:pt x="174" y="1"/>
                  <a:pt x="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2" name="Google Shape;1962;p35">
            <a:extLst>
              <a:ext uri="{FF2B5EF4-FFF2-40B4-BE49-F238E27FC236}">
                <a16:creationId xmlns:a16="http://schemas.microsoft.com/office/drawing/2014/main" id="{9EDD21FE-28E4-FD1E-BF3D-9828DB3BB82D}"/>
              </a:ext>
            </a:extLst>
          </p:cNvPr>
          <p:cNvSpPr/>
          <p:nvPr/>
        </p:nvSpPr>
        <p:spPr>
          <a:xfrm>
            <a:off x="1676474" y="6369635"/>
            <a:ext cx="154862" cy="43735"/>
          </a:xfrm>
          <a:custGeom>
            <a:avLst/>
            <a:gdLst/>
            <a:ahLst/>
            <a:cxnLst/>
            <a:rect l="l" t="t" r="r" b="b"/>
            <a:pathLst>
              <a:path w="1674" h="473" extrusionOk="0">
                <a:moveTo>
                  <a:pt x="1515" y="0"/>
                </a:moveTo>
                <a:cubicBezTo>
                  <a:pt x="1506" y="0"/>
                  <a:pt x="1497" y="1"/>
                  <a:pt x="1487" y="2"/>
                </a:cubicBezTo>
                <a:cubicBezTo>
                  <a:pt x="1086" y="60"/>
                  <a:pt x="685" y="120"/>
                  <a:pt x="286" y="178"/>
                </a:cubicBezTo>
                <a:cubicBezTo>
                  <a:pt x="229" y="186"/>
                  <a:pt x="172" y="196"/>
                  <a:pt x="115" y="203"/>
                </a:cubicBezTo>
                <a:cubicBezTo>
                  <a:pt x="40" y="213"/>
                  <a:pt x="1" y="308"/>
                  <a:pt x="17" y="373"/>
                </a:cubicBezTo>
                <a:cubicBezTo>
                  <a:pt x="35" y="442"/>
                  <a:pt x="93" y="473"/>
                  <a:pt x="156" y="473"/>
                </a:cubicBezTo>
                <a:cubicBezTo>
                  <a:pt x="167" y="473"/>
                  <a:pt x="177" y="472"/>
                  <a:pt x="187" y="470"/>
                </a:cubicBezTo>
                <a:cubicBezTo>
                  <a:pt x="587" y="411"/>
                  <a:pt x="988" y="352"/>
                  <a:pt x="1389" y="293"/>
                </a:cubicBezTo>
                <a:cubicBezTo>
                  <a:pt x="1446" y="286"/>
                  <a:pt x="1503" y="277"/>
                  <a:pt x="1560" y="269"/>
                </a:cubicBezTo>
                <a:cubicBezTo>
                  <a:pt x="1633" y="259"/>
                  <a:pt x="1673" y="164"/>
                  <a:pt x="1656" y="99"/>
                </a:cubicBezTo>
                <a:cubicBezTo>
                  <a:pt x="1637" y="31"/>
                  <a:pt x="1579" y="0"/>
                  <a:pt x="15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3" name="Google Shape;1963;p35">
            <a:extLst>
              <a:ext uri="{FF2B5EF4-FFF2-40B4-BE49-F238E27FC236}">
                <a16:creationId xmlns:a16="http://schemas.microsoft.com/office/drawing/2014/main" id="{E09C9752-3A82-26E6-DDD1-1ACCE90B2B3A}"/>
              </a:ext>
            </a:extLst>
          </p:cNvPr>
          <p:cNvSpPr/>
          <p:nvPr/>
        </p:nvSpPr>
        <p:spPr>
          <a:xfrm>
            <a:off x="1712646" y="6514709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1330" y="1"/>
                </a:moveTo>
                <a:cubicBezTo>
                  <a:pt x="1308" y="1"/>
                  <a:pt x="1285" y="7"/>
                  <a:pt x="1262" y="20"/>
                </a:cubicBezTo>
                <a:cubicBezTo>
                  <a:pt x="932" y="202"/>
                  <a:pt x="604" y="383"/>
                  <a:pt x="274" y="565"/>
                </a:cubicBezTo>
                <a:cubicBezTo>
                  <a:pt x="227" y="591"/>
                  <a:pt x="180" y="617"/>
                  <a:pt x="133" y="643"/>
                </a:cubicBezTo>
                <a:cubicBezTo>
                  <a:pt x="1" y="716"/>
                  <a:pt x="81" y="900"/>
                  <a:pt x="204" y="900"/>
                </a:cubicBezTo>
                <a:cubicBezTo>
                  <a:pt x="226" y="900"/>
                  <a:pt x="249" y="894"/>
                  <a:pt x="273" y="881"/>
                </a:cubicBezTo>
                <a:cubicBezTo>
                  <a:pt x="601" y="699"/>
                  <a:pt x="930" y="518"/>
                  <a:pt x="1260" y="336"/>
                </a:cubicBezTo>
                <a:cubicBezTo>
                  <a:pt x="1306" y="310"/>
                  <a:pt x="1355" y="284"/>
                  <a:pt x="1402" y="258"/>
                </a:cubicBezTo>
                <a:cubicBezTo>
                  <a:pt x="1534" y="184"/>
                  <a:pt x="1453" y="1"/>
                  <a:pt x="13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4" name="Google Shape;1964;p35">
            <a:extLst>
              <a:ext uri="{FF2B5EF4-FFF2-40B4-BE49-F238E27FC236}">
                <a16:creationId xmlns:a16="http://schemas.microsoft.com/office/drawing/2014/main" id="{62F442B2-50E3-CFBE-0C03-082E4F15FD32}"/>
              </a:ext>
            </a:extLst>
          </p:cNvPr>
          <p:cNvSpPr/>
          <p:nvPr/>
        </p:nvSpPr>
        <p:spPr>
          <a:xfrm>
            <a:off x="1821443" y="6663664"/>
            <a:ext cx="108699" cy="118722"/>
          </a:xfrm>
          <a:custGeom>
            <a:avLst/>
            <a:gdLst/>
            <a:ahLst/>
            <a:cxnLst/>
            <a:rect l="l" t="t" r="r" b="b"/>
            <a:pathLst>
              <a:path w="1175" h="1284" extrusionOk="0">
                <a:moveTo>
                  <a:pt x="1017" y="1"/>
                </a:moveTo>
                <a:cubicBezTo>
                  <a:pt x="982" y="1"/>
                  <a:pt x="946" y="13"/>
                  <a:pt x="922" y="41"/>
                </a:cubicBezTo>
                <a:cubicBezTo>
                  <a:pt x="671" y="335"/>
                  <a:pt x="418" y="627"/>
                  <a:pt x="165" y="921"/>
                </a:cubicBezTo>
                <a:cubicBezTo>
                  <a:pt x="129" y="964"/>
                  <a:pt x="93" y="1005"/>
                  <a:pt x="57" y="1047"/>
                </a:cubicBezTo>
                <a:cubicBezTo>
                  <a:pt x="8" y="1104"/>
                  <a:pt x="1" y="1187"/>
                  <a:pt x="57" y="1243"/>
                </a:cubicBezTo>
                <a:cubicBezTo>
                  <a:pt x="82" y="1269"/>
                  <a:pt x="121" y="1283"/>
                  <a:pt x="158" y="1283"/>
                </a:cubicBezTo>
                <a:cubicBezTo>
                  <a:pt x="194" y="1283"/>
                  <a:pt x="228" y="1271"/>
                  <a:pt x="252" y="1243"/>
                </a:cubicBezTo>
                <a:cubicBezTo>
                  <a:pt x="505" y="949"/>
                  <a:pt x="757" y="657"/>
                  <a:pt x="1009" y="363"/>
                </a:cubicBezTo>
                <a:cubicBezTo>
                  <a:pt x="1046" y="320"/>
                  <a:pt x="1082" y="279"/>
                  <a:pt x="1118" y="237"/>
                </a:cubicBezTo>
                <a:cubicBezTo>
                  <a:pt x="1168" y="180"/>
                  <a:pt x="1174" y="97"/>
                  <a:pt x="1118" y="41"/>
                </a:cubicBezTo>
                <a:cubicBezTo>
                  <a:pt x="1093" y="15"/>
                  <a:pt x="1055" y="1"/>
                  <a:pt x="10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5" name="Google Shape;1965;p35">
            <a:extLst>
              <a:ext uri="{FF2B5EF4-FFF2-40B4-BE49-F238E27FC236}">
                <a16:creationId xmlns:a16="http://schemas.microsoft.com/office/drawing/2014/main" id="{A80CCC38-3DD7-69CE-2883-8EA8E173219D}"/>
              </a:ext>
            </a:extLst>
          </p:cNvPr>
          <p:cNvSpPr/>
          <p:nvPr/>
        </p:nvSpPr>
        <p:spPr>
          <a:xfrm>
            <a:off x="2924185" y="6065983"/>
            <a:ext cx="153567" cy="79240"/>
          </a:xfrm>
          <a:custGeom>
            <a:avLst/>
            <a:gdLst/>
            <a:ahLst/>
            <a:cxnLst/>
            <a:rect l="l" t="t" r="r" b="b"/>
            <a:pathLst>
              <a:path w="1660" h="857" extrusionOk="0">
                <a:moveTo>
                  <a:pt x="1509" y="0"/>
                </a:moveTo>
                <a:cubicBezTo>
                  <a:pt x="1485" y="0"/>
                  <a:pt x="1459" y="6"/>
                  <a:pt x="1435" y="17"/>
                </a:cubicBezTo>
                <a:cubicBezTo>
                  <a:pt x="1040" y="188"/>
                  <a:pt x="647" y="358"/>
                  <a:pt x="252" y="529"/>
                </a:cubicBezTo>
                <a:cubicBezTo>
                  <a:pt x="196" y="554"/>
                  <a:pt x="140" y="577"/>
                  <a:pt x="86" y="602"/>
                </a:cubicBezTo>
                <a:cubicBezTo>
                  <a:pt x="16" y="632"/>
                  <a:pt x="1" y="732"/>
                  <a:pt x="36" y="790"/>
                </a:cubicBezTo>
                <a:cubicBezTo>
                  <a:pt x="63" y="837"/>
                  <a:pt x="105" y="856"/>
                  <a:pt x="151" y="856"/>
                </a:cubicBezTo>
                <a:cubicBezTo>
                  <a:pt x="175" y="856"/>
                  <a:pt x="201" y="851"/>
                  <a:pt x="225" y="840"/>
                </a:cubicBezTo>
                <a:cubicBezTo>
                  <a:pt x="620" y="669"/>
                  <a:pt x="1013" y="498"/>
                  <a:pt x="1408" y="327"/>
                </a:cubicBezTo>
                <a:cubicBezTo>
                  <a:pt x="1464" y="302"/>
                  <a:pt x="1520" y="280"/>
                  <a:pt x="1575" y="255"/>
                </a:cubicBezTo>
                <a:cubicBezTo>
                  <a:pt x="1644" y="225"/>
                  <a:pt x="1660" y="124"/>
                  <a:pt x="1625" y="65"/>
                </a:cubicBezTo>
                <a:cubicBezTo>
                  <a:pt x="1598" y="20"/>
                  <a:pt x="1555" y="0"/>
                  <a:pt x="15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6" name="Google Shape;1966;p35">
            <a:extLst>
              <a:ext uri="{FF2B5EF4-FFF2-40B4-BE49-F238E27FC236}">
                <a16:creationId xmlns:a16="http://schemas.microsoft.com/office/drawing/2014/main" id="{48BACFF9-D364-8D35-D8DC-6CD32BDFDB0B}"/>
              </a:ext>
            </a:extLst>
          </p:cNvPr>
          <p:cNvSpPr/>
          <p:nvPr/>
        </p:nvSpPr>
        <p:spPr>
          <a:xfrm>
            <a:off x="2952213" y="6323030"/>
            <a:ext cx="154954" cy="43642"/>
          </a:xfrm>
          <a:custGeom>
            <a:avLst/>
            <a:gdLst/>
            <a:ahLst/>
            <a:cxnLst/>
            <a:rect l="l" t="t" r="r" b="b"/>
            <a:pathLst>
              <a:path w="1675" h="472" extrusionOk="0">
                <a:moveTo>
                  <a:pt x="158" y="1"/>
                </a:moveTo>
                <a:cubicBezTo>
                  <a:pt x="95" y="1"/>
                  <a:pt x="36" y="31"/>
                  <a:pt x="18" y="100"/>
                </a:cubicBezTo>
                <a:cubicBezTo>
                  <a:pt x="0" y="164"/>
                  <a:pt x="39" y="260"/>
                  <a:pt x="115" y="270"/>
                </a:cubicBezTo>
                <a:cubicBezTo>
                  <a:pt x="515" y="328"/>
                  <a:pt x="916" y="387"/>
                  <a:pt x="1316" y="446"/>
                </a:cubicBezTo>
                <a:cubicBezTo>
                  <a:pt x="1373" y="453"/>
                  <a:pt x="1430" y="463"/>
                  <a:pt x="1487" y="470"/>
                </a:cubicBezTo>
                <a:cubicBezTo>
                  <a:pt x="1497" y="471"/>
                  <a:pt x="1507" y="472"/>
                  <a:pt x="1516" y="472"/>
                </a:cubicBezTo>
                <a:cubicBezTo>
                  <a:pt x="1580" y="472"/>
                  <a:pt x="1639" y="442"/>
                  <a:pt x="1657" y="374"/>
                </a:cubicBezTo>
                <a:cubicBezTo>
                  <a:pt x="1675" y="308"/>
                  <a:pt x="1634" y="214"/>
                  <a:pt x="1560" y="204"/>
                </a:cubicBezTo>
                <a:cubicBezTo>
                  <a:pt x="1160" y="146"/>
                  <a:pt x="758" y="86"/>
                  <a:pt x="358" y="28"/>
                </a:cubicBezTo>
                <a:cubicBezTo>
                  <a:pt x="301" y="19"/>
                  <a:pt x="244" y="10"/>
                  <a:pt x="188" y="3"/>
                </a:cubicBezTo>
                <a:cubicBezTo>
                  <a:pt x="178" y="1"/>
                  <a:pt x="168" y="1"/>
                  <a:pt x="1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7" name="Google Shape;1967;p35">
            <a:extLst>
              <a:ext uri="{FF2B5EF4-FFF2-40B4-BE49-F238E27FC236}">
                <a16:creationId xmlns:a16="http://schemas.microsoft.com/office/drawing/2014/main" id="{02FF19D2-5236-DA24-D20D-CCD599EAA460}"/>
              </a:ext>
            </a:extLst>
          </p:cNvPr>
          <p:cNvSpPr/>
          <p:nvPr/>
        </p:nvSpPr>
        <p:spPr>
          <a:xfrm>
            <a:off x="2928993" y="6468108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206" y="1"/>
                </a:moveTo>
                <a:cubicBezTo>
                  <a:pt x="82" y="1"/>
                  <a:pt x="1" y="185"/>
                  <a:pt x="133" y="258"/>
                </a:cubicBezTo>
                <a:cubicBezTo>
                  <a:pt x="461" y="441"/>
                  <a:pt x="791" y="622"/>
                  <a:pt x="1121" y="804"/>
                </a:cubicBezTo>
                <a:cubicBezTo>
                  <a:pt x="1168" y="830"/>
                  <a:pt x="1215" y="856"/>
                  <a:pt x="1262" y="882"/>
                </a:cubicBezTo>
                <a:cubicBezTo>
                  <a:pt x="1285" y="895"/>
                  <a:pt x="1308" y="900"/>
                  <a:pt x="1329" y="900"/>
                </a:cubicBezTo>
                <a:cubicBezTo>
                  <a:pt x="1452" y="900"/>
                  <a:pt x="1534" y="716"/>
                  <a:pt x="1402" y="644"/>
                </a:cubicBezTo>
                <a:cubicBezTo>
                  <a:pt x="1072" y="462"/>
                  <a:pt x="744" y="278"/>
                  <a:pt x="414" y="97"/>
                </a:cubicBezTo>
                <a:cubicBezTo>
                  <a:pt x="367" y="71"/>
                  <a:pt x="319" y="45"/>
                  <a:pt x="273" y="19"/>
                </a:cubicBezTo>
                <a:cubicBezTo>
                  <a:pt x="250" y="7"/>
                  <a:pt x="227" y="1"/>
                  <a:pt x="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8" name="Google Shape;1968;p35">
            <a:extLst>
              <a:ext uri="{FF2B5EF4-FFF2-40B4-BE49-F238E27FC236}">
                <a16:creationId xmlns:a16="http://schemas.microsoft.com/office/drawing/2014/main" id="{EE3877CB-3404-7AA2-7873-73E968C5155F}"/>
              </a:ext>
            </a:extLst>
          </p:cNvPr>
          <p:cNvSpPr/>
          <p:nvPr/>
        </p:nvSpPr>
        <p:spPr>
          <a:xfrm>
            <a:off x="2853503" y="6617063"/>
            <a:ext cx="108514" cy="118722"/>
          </a:xfrm>
          <a:custGeom>
            <a:avLst/>
            <a:gdLst/>
            <a:ahLst/>
            <a:cxnLst/>
            <a:rect l="l" t="t" r="r" b="b"/>
            <a:pathLst>
              <a:path w="1173" h="1284" extrusionOk="0">
                <a:moveTo>
                  <a:pt x="157" y="1"/>
                </a:moveTo>
                <a:cubicBezTo>
                  <a:pt x="120" y="1"/>
                  <a:pt x="81" y="15"/>
                  <a:pt x="55" y="40"/>
                </a:cubicBezTo>
                <a:cubicBezTo>
                  <a:pt x="0" y="96"/>
                  <a:pt x="7" y="179"/>
                  <a:pt x="55" y="236"/>
                </a:cubicBezTo>
                <a:cubicBezTo>
                  <a:pt x="308" y="530"/>
                  <a:pt x="561" y="823"/>
                  <a:pt x="813" y="1116"/>
                </a:cubicBezTo>
                <a:cubicBezTo>
                  <a:pt x="850" y="1158"/>
                  <a:pt x="886" y="1201"/>
                  <a:pt x="922" y="1244"/>
                </a:cubicBezTo>
                <a:cubicBezTo>
                  <a:pt x="946" y="1271"/>
                  <a:pt x="980" y="1284"/>
                  <a:pt x="1015" y="1284"/>
                </a:cubicBezTo>
                <a:cubicBezTo>
                  <a:pt x="1053" y="1284"/>
                  <a:pt x="1091" y="1270"/>
                  <a:pt x="1117" y="1244"/>
                </a:cubicBezTo>
                <a:cubicBezTo>
                  <a:pt x="1173" y="1188"/>
                  <a:pt x="1166" y="1105"/>
                  <a:pt x="1117" y="1048"/>
                </a:cubicBezTo>
                <a:cubicBezTo>
                  <a:pt x="865" y="754"/>
                  <a:pt x="612" y="462"/>
                  <a:pt x="360" y="168"/>
                </a:cubicBezTo>
                <a:cubicBezTo>
                  <a:pt x="323" y="125"/>
                  <a:pt x="287" y="84"/>
                  <a:pt x="251" y="40"/>
                </a:cubicBezTo>
                <a:cubicBezTo>
                  <a:pt x="227" y="13"/>
                  <a:pt x="193" y="1"/>
                  <a:pt x="1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9" name="Google Shape;1969;p35">
            <a:extLst>
              <a:ext uri="{FF2B5EF4-FFF2-40B4-BE49-F238E27FC236}">
                <a16:creationId xmlns:a16="http://schemas.microsoft.com/office/drawing/2014/main" id="{84E20CEB-D32C-ED52-EF05-50F33C1F79E5}"/>
              </a:ext>
            </a:extLst>
          </p:cNvPr>
          <p:cNvSpPr/>
          <p:nvPr/>
        </p:nvSpPr>
        <p:spPr>
          <a:xfrm>
            <a:off x="1813577" y="5875420"/>
            <a:ext cx="111660" cy="137307"/>
          </a:xfrm>
          <a:custGeom>
            <a:avLst/>
            <a:gdLst/>
            <a:ahLst/>
            <a:cxnLst/>
            <a:rect l="l" t="t" r="r" b="b"/>
            <a:pathLst>
              <a:path w="1207" h="1485" extrusionOk="0">
                <a:moveTo>
                  <a:pt x="610" y="338"/>
                </a:moveTo>
                <a:cubicBezTo>
                  <a:pt x="675" y="365"/>
                  <a:pt x="743" y="399"/>
                  <a:pt x="797" y="440"/>
                </a:cubicBezTo>
                <a:cubicBezTo>
                  <a:pt x="938" y="551"/>
                  <a:pt x="933" y="762"/>
                  <a:pt x="916" y="934"/>
                </a:cubicBezTo>
                <a:cubicBezTo>
                  <a:pt x="909" y="1004"/>
                  <a:pt x="893" y="1086"/>
                  <a:pt x="846" y="1147"/>
                </a:cubicBezTo>
                <a:cubicBezTo>
                  <a:pt x="847" y="1145"/>
                  <a:pt x="847" y="1145"/>
                  <a:pt x="847" y="1145"/>
                </a:cubicBezTo>
                <a:lnTo>
                  <a:pt x="847" y="1145"/>
                </a:lnTo>
                <a:cubicBezTo>
                  <a:pt x="846" y="1145"/>
                  <a:pt x="822" y="1172"/>
                  <a:pt x="818" y="1174"/>
                </a:cubicBezTo>
                <a:cubicBezTo>
                  <a:pt x="819" y="1173"/>
                  <a:pt x="819" y="1173"/>
                  <a:pt x="819" y="1173"/>
                </a:cubicBezTo>
                <a:lnTo>
                  <a:pt x="819" y="1173"/>
                </a:lnTo>
                <a:cubicBezTo>
                  <a:pt x="818" y="1173"/>
                  <a:pt x="787" y="1194"/>
                  <a:pt x="781" y="1196"/>
                </a:cubicBezTo>
                <a:cubicBezTo>
                  <a:pt x="762" y="1205"/>
                  <a:pt x="737" y="1208"/>
                  <a:pt x="712" y="1208"/>
                </a:cubicBezTo>
                <a:cubicBezTo>
                  <a:pt x="705" y="1208"/>
                  <a:pt x="698" y="1208"/>
                  <a:pt x="692" y="1208"/>
                </a:cubicBezTo>
                <a:cubicBezTo>
                  <a:pt x="511" y="1189"/>
                  <a:pt x="410" y="999"/>
                  <a:pt x="354" y="837"/>
                </a:cubicBezTo>
                <a:cubicBezTo>
                  <a:pt x="317" y="731"/>
                  <a:pt x="270" y="608"/>
                  <a:pt x="302" y="495"/>
                </a:cubicBezTo>
                <a:cubicBezTo>
                  <a:pt x="309" y="468"/>
                  <a:pt x="328" y="443"/>
                  <a:pt x="353" y="427"/>
                </a:cubicBezTo>
                <a:cubicBezTo>
                  <a:pt x="378" y="411"/>
                  <a:pt x="376" y="411"/>
                  <a:pt x="404" y="407"/>
                </a:cubicBezTo>
                <a:lnTo>
                  <a:pt x="404" y="407"/>
                </a:lnTo>
                <a:cubicBezTo>
                  <a:pt x="398" y="409"/>
                  <a:pt x="411" y="413"/>
                  <a:pt x="413" y="413"/>
                </a:cubicBezTo>
                <a:cubicBezTo>
                  <a:pt x="413" y="413"/>
                  <a:pt x="413" y="413"/>
                  <a:pt x="412" y="413"/>
                </a:cubicBezTo>
                <a:lnTo>
                  <a:pt x="412" y="413"/>
                </a:lnTo>
                <a:cubicBezTo>
                  <a:pt x="434" y="424"/>
                  <a:pt x="458" y="429"/>
                  <a:pt x="482" y="429"/>
                </a:cubicBezTo>
                <a:cubicBezTo>
                  <a:pt x="529" y="429"/>
                  <a:pt x="575" y="407"/>
                  <a:pt x="602" y="364"/>
                </a:cubicBezTo>
                <a:cubicBezTo>
                  <a:pt x="607" y="355"/>
                  <a:pt x="607" y="346"/>
                  <a:pt x="610" y="338"/>
                </a:cubicBezTo>
                <a:close/>
                <a:moveTo>
                  <a:pt x="415" y="0"/>
                </a:moveTo>
                <a:cubicBezTo>
                  <a:pt x="350" y="0"/>
                  <a:pt x="286" y="17"/>
                  <a:pt x="231" y="59"/>
                </a:cubicBezTo>
                <a:cubicBezTo>
                  <a:pt x="163" y="110"/>
                  <a:pt x="127" y="182"/>
                  <a:pt x="126" y="262"/>
                </a:cubicBezTo>
                <a:lnTo>
                  <a:pt x="124" y="265"/>
                </a:lnTo>
                <a:cubicBezTo>
                  <a:pt x="7" y="395"/>
                  <a:pt x="1" y="573"/>
                  <a:pt x="37" y="738"/>
                </a:cubicBezTo>
                <a:cubicBezTo>
                  <a:pt x="100" y="1031"/>
                  <a:pt x="251" y="1357"/>
                  <a:pt x="556" y="1458"/>
                </a:cubicBezTo>
                <a:cubicBezTo>
                  <a:pt x="607" y="1475"/>
                  <a:pt x="660" y="1484"/>
                  <a:pt x="714" y="1484"/>
                </a:cubicBezTo>
                <a:cubicBezTo>
                  <a:pt x="807" y="1484"/>
                  <a:pt x="900" y="1457"/>
                  <a:pt x="975" y="1401"/>
                </a:cubicBezTo>
                <a:cubicBezTo>
                  <a:pt x="1088" y="1318"/>
                  <a:pt x="1152" y="1189"/>
                  <a:pt x="1177" y="1053"/>
                </a:cubicBezTo>
                <a:cubicBezTo>
                  <a:pt x="1203" y="912"/>
                  <a:pt x="1206" y="759"/>
                  <a:pt x="1187" y="616"/>
                </a:cubicBezTo>
                <a:cubicBezTo>
                  <a:pt x="1165" y="448"/>
                  <a:pt x="1087" y="314"/>
                  <a:pt x="951" y="213"/>
                </a:cubicBezTo>
                <a:cubicBezTo>
                  <a:pt x="891" y="167"/>
                  <a:pt x="826" y="133"/>
                  <a:pt x="758" y="104"/>
                </a:cubicBezTo>
                <a:cubicBezTo>
                  <a:pt x="680" y="69"/>
                  <a:pt x="597" y="31"/>
                  <a:pt x="514" y="12"/>
                </a:cubicBezTo>
                <a:cubicBezTo>
                  <a:pt x="481" y="4"/>
                  <a:pt x="448" y="0"/>
                  <a:pt x="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0" name="Google Shape;1970;p35">
            <a:extLst>
              <a:ext uri="{FF2B5EF4-FFF2-40B4-BE49-F238E27FC236}">
                <a16:creationId xmlns:a16="http://schemas.microsoft.com/office/drawing/2014/main" id="{82039D07-AC24-5A2C-D5BB-C30FF11A9C1C}"/>
              </a:ext>
            </a:extLst>
          </p:cNvPr>
          <p:cNvSpPr/>
          <p:nvPr/>
        </p:nvSpPr>
        <p:spPr>
          <a:xfrm>
            <a:off x="2012758" y="5858961"/>
            <a:ext cx="463" cy="1387"/>
          </a:xfrm>
          <a:custGeom>
            <a:avLst/>
            <a:gdLst/>
            <a:ahLst/>
            <a:cxnLst/>
            <a:rect l="l" t="t" r="r" b="b"/>
            <a:pathLst>
              <a:path w="5" h="15" extrusionOk="0">
                <a:moveTo>
                  <a:pt x="4" y="0"/>
                </a:moveTo>
                <a:cubicBezTo>
                  <a:pt x="1" y="7"/>
                  <a:pt x="1" y="13"/>
                  <a:pt x="2" y="15"/>
                </a:cubicBezTo>
                <a:cubicBezTo>
                  <a:pt x="3" y="10"/>
                  <a:pt x="3" y="5"/>
                  <a:pt x="4" y="2"/>
                </a:cubicBezTo>
                <a:lnTo>
                  <a:pt x="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1" name="Google Shape;1971;p35">
            <a:extLst>
              <a:ext uri="{FF2B5EF4-FFF2-40B4-BE49-F238E27FC236}">
                <a16:creationId xmlns:a16="http://schemas.microsoft.com/office/drawing/2014/main" id="{CDA372A2-122B-23A8-89C0-F1649B525609}"/>
              </a:ext>
            </a:extLst>
          </p:cNvPr>
          <p:cNvSpPr/>
          <p:nvPr/>
        </p:nvSpPr>
        <p:spPr>
          <a:xfrm>
            <a:off x="2147178" y="5800244"/>
            <a:ext cx="925" cy="1110"/>
          </a:xfrm>
          <a:custGeom>
            <a:avLst/>
            <a:gdLst/>
            <a:ahLst/>
            <a:cxnLst/>
            <a:rect l="l" t="t" r="r" b="b"/>
            <a:pathLst>
              <a:path w="10" h="12" extrusionOk="0">
                <a:moveTo>
                  <a:pt x="1" y="0"/>
                </a:moveTo>
                <a:cubicBezTo>
                  <a:pt x="1" y="1"/>
                  <a:pt x="1" y="1"/>
                  <a:pt x="2" y="1"/>
                </a:cubicBezTo>
                <a:lnTo>
                  <a:pt x="2" y="1"/>
                </a:lnTo>
                <a:cubicBezTo>
                  <a:pt x="2" y="1"/>
                  <a:pt x="1" y="1"/>
                  <a:pt x="1" y="0"/>
                </a:cubicBezTo>
                <a:close/>
                <a:moveTo>
                  <a:pt x="2" y="1"/>
                </a:moveTo>
                <a:lnTo>
                  <a:pt x="2" y="1"/>
                </a:lnTo>
                <a:cubicBezTo>
                  <a:pt x="3" y="2"/>
                  <a:pt x="3" y="3"/>
                  <a:pt x="4" y="4"/>
                </a:cubicBezTo>
                <a:lnTo>
                  <a:pt x="4" y="4"/>
                </a:lnTo>
                <a:cubicBezTo>
                  <a:pt x="4" y="4"/>
                  <a:pt x="4" y="4"/>
                  <a:pt x="4" y="3"/>
                </a:cubicBezTo>
                <a:cubicBezTo>
                  <a:pt x="3" y="2"/>
                  <a:pt x="3" y="2"/>
                  <a:pt x="2" y="1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5" y="7"/>
                  <a:pt x="6" y="9"/>
                  <a:pt x="9" y="12"/>
                </a:cubicBezTo>
                <a:cubicBezTo>
                  <a:pt x="8" y="9"/>
                  <a:pt x="7" y="7"/>
                  <a:pt x="4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2" name="Google Shape;1972;p35">
            <a:extLst>
              <a:ext uri="{FF2B5EF4-FFF2-40B4-BE49-F238E27FC236}">
                <a16:creationId xmlns:a16="http://schemas.microsoft.com/office/drawing/2014/main" id="{73106844-2D0F-B7DD-8A01-5653E441F415}"/>
              </a:ext>
            </a:extLst>
          </p:cNvPr>
          <p:cNvSpPr/>
          <p:nvPr/>
        </p:nvSpPr>
        <p:spPr>
          <a:xfrm>
            <a:off x="1926537" y="6929773"/>
            <a:ext cx="111845" cy="110400"/>
          </a:xfrm>
          <a:custGeom>
            <a:avLst/>
            <a:gdLst/>
            <a:ahLst/>
            <a:cxnLst/>
            <a:rect l="l" t="t" r="r" b="b"/>
            <a:pathLst>
              <a:path w="1209" h="1194" extrusionOk="0">
                <a:moveTo>
                  <a:pt x="827" y="389"/>
                </a:moveTo>
                <a:lnTo>
                  <a:pt x="827" y="389"/>
                </a:lnTo>
                <a:cubicBezTo>
                  <a:pt x="829" y="391"/>
                  <a:pt x="832" y="394"/>
                  <a:pt x="832" y="394"/>
                </a:cubicBezTo>
                <a:cubicBezTo>
                  <a:pt x="832" y="394"/>
                  <a:pt x="831" y="393"/>
                  <a:pt x="827" y="389"/>
                </a:cubicBezTo>
                <a:close/>
                <a:moveTo>
                  <a:pt x="556" y="274"/>
                </a:moveTo>
                <a:cubicBezTo>
                  <a:pt x="559" y="274"/>
                  <a:pt x="562" y="274"/>
                  <a:pt x="566" y="275"/>
                </a:cubicBezTo>
                <a:cubicBezTo>
                  <a:pt x="616" y="282"/>
                  <a:pt x="662" y="291"/>
                  <a:pt x="708" y="291"/>
                </a:cubicBezTo>
                <a:cubicBezTo>
                  <a:pt x="725" y="301"/>
                  <a:pt x="742" y="310"/>
                  <a:pt x="759" y="320"/>
                </a:cubicBezTo>
                <a:cubicBezTo>
                  <a:pt x="761" y="322"/>
                  <a:pt x="771" y="329"/>
                  <a:pt x="773" y="331"/>
                </a:cubicBezTo>
                <a:cubicBezTo>
                  <a:pt x="779" y="334"/>
                  <a:pt x="782" y="338"/>
                  <a:pt x="787" y="342"/>
                </a:cubicBezTo>
                <a:cubicBezTo>
                  <a:pt x="800" y="354"/>
                  <a:pt x="812" y="367"/>
                  <a:pt x="823" y="379"/>
                </a:cubicBezTo>
                <a:lnTo>
                  <a:pt x="827" y="384"/>
                </a:lnTo>
                <a:cubicBezTo>
                  <a:pt x="836" y="394"/>
                  <a:pt x="842" y="404"/>
                  <a:pt x="849" y="416"/>
                </a:cubicBezTo>
                <a:cubicBezTo>
                  <a:pt x="860" y="432"/>
                  <a:pt x="869" y="450"/>
                  <a:pt x="877" y="467"/>
                </a:cubicBezTo>
                <a:cubicBezTo>
                  <a:pt x="877" y="468"/>
                  <a:pt x="878" y="468"/>
                  <a:pt x="878" y="471"/>
                </a:cubicBezTo>
                <a:cubicBezTo>
                  <a:pt x="878" y="473"/>
                  <a:pt x="879" y="474"/>
                  <a:pt x="879" y="477"/>
                </a:cubicBezTo>
                <a:cubicBezTo>
                  <a:pt x="882" y="484"/>
                  <a:pt x="884" y="493"/>
                  <a:pt x="887" y="501"/>
                </a:cubicBezTo>
                <a:cubicBezTo>
                  <a:pt x="890" y="516"/>
                  <a:pt x="895" y="532"/>
                  <a:pt x="898" y="549"/>
                </a:cubicBezTo>
                <a:lnTo>
                  <a:pt x="898" y="554"/>
                </a:lnTo>
                <a:cubicBezTo>
                  <a:pt x="898" y="567"/>
                  <a:pt x="899" y="580"/>
                  <a:pt x="899" y="593"/>
                </a:cubicBezTo>
                <a:cubicBezTo>
                  <a:pt x="899" y="603"/>
                  <a:pt x="898" y="614"/>
                  <a:pt x="898" y="625"/>
                </a:cubicBezTo>
                <a:lnTo>
                  <a:pt x="898" y="627"/>
                </a:lnTo>
                <a:cubicBezTo>
                  <a:pt x="893" y="645"/>
                  <a:pt x="889" y="664"/>
                  <a:pt x="883" y="682"/>
                </a:cubicBezTo>
                <a:cubicBezTo>
                  <a:pt x="881" y="689"/>
                  <a:pt x="869" y="716"/>
                  <a:pt x="870" y="716"/>
                </a:cubicBezTo>
                <a:cubicBezTo>
                  <a:pt x="870" y="716"/>
                  <a:pt x="872" y="714"/>
                  <a:pt x="874" y="710"/>
                </a:cubicBezTo>
                <a:lnTo>
                  <a:pt x="874" y="710"/>
                </a:lnTo>
                <a:cubicBezTo>
                  <a:pt x="866" y="729"/>
                  <a:pt x="854" y="747"/>
                  <a:pt x="843" y="766"/>
                </a:cubicBezTo>
                <a:cubicBezTo>
                  <a:pt x="843" y="766"/>
                  <a:pt x="843" y="765"/>
                  <a:pt x="843" y="765"/>
                </a:cubicBezTo>
                <a:lnTo>
                  <a:pt x="843" y="765"/>
                </a:lnTo>
                <a:cubicBezTo>
                  <a:pt x="843" y="765"/>
                  <a:pt x="834" y="778"/>
                  <a:pt x="830" y="783"/>
                </a:cubicBezTo>
                <a:cubicBezTo>
                  <a:pt x="827" y="787"/>
                  <a:pt x="823" y="793"/>
                  <a:pt x="822" y="794"/>
                </a:cubicBezTo>
                <a:cubicBezTo>
                  <a:pt x="810" y="808"/>
                  <a:pt x="796" y="823"/>
                  <a:pt x="783" y="835"/>
                </a:cubicBezTo>
                <a:cubicBezTo>
                  <a:pt x="777" y="839"/>
                  <a:pt x="773" y="843"/>
                  <a:pt x="768" y="846"/>
                </a:cubicBezTo>
                <a:cubicBezTo>
                  <a:pt x="765" y="850"/>
                  <a:pt x="762" y="852"/>
                  <a:pt x="760" y="853"/>
                </a:cubicBezTo>
                <a:cubicBezTo>
                  <a:pt x="742" y="865"/>
                  <a:pt x="724" y="875"/>
                  <a:pt x="705" y="886"/>
                </a:cubicBezTo>
                <a:lnTo>
                  <a:pt x="699" y="888"/>
                </a:lnTo>
                <a:cubicBezTo>
                  <a:pt x="698" y="888"/>
                  <a:pt x="698" y="888"/>
                  <a:pt x="696" y="889"/>
                </a:cubicBezTo>
                <a:cubicBezTo>
                  <a:pt x="687" y="892"/>
                  <a:pt x="678" y="896"/>
                  <a:pt x="671" y="897"/>
                </a:cubicBezTo>
                <a:cubicBezTo>
                  <a:pt x="654" y="902"/>
                  <a:pt x="637" y="907"/>
                  <a:pt x="620" y="909"/>
                </a:cubicBezTo>
                <a:cubicBezTo>
                  <a:pt x="618" y="909"/>
                  <a:pt x="592" y="912"/>
                  <a:pt x="584" y="912"/>
                </a:cubicBezTo>
                <a:cubicBezTo>
                  <a:pt x="564" y="912"/>
                  <a:pt x="546" y="910"/>
                  <a:pt x="526" y="909"/>
                </a:cubicBezTo>
                <a:cubicBezTo>
                  <a:pt x="522" y="908"/>
                  <a:pt x="490" y="901"/>
                  <a:pt x="484" y="900"/>
                </a:cubicBezTo>
                <a:cubicBezTo>
                  <a:pt x="468" y="895"/>
                  <a:pt x="450" y="889"/>
                  <a:pt x="434" y="883"/>
                </a:cubicBezTo>
                <a:cubicBezTo>
                  <a:pt x="430" y="881"/>
                  <a:pt x="408" y="870"/>
                  <a:pt x="403" y="866"/>
                </a:cubicBezTo>
                <a:cubicBezTo>
                  <a:pt x="395" y="862"/>
                  <a:pt x="387" y="857"/>
                  <a:pt x="381" y="852"/>
                </a:cubicBezTo>
                <a:cubicBezTo>
                  <a:pt x="378" y="851"/>
                  <a:pt x="365" y="840"/>
                  <a:pt x="362" y="837"/>
                </a:cubicBezTo>
                <a:cubicBezTo>
                  <a:pt x="350" y="826"/>
                  <a:pt x="335" y="814"/>
                  <a:pt x="324" y="800"/>
                </a:cubicBezTo>
                <a:cubicBezTo>
                  <a:pt x="321" y="798"/>
                  <a:pt x="314" y="787"/>
                  <a:pt x="313" y="784"/>
                </a:cubicBezTo>
                <a:cubicBezTo>
                  <a:pt x="308" y="779"/>
                  <a:pt x="304" y="773"/>
                  <a:pt x="302" y="768"/>
                </a:cubicBezTo>
                <a:cubicBezTo>
                  <a:pt x="300" y="767"/>
                  <a:pt x="298" y="759"/>
                  <a:pt x="297" y="757"/>
                </a:cubicBezTo>
                <a:cubicBezTo>
                  <a:pt x="294" y="749"/>
                  <a:pt x="292" y="743"/>
                  <a:pt x="290" y="736"/>
                </a:cubicBezTo>
                <a:cubicBezTo>
                  <a:pt x="287" y="725"/>
                  <a:pt x="286" y="721"/>
                  <a:pt x="286" y="721"/>
                </a:cubicBezTo>
                <a:lnTo>
                  <a:pt x="286" y="721"/>
                </a:lnTo>
                <a:cubicBezTo>
                  <a:pt x="286" y="721"/>
                  <a:pt x="288" y="728"/>
                  <a:pt x="289" y="732"/>
                </a:cubicBezTo>
                <a:cubicBezTo>
                  <a:pt x="288" y="716"/>
                  <a:pt x="288" y="699"/>
                  <a:pt x="289" y="683"/>
                </a:cubicBezTo>
                <a:cubicBezTo>
                  <a:pt x="289" y="675"/>
                  <a:pt x="291" y="668"/>
                  <a:pt x="291" y="660"/>
                </a:cubicBezTo>
                <a:cubicBezTo>
                  <a:pt x="291" y="658"/>
                  <a:pt x="292" y="647"/>
                  <a:pt x="293" y="642"/>
                </a:cubicBezTo>
                <a:cubicBezTo>
                  <a:pt x="297" y="623"/>
                  <a:pt x="300" y="602"/>
                  <a:pt x="307" y="582"/>
                </a:cubicBezTo>
                <a:cubicBezTo>
                  <a:pt x="313" y="566"/>
                  <a:pt x="318" y="548"/>
                  <a:pt x="324" y="531"/>
                </a:cubicBezTo>
                <a:cubicBezTo>
                  <a:pt x="325" y="527"/>
                  <a:pt x="325" y="525"/>
                  <a:pt x="326" y="524"/>
                </a:cubicBezTo>
                <a:cubicBezTo>
                  <a:pt x="331" y="513"/>
                  <a:pt x="336" y="502"/>
                  <a:pt x="344" y="489"/>
                </a:cubicBezTo>
                <a:cubicBezTo>
                  <a:pt x="354" y="468"/>
                  <a:pt x="365" y="450"/>
                  <a:pt x="377" y="431"/>
                </a:cubicBezTo>
                <a:cubicBezTo>
                  <a:pt x="383" y="422"/>
                  <a:pt x="390" y="414"/>
                  <a:pt x="396" y="403"/>
                </a:cubicBezTo>
                <a:cubicBezTo>
                  <a:pt x="399" y="400"/>
                  <a:pt x="399" y="399"/>
                  <a:pt x="399" y="399"/>
                </a:cubicBezTo>
                <a:lnTo>
                  <a:pt x="404" y="394"/>
                </a:lnTo>
                <a:cubicBezTo>
                  <a:pt x="419" y="377"/>
                  <a:pt x="434" y="360"/>
                  <a:pt x="450" y="344"/>
                </a:cubicBezTo>
                <a:cubicBezTo>
                  <a:pt x="459" y="337"/>
                  <a:pt x="468" y="329"/>
                  <a:pt x="475" y="321"/>
                </a:cubicBezTo>
                <a:cubicBezTo>
                  <a:pt x="479" y="318"/>
                  <a:pt x="489" y="311"/>
                  <a:pt x="490" y="310"/>
                </a:cubicBezTo>
                <a:cubicBezTo>
                  <a:pt x="507" y="297"/>
                  <a:pt x="536" y="279"/>
                  <a:pt x="546" y="276"/>
                </a:cubicBezTo>
                <a:cubicBezTo>
                  <a:pt x="549" y="275"/>
                  <a:pt x="553" y="274"/>
                  <a:pt x="556" y="274"/>
                </a:cubicBezTo>
                <a:close/>
                <a:moveTo>
                  <a:pt x="548" y="0"/>
                </a:moveTo>
                <a:cubicBezTo>
                  <a:pt x="477" y="1"/>
                  <a:pt x="407" y="31"/>
                  <a:pt x="350" y="72"/>
                </a:cubicBezTo>
                <a:cubicBezTo>
                  <a:pt x="257" y="139"/>
                  <a:pt x="178" y="223"/>
                  <a:pt x="120" y="321"/>
                </a:cubicBezTo>
                <a:cubicBezTo>
                  <a:pt x="60" y="424"/>
                  <a:pt x="25" y="536"/>
                  <a:pt x="13" y="653"/>
                </a:cubicBezTo>
                <a:cubicBezTo>
                  <a:pt x="1" y="787"/>
                  <a:pt x="40" y="909"/>
                  <a:pt x="132" y="1007"/>
                </a:cubicBezTo>
                <a:cubicBezTo>
                  <a:pt x="246" y="1127"/>
                  <a:pt x="413" y="1194"/>
                  <a:pt x="578" y="1194"/>
                </a:cubicBezTo>
                <a:cubicBezTo>
                  <a:pt x="637" y="1194"/>
                  <a:pt x="696" y="1185"/>
                  <a:pt x="752" y="1167"/>
                </a:cubicBezTo>
                <a:cubicBezTo>
                  <a:pt x="960" y="1102"/>
                  <a:pt x="1127" y="916"/>
                  <a:pt x="1164" y="699"/>
                </a:cubicBezTo>
                <a:cubicBezTo>
                  <a:pt x="1208" y="443"/>
                  <a:pt x="1080" y="173"/>
                  <a:pt x="846" y="53"/>
                </a:cubicBezTo>
                <a:cubicBezTo>
                  <a:pt x="832" y="47"/>
                  <a:pt x="817" y="43"/>
                  <a:pt x="801" y="41"/>
                </a:cubicBezTo>
                <a:cubicBezTo>
                  <a:pt x="778" y="26"/>
                  <a:pt x="752" y="18"/>
                  <a:pt x="723" y="18"/>
                </a:cubicBezTo>
                <a:cubicBezTo>
                  <a:pt x="714" y="18"/>
                  <a:pt x="705" y="19"/>
                  <a:pt x="695" y="20"/>
                </a:cubicBezTo>
                <a:lnTo>
                  <a:pt x="695" y="20"/>
                </a:lnTo>
                <a:cubicBezTo>
                  <a:pt x="703" y="19"/>
                  <a:pt x="697" y="18"/>
                  <a:pt x="691" y="18"/>
                </a:cubicBezTo>
                <a:cubicBezTo>
                  <a:pt x="685" y="18"/>
                  <a:pt x="679" y="19"/>
                  <a:pt x="691" y="21"/>
                </a:cubicBezTo>
                <a:cubicBezTo>
                  <a:pt x="675" y="20"/>
                  <a:pt x="661" y="15"/>
                  <a:pt x="645" y="12"/>
                </a:cubicBezTo>
                <a:cubicBezTo>
                  <a:pt x="613" y="6"/>
                  <a:pt x="581" y="0"/>
                  <a:pt x="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3" name="Google Shape;1973;p35">
            <a:extLst>
              <a:ext uri="{FF2B5EF4-FFF2-40B4-BE49-F238E27FC236}">
                <a16:creationId xmlns:a16="http://schemas.microsoft.com/office/drawing/2014/main" id="{FAF83B10-79A7-AA33-5B86-17C86FBA013D}"/>
              </a:ext>
            </a:extLst>
          </p:cNvPr>
          <p:cNvSpPr/>
          <p:nvPr/>
        </p:nvSpPr>
        <p:spPr>
          <a:xfrm>
            <a:off x="1997305" y="7071611"/>
            <a:ext cx="131734" cy="120016"/>
          </a:xfrm>
          <a:custGeom>
            <a:avLst/>
            <a:gdLst/>
            <a:ahLst/>
            <a:cxnLst/>
            <a:rect l="l" t="t" r="r" b="b"/>
            <a:pathLst>
              <a:path w="1424" h="1298" extrusionOk="0">
                <a:moveTo>
                  <a:pt x="638" y="291"/>
                </a:moveTo>
                <a:cubicBezTo>
                  <a:pt x="704" y="305"/>
                  <a:pt x="772" y="322"/>
                  <a:pt x="832" y="352"/>
                </a:cubicBezTo>
                <a:cubicBezTo>
                  <a:pt x="910" y="389"/>
                  <a:pt x="995" y="440"/>
                  <a:pt x="1042" y="503"/>
                </a:cubicBezTo>
                <a:cubicBezTo>
                  <a:pt x="1071" y="543"/>
                  <a:pt x="1072" y="553"/>
                  <a:pt x="1083" y="601"/>
                </a:cubicBezTo>
                <a:cubicBezTo>
                  <a:pt x="1087" y="613"/>
                  <a:pt x="1088" y="617"/>
                  <a:pt x="1088" y="617"/>
                </a:cubicBezTo>
                <a:cubicBezTo>
                  <a:pt x="1087" y="617"/>
                  <a:pt x="1086" y="612"/>
                  <a:pt x="1085" y="609"/>
                </a:cubicBezTo>
                <a:lnTo>
                  <a:pt x="1085" y="609"/>
                </a:lnTo>
                <a:cubicBezTo>
                  <a:pt x="1086" y="621"/>
                  <a:pt x="1086" y="633"/>
                  <a:pt x="1086" y="646"/>
                </a:cubicBezTo>
                <a:cubicBezTo>
                  <a:pt x="1086" y="657"/>
                  <a:pt x="1086" y="666"/>
                  <a:pt x="1085" y="676"/>
                </a:cubicBezTo>
                <a:cubicBezTo>
                  <a:pt x="1085" y="679"/>
                  <a:pt x="1083" y="692"/>
                  <a:pt x="1082" y="695"/>
                </a:cubicBezTo>
                <a:cubicBezTo>
                  <a:pt x="1068" y="778"/>
                  <a:pt x="1035" y="843"/>
                  <a:pt x="980" y="899"/>
                </a:cubicBezTo>
                <a:cubicBezTo>
                  <a:pt x="899" y="981"/>
                  <a:pt x="793" y="1023"/>
                  <a:pt x="685" y="1023"/>
                </a:cubicBezTo>
                <a:cubicBezTo>
                  <a:pt x="640" y="1023"/>
                  <a:pt x="594" y="1016"/>
                  <a:pt x="550" y="1001"/>
                </a:cubicBezTo>
                <a:cubicBezTo>
                  <a:pt x="426" y="958"/>
                  <a:pt x="305" y="818"/>
                  <a:pt x="304" y="689"/>
                </a:cubicBezTo>
                <a:cubicBezTo>
                  <a:pt x="304" y="663"/>
                  <a:pt x="303" y="640"/>
                  <a:pt x="305" y="614"/>
                </a:cubicBezTo>
                <a:cubicBezTo>
                  <a:pt x="305" y="612"/>
                  <a:pt x="306" y="607"/>
                  <a:pt x="306" y="604"/>
                </a:cubicBezTo>
                <a:cubicBezTo>
                  <a:pt x="309" y="590"/>
                  <a:pt x="311" y="576"/>
                  <a:pt x="315" y="563"/>
                </a:cubicBezTo>
                <a:cubicBezTo>
                  <a:pt x="328" y="513"/>
                  <a:pt x="337" y="497"/>
                  <a:pt x="367" y="449"/>
                </a:cubicBezTo>
                <a:cubicBezTo>
                  <a:pt x="367" y="446"/>
                  <a:pt x="372" y="440"/>
                  <a:pt x="374" y="438"/>
                </a:cubicBezTo>
                <a:cubicBezTo>
                  <a:pt x="381" y="429"/>
                  <a:pt x="388" y="421"/>
                  <a:pt x="397" y="413"/>
                </a:cubicBezTo>
                <a:cubicBezTo>
                  <a:pt x="410" y="398"/>
                  <a:pt x="431" y="381"/>
                  <a:pt x="440" y="373"/>
                </a:cubicBezTo>
                <a:cubicBezTo>
                  <a:pt x="480" y="346"/>
                  <a:pt x="527" y="326"/>
                  <a:pt x="558" y="322"/>
                </a:cubicBezTo>
                <a:cubicBezTo>
                  <a:pt x="588" y="319"/>
                  <a:pt x="615" y="307"/>
                  <a:pt x="638" y="291"/>
                </a:cubicBezTo>
                <a:close/>
                <a:moveTo>
                  <a:pt x="548" y="1"/>
                </a:moveTo>
                <a:cubicBezTo>
                  <a:pt x="502" y="1"/>
                  <a:pt x="461" y="33"/>
                  <a:pt x="439" y="74"/>
                </a:cubicBezTo>
                <a:cubicBezTo>
                  <a:pt x="216" y="146"/>
                  <a:pt x="60" y="345"/>
                  <a:pt x="30" y="585"/>
                </a:cubicBezTo>
                <a:cubicBezTo>
                  <a:pt x="0" y="839"/>
                  <a:pt x="135" y="1087"/>
                  <a:pt x="356" y="1213"/>
                </a:cubicBezTo>
                <a:cubicBezTo>
                  <a:pt x="457" y="1270"/>
                  <a:pt x="571" y="1298"/>
                  <a:pt x="684" y="1298"/>
                </a:cubicBezTo>
                <a:cubicBezTo>
                  <a:pt x="828" y="1298"/>
                  <a:pt x="972" y="1253"/>
                  <a:pt x="1090" y="1166"/>
                </a:cubicBezTo>
                <a:cubicBezTo>
                  <a:pt x="1294" y="1015"/>
                  <a:pt x="1423" y="738"/>
                  <a:pt x="1338" y="486"/>
                </a:cubicBezTo>
                <a:cubicBezTo>
                  <a:pt x="1233" y="173"/>
                  <a:pt x="859" y="30"/>
                  <a:pt x="558" y="1"/>
                </a:cubicBezTo>
                <a:cubicBezTo>
                  <a:pt x="555" y="1"/>
                  <a:pt x="552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4" name="Google Shape;1974;p35">
            <a:extLst>
              <a:ext uri="{FF2B5EF4-FFF2-40B4-BE49-F238E27FC236}">
                <a16:creationId xmlns:a16="http://schemas.microsoft.com/office/drawing/2014/main" id="{A13A1263-BAFE-B767-D752-D0A3C4E37305}"/>
              </a:ext>
            </a:extLst>
          </p:cNvPr>
          <p:cNvSpPr/>
          <p:nvPr/>
        </p:nvSpPr>
        <p:spPr>
          <a:xfrm>
            <a:off x="2746192" y="6804855"/>
            <a:ext cx="127109" cy="123992"/>
          </a:xfrm>
          <a:custGeom>
            <a:avLst/>
            <a:gdLst/>
            <a:ahLst/>
            <a:cxnLst/>
            <a:rect l="l" t="t" r="r" b="b"/>
            <a:pathLst>
              <a:path w="1374" h="1341" extrusionOk="0">
                <a:moveTo>
                  <a:pt x="721" y="273"/>
                </a:moveTo>
                <a:cubicBezTo>
                  <a:pt x="721" y="273"/>
                  <a:pt x="722" y="274"/>
                  <a:pt x="726" y="274"/>
                </a:cubicBezTo>
                <a:cubicBezTo>
                  <a:pt x="808" y="291"/>
                  <a:pt x="875" y="346"/>
                  <a:pt x="940" y="399"/>
                </a:cubicBezTo>
                <a:cubicBezTo>
                  <a:pt x="1007" y="455"/>
                  <a:pt x="1067" y="507"/>
                  <a:pt x="1081" y="590"/>
                </a:cubicBezTo>
                <a:cubicBezTo>
                  <a:pt x="1090" y="652"/>
                  <a:pt x="1069" y="744"/>
                  <a:pt x="1043" y="801"/>
                </a:cubicBezTo>
                <a:cubicBezTo>
                  <a:pt x="979" y="945"/>
                  <a:pt x="859" y="1067"/>
                  <a:pt x="700" y="1067"/>
                </a:cubicBezTo>
                <a:cubicBezTo>
                  <a:pt x="699" y="1067"/>
                  <a:pt x="698" y="1067"/>
                  <a:pt x="696" y="1067"/>
                </a:cubicBezTo>
                <a:cubicBezTo>
                  <a:pt x="625" y="1066"/>
                  <a:pt x="559" y="1030"/>
                  <a:pt x="504" y="979"/>
                </a:cubicBezTo>
                <a:cubicBezTo>
                  <a:pt x="442" y="921"/>
                  <a:pt x="389" y="851"/>
                  <a:pt x="354" y="772"/>
                </a:cubicBezTo>
                <a:cubicBezTo>
                  <a:pt x="319" y="694"/>
                  <a:pt x="316" y="620"/>
                  <a:pt x="342" y="546"/>
                </a:cubicBezTo>
                <a:cubicBezTo>
                  <a:pt x="343" y="543"/>
                  <a:pt x="345" y="535"/>
                  <a:pt x="346" y="534"/>
                </a:cubicBezTo>
                <a:cubicBezTo>
                  <a:pt x="354" y="520"/>
                  <a:pt x="361" y="507"/>
                  <a:pt x="369" y="494"/>
                </a:cubicBezTo>
                <a:cubicBezTo>
                  <a:pt x="369" y="494"/>
                  <a:pt x="375" y="484"/>
                  <a:pt x="376" y="482"/>
                </a:cubicBezTo>
                <a:cubicBezTo>
                  <a:pt x="383" y="473"/>
                  <a:pt x="391" y="466"/>
                  <a:pt x="400" y="457"/>
                </a:cubicBezTo>
                <a:cubicBezTo>
                  <a:pt x="424" y="432"/>
                  <a:pt x="447" y="415"/>
                  <a:pt x="479" y="400"/>
                </a:cubicBezTo>
                <a:cubicBezTo>
                  <a:pt x="488" y="401"/>
                  <a:pt x="497" y="402"/>
                  <a:pt x="506" y="402"/>
                </a:cubicBezTo>
                <a:cubicBezTo>
                  <a:pt x="567" y="402"/>
                  <a:pt x="617" y="361"/>
                  <a:pt x="639" y="302"/>
                </a:cubicBezTo>
                <a:lnTo>
                  <a:pt x="639" y="302"/>
                </a:lnTo>
                <a:cubicBezTo>
                  <a:pt x="637" y="309"/>
                  <a:pt x="637" y="311"/>
                  <a:pt x="637" y="311"/>
                </a:cubicBezTo>
                <a:cubicBezTo>
                  <a:pt x="637" y="311"/>
                  <a:pt x="640" y="303"/>
                  <a:pt x="642" y="300"/>
                </a:cubicBezTo>
                <a:cubicBezTo>
                  <a:pt x="645" y="299"/>
                  <a:pt x="646" y="297"/>
                  <a:pt x="646" y="296"/>
                </a:cubicBezTo>
                <a:lnTo>
                  <a:pt x="646" y="296"/>
                </a:lnTo>
                <a:cubicBezTo>
                  <a:pt x="644" y="297"/>
                  <a:pt x="644" y="299"/>
                  <a:pt x="642" y="299"/>
                </a:cubicBezTo>
                <a:lnTo>
                  <a:pt x="642" y="299"/>
                </a:lnTo>
                <a:cubicBezTo>
                  <a:pt x="644" y="297"/>
                  <a:pt x="648" y="294"/>
                  <a:pt x="650" y="292"/>
                </a:cubicBezTo>
                <a:cubicBezTo>
                  <a:pt x="656" y="289"/>
                  <a:pt x="661" y="286"/>
                  <a:pt x="667" y="282"/>
                </a:cubicBezTo>
                <a:cubicBezTo>
                  <a:pt x="667" y="282"/>
                  <a:pt x="668" y="282"/>
                  <a:pt x="668" y="282"/>
                </a:cubicBezTo>
                <a:cubicBezTo>
                  <a:pt x="673" y="282"/>
                  <a:pt x="692" y="276"/>
                  <a:pt x="691" y="275"/>
                </a:cubicBezTo>
                <a:cubicBezTo>
                  <a:pt x="697" y="275"/>
                  <a:pt x="706" y="275"/>
                  <a:pt x="712" y="274"/>
                </a:cubicBezTo>
                <a:cubicBezTo>
                  <a:pt x="717" y="274"/>
                  <a:pt x="718" y="273"/>
                  <a:pt x="721" y="273"/>
                </a:cubicBezTo>
                <a:close/>
                <a:moveTo>
                  <a:pt x="708" y="0"/>
                </a:moveTo>
                <a:cubicBezTo>
                  <a:pt x="595" y="0"/>
                  <a:pt x="492" y="51"/>
                  <a:pt x="426" y="136"/>
                </a:cubicBezTo>
                <a:cubicBezTo>
                  <a:pt x="405" y="137"/>
                  <a:pt x="385" y="141"/>
                  <a:pt x="364" y="150"/>
                </a:cubicBezTo>
                <a:cubicBezTo>
                  <a:pt x="118" y="259"/>
                  <a:pt x="1" y="546"/>
                  <a:pt x="71" y="798"/>
                </a:cubicBezTo>
                <a:cubicBezTo>
                  <a:pt x="139" y="1042"/>
                  <a:pt x="359" y="1295"/>
                  <a:pt x="618" y="1334"/>
                </a:cubicBezTo>
                <a:cubicBezTo>
                  <a:pt x="646" y="1338"/>
                  <a:pt x="675" y="1340"/>
                  <a:pt x="703" y="1340"/>
                </a:cubicBezTo>
                <a:cubicBezTo>
                  <a:pt x="949" y="1340"/>
                  <a:pt x="1168" y="1176"/>
                  <a:pt x="1275" y="954"/>
                </a:cubicBezTo>
                <a:cubicBezTo>
                  <a:pt x="1339" y="824"/>
                  <a:pt x="1374" y="682"/>
                  <a:pt x="1350" y="537"/>
                </a:cubicBezTo>
                <a:cubicBezTo>
                  <a:pt x="1328" y="403"/>
                  <a:pt x="1245" y="297"/>
                  <a:pt x="1143" y="212"/>
                </a:cubicBezTo>
                <a:cubicBezTo>
                  <a:pt x="1023" y="113"/>
                  <a:pt x="891" y="10"/>
                  <a:pt x="728" y="1"/>
                </a:cubicBezTo>
                <a:cubicBezTo>
                  <a:pt x="721" y="1"/>
                  <a:pt x="715" y="0"/>
                  <a:pt x="7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5" name="Google Shape;1975;p35">
            <a:extLst>
              <a:ext uri="{FF2B5EF4-FFF2-40B4-BE49-F238E27FC236}">
                <a16:creationId xmlns:a16="http://schemas.microsoft.com/office/drawing/2014/main" id="{643B72D9-E8AF-2C44-38AB-CF07C719E424}"/>
              </a:ext>
            </a:extLst>
          </p:cNvPr>
          <p:cNvSpPr/>
          <p:nvPr/>
        </p:nvSpPr>
        <p:spPr>
          <a:xfrm>
            <a:off x="2166880" y="7142903"/>
            <a:ext cx="73638" cy="69439"/>
          </a:xfrm>
          <a:custGeom>
            <a:avLst/>
            <a:gdLst/>
            <a:ahLst/>
            <a:cxnLst/>
            <a:rect l="l" t="t" r="r" b="b"/>
            <a:pathLst>
              <a:path w="796" h="751" extrusionOk="0">
                <a:moveTo>
                  <a:pt x="448" y="279"/>
                </a:moveTo>
                <a:cubicBezTo>
                  <a:pt x="454" y="280"/>
                  <a:pt x="461" y="283"/>
                  <a:pt x="468" y="284"/>
                </a:cubicBezTo>
                <a:cubicBezTo>
                  <a:pt x="474" y="286"/>
                  <a:pt x="480" y="291"/>
                  <a:pt x="486" y="295"/>
                </a:cubicBezTo>
                <a:lnTo>
                  <a:pt x="497" y="306"/>
                </a:lnTo>
                <a:cubicBezTo>
                  <a:pt x="500" y="310"/>
                  <a:pt x="502" y="314"/>
                  <a:pt x="505" y="318"/>
                </a:cubicBezTo>
                <a:cubicBezTo>
                  <a:pt x="508" y="327"/>
                  <a:pt x="511" y="337"/>
                  <a:pt x="512" y="347"/>
                </a:cubicBezTo>
                <a:lnTo>
                  <a:pt x="512" y="377"/>
                </a:lnTo>
                <a:cubicBezTo>
                  <a:pt x="510" y="387"/>
                  <a:pt x="507" y="397"/>
                  <a:pt x="505" y="406"/>
                </a:cubicBezTo>
                <a:cubicBezTo>
                  <a:pt x="500" y="414"/>
                  <a:pt x="496" y="420"/>
                  <a:pt x="491" y="428"/>
                </a:cubicBezTo>
                <a:cubicBezTo>
                  <a:pt x="486" y="435"/>
                  <a:pt x="480" y="440"/>
                  <a:pt x="473" y="445"/>
                </a:cubicBezTo>
                <a:lnTo>
                  <a:pt x="445" y="460"/>
                </a:lnTo>
                <a:cubicBezTo>
                  <a:pt x="434" y="465"/>
                  <a:pt x="422" y="468"/>
                  <a:pt x="409" y="471"/>
                </a:cubicBezTo>
                <a:cubicBezTo>
                  <a:pt x="403" y="471"/>
                  <a:pt x="396" y="472"/>
                  <a:pt x="388" y="472"/>
                </a:cubicBezTo>
                <a:cubicBezTo>
                  <a:pt x="381" y="472"/>
                  <a:pt x="374" y="471"/>
                  <a:pt x="367" y="471"/>
                </a:cubicBezTo>
                <a:cubicBezTo>
                  <a:pt x="355" y="468"/>
                  <a:pt x="342" y="465"/>
                  <a:pt x="331" y="460"/>
                </a:cubicBezTo>
                <a:cubicBezTo>
                  <a:pt x="320" y="456"/>
                  <a:pt x="313" y="451"/>
                  <a:pt x="304" y="446"/>
                </a:cubicBezTo>
                <a:cubicBezTo>
                  <a:pt x="299" y="442"/>
                  <a:pt x="294" y="439"/>
                  <a:pt x="290" y="435"/>
                </a:cubicBezTo>
                <a:cubicBezTo>
                  <a:pt x="288" y="430"/>
                  <a:pt x="285" y="425"/>
                  <a:pt x="283" y="421"/>
                </a:cubicBezTo>
                <a:cubicBezTo>
                  <a:pt x="282" y="416"/>
                  <a:pt x="280" y="413"/>
                  <a:pt x="279" y="408"/>
                </a:cubicBezTo>
                <a:lnTo>
                  <a:pt x="279" y="380"/>
                </a:lnTo>
                <a:cubicBezTo>
                  <a:pt x="282" y="369"/>
                  <a:pt x="284" y="361"/>
                  <a:pt x="287" y="351"/>
                </a:cubicBezTo>
                <a:cubicBezTo>
                  <a:pt x="290" y="341"/>
                  <a:pt x="295" y="333"/>
                  <a:pt x="300" y="326"/>
                </a:cubicBezTo>
                <a:cubicBezTo>
                  <a:pt x="329" y="325"/>
                  <a:pt x="357" y="314"/>
                  <a:pt x="381" y="295"/>
                </a:cubicBezTo>
                <a:lnTo>
                  <a:pt x="381" y="295"/>
                </a:lnTo>
                <a:cubicBezTo>
                  <a:pt x="380" y="296"/>
                  <a:pt x="379" y="296"/>
                  <a:pt x="378" y="297"/>
                </a:cubicBezTo>
                <a:cubicBezTo>
                  <a:pt x="380" y="296"/>
                  <a:pt x="382" y="294"/>
                  <a:pt x="384" y="293"/>
                </a:cubicBezTo>
                <a:lnTo>
                  <a:pt x="384" y="293"/>
                </a:lnTo>
                <a:cubicBezTo>
                  <a:pt x="383" y="294"/>
                  <a:pt x="382" y="295"/>
                  <a:pt x="381" y="295"/>
                </a:cubicBezTo>
                <a:lnTo>
                  <a:pt x="381" y="295"/>
                </a:lnTo>
                <a:cubicBezTo>
                  <a:pt x="383" y="295"/>
                  <a:pt x="385" y="294"/>
                  <a:pt x="386" y="292"/>
                </a:cubicBezTo>
                <a:lnTo>
                  <a:pt x="386" y="292"/>
                </a:lnTo>
                <a:cubicBezTo>
                  <a:pt x="385" y="293"/>
                  <a:pt x="385" y="293"/>
                  <a:pt x="384" y="293"/>
                </a:cubicBezTo>
                <a:lnTo>
                  <a:pt x="384" y="293"/>
                </a:lnTo>
                <a:cubicBezTo>
                  <a:pt x="385" y="292"/>
                  <a:pt x="386" y="292"/>
                  <a:pt x="387" y="291"/>
                </a:cubicBezTo>
                <a:lnTo>
                  <a:pt x="387" y="291"/>
                </a:lnTo>
                <a:cubicBezTo>
                  <a:pt x="387" y="291"/>
                  <a:pt x="387" y="292"/>
                  <a:pt x="386" y="292"/>
                </a:cubicBezTo>
                <a:lnTo>
                  <a:pt x="386" y="292"/>
                </a:lnTo>
                <a:cubicBezTo>
                  <a:pt x="391" y="289"/>
                  <a:pt x="396" y="287"/>
                  <a:pt x="402" y="284"/>
                </a:cubicBezTo>
                <a:cubicBezTo>
                  <a:pt x="408" y="281"/>
                  <a:pt x="414" y="280"/>
                  <a:pt x="422" y="279"/>
                </a:cubicBezTo>
                <a:close/>
                <a:moveTo>
                  <a:pt x="437" y="0"/>
                </a:moveTo>
                <a:cubicBezTo>
                  <a:pt x="434" y="0"/>
                  <a:pt x="431" y="1"/>
                  <a:pt x="428" y="1"/>
                </a:cubicBezTo>
                <a:cubicBezTo>
                  <a:pt x="342" y="4"/>
                  <a:pt x="264" y="35"/>
                  <a:pt x="200" y="92"/>
                </a:cubicBezTo>
                <a:cubicBezTo>
                  <a:pt x="194" y="97"/>
                  <a:pt x="191" y="105"/>
                  <a:pt x="186" y="112"/>
                </a:cubicBezTo>
                <a:cubicBezTo>
                  <a:pt x="174" y="112"/>
                  <a:pt x="161" y="114"/>
                  <a:pt x="149" y="118"/>
                </a:cubicBezTo>
                <a:cubicBezTo>
                  <a:pt x="113" y="129"/>
                  <a:pt x="88" y="150"/>
                  <a:pt x="66" y="181"/>
                </a:cubicBezTo>
                <a:cubicBezTo>
                  <a:pt x="24" y="241"/>
                  <a:pt x="2" y="319"/>
                  <a:pt x="0" y="393"/>
                </a:cubicBezTo>
                <a:cubicBezTo>
                  <a:pt x="0" y="478"/>
                  <a:pt x="31" y="559"/>
                  <a:pt x="87" y="623"/>
                </a:cubicBezTo>
                <a:cubicBezTo>
                  <a:pt x="162" y="710"/>
                  <a:pt x="276" y="751"/>
                  <a:pt x="389" y="751"/>
                </a:cubicBezTo>
                <a:cubicBezTo>
                  <a:pt x="423" y="751"/>
                  <a:pt x="456" y="747"/>
                  <a:pt x="489" y="740"/>
                </a:cubicBezTo>
                <a:cubicBezTo>
                  <a:pt x="626" y="709"/>
                  <a:pt x="741" y="601"/>
                  <a:pt x="777" y="464"/>
                </a:cubicBezTo>
                <a:cubicBezTo>
                  <a:pt x="796" y="395"/>
                  <a:pt x="796" y="319"/>
                  <a:pt x="775" y="250"/>
                </a:cubicBezTo>
                <a:cubicBezTo>
                  <a:pt x="750" y="172"/>
                  <a:pt x="703" y="109"/>
                  <a:pt x="637" y="62"/>
                </a:cubicBezTo>
                <a:cubicBezTo>
                  <a:pt x="581" y="22"/>
                  <a:pt x="506" y="0"/>
                  <a:pt x="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6" name="Google Shape;1976;p35">
            <a:extLst>
              <a:ext uri="{FF2B5EF4-FFF2-40B4-BE49-F238E27FC236}">
                <a16:creationId xmlns:a16="http://schemas.microsoft.com/office/drawing/2014/main" id="{26A6FBF5-DFC5-C0C0-5FB5-2406FCEB4423}"/>
              </a:ext>
            </a:extLst>
          </p:cNvPr>
          <p:cNvSpPr/>
          <p:nvPr/>
        </p:nvSpPr>
        <p:spPr>
          <a:xfrm>
            <a:off x="10126413" y="277971"/>
            <a:ext cx="1253603" cy="630039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77" name="Google Shape;1977;p35">
            <a:extLst>
              <a:ext uri="{FF2B5EF4-FFF2-40B4-BE49-F238E27FC236}">
                <a16:creationId xmlns:a16="http://schemas.microsoft.com/office/drawing/2014/main" id="{0F00DEEE-EF06-B6F6-15B8-E1D28CAF160B}"/>
              </a:ext>
            </a:extLst>
          </p:cNvPr>
          <p:cNvGrpSpPr/>
          <p:nvPr/>
        </p:nvGrpSpPr>
        <p:grpSpPr>
          <a:xfrm>
            <a:off x="9935136" y="5552383"/>
            <a:ext cx="912108" cy="1132447"/>
            <a:chOff x="8558587" y="5554046"/>
            <a:chExt cx="911834" cy="1132787"/>
          </a:xfrm>
        </p:grpSpPr>
        <p:sp>
          <p:nvSpPr>
            <p:cNvPr id="1978" name="Google Shape;1978;p35">
              <a:extLst>
                <a:ext uri="{FF2B5EF4-FFF2-40B4-BE49-F238E27FC236}">
                  <a16:creationId xmlns:a16="http://schemas.microsoft.com/office/drawing/2014/main" id="{FD21A28B-A325-B0A9-DF42-A7B3D9A63B6D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5">
              <a:extLst>
                <a:ext uri="{FF2B5EF4-FFF2-40B4-BE49-F238E27FC236}">
                  <a16:creationId xmlns:a16="http://schemas.microsoft.com/office/drawing/2014/main" id="{6F947205-D261-4B9F-B380-300AE100F710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0" name="Google Shape;1980;p35">
              <a:extLst>
                <a:ext uri="{FF2B5EF4-FFF2-40B4-BE49-F238E27FC236}">
                  <a16:creationId xmlns:a16="http://schemas.microsoft.com/office/drawing/2014/main" id="{CBA206E9-4F74-4ED1-A368-3FC5926DC3D6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35">
              <a:extLst>
                <a:ext uri="{FF2B5EF4-FFF2-40B4-BE49-F238E27FC236}">
                  <a16:creationId xmlns:a16="http://schemas.microsoft.com/office/drawing/2014/main" id="{AA3303D1-BF44-EE3C-ABD6-8B92AE291CCE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35">
              <a:extLst>
                <a:ext uri="{FF2B5EF4-FFF2-40B4-BE49-F238E27FC236}">
                  <a16:creationId xmlns:a16="http://schemas.microsoft.com/office/drawing/2014/main" id="{E69FA847-7BBD-3401-DB83-95BE58045A0A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35">
              <a:extLst>
                <a:ext uri="{FF2B5EF4-FFF2-40B4-BE49-F238E27FC236}">
                  <a16:creationId xmlns:a16="http://schemas.microsoft.com/office/drawing/2014/main" id="{D11FE375-9C4F-5BE2-1411-FB02E15AE3BF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35">
              <a:extLst>
                <a:ext uri="{FF2B5EF4-FFF2-40B4-BE49-F238E27FC236}">
                  <a16:creationId xmlns:a16="http://schemas.microsoft.com/office/drawing/2014/main" id="{1655BE1F-1ED6-7791-98D6-C5BB6F95CFC9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5" name="Google Shape;1985;p35">
            <a:extLst>
              <a:ext uri="{FF2B5EF4-FFF2-40B4-BE49-F238E27FC236}">
                <a16:creationId xmlns:a16="http://schemas.microsoft.com/office/drawing/2014/main" id="{EC25DBA1-1043-70F9-26D6-80715B0F6881}"/>
              </a:ext>
            </a:extLst>
          </p:cNvPr>
          <p:cNvSpPr/>
          <p:nvPr/>
        </p:nvSpPr>
        <p:spPr>
          <a:xfrm rot="3023778">
            <a:off x="4222597" y="5860563"/>
            <a:ext cx="644046" cy="968560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86" name="Google Shape;1986;p35">
            <a:extLst>
              <a:ext uri="{FF2B5EF4-FFF2-40B4-BE49-F238E27FC236}">
                <a16:creationId xmlns:a16="http://schemas.microsoft.com/office/drawing/2014/main" id="{59CA7C2F-2638-786B-646A-38331ABBA790}"/>
              </a:ext>
            </a:extLst>
          </p:cNvPr>
          <p:cNvGrpSpPr/>
          <p:nvPr/>
        </p:nvGrpSpPr>
        <p:grpSpPr>
          <a:xfrm rot="-2157396">
            <a:off x="2907253" y="299122"/>
            <a:ext cx="929081" cy="1102063"/>
            <a:chOff x="4663712" y="7774544"/>
            <a:chExt cx="929037" cy="1102174"/>
          </a:xfrm>
        </p:grpSpPr>
        <p:sp>
          <p:nvSpPr>
            <p:cNvPr id="1987" name="Google Shape;1987;p35">
              <a:extLst>
                <a:ext uri="{FF2B5EF4-FFF2-40B4-BE49-F238E27FC236}">
                  <a16:creationId xmlns:a16="http://schemas.microsoft.com/office/drawing/2014/main" id="{F4D3325C-0B6E-BA39-52D6-B1F30DD5AAD4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5">
              <a:extLst>
                <a:ext uri="{FF2B5EF4-FFF2-40B4-BE49-F238E27FC236}">
                  <a16:creationId xmlns:a16="http://schemas.microsoft.com/office/drawing/2014/main" id="{F9AD9076-99EB-E5C6-AEFC-3700DF0CAE0F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9" name="Google Shape;1989;p35">
            <a:extLst>
              <a:ext uri="{FF2B5EF4-FFF2-40B4-BE49-F238E27FC236}">
                <a16:creationId xmlns:a16="http://schemas.microsoft.com/office/drawing/2014/main" id="{9B552A69-9F29-D270-CFD8-8E6B8F08C84C}"/>
              </a:ext>
            </a:extLst>
          </p:cNvPr>
          <p:cNvSpPr/>
          <p:nvPr/>
        </p:nvSpPr>
        <p:spPr>
          <a:xfrm>
            <a:off x="1666797" y="1755957"/>
            <a:ext cx="405194" cy="638176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0" name="Google Shape;1990;p35">
            <a:extLst>
              <a:ext uri="{FF2B5EF4-FFF2-40B4-BE49-F238E27FC236}">
                <a16:creationId xmlns:a16="http://schemas.microsoft.com/office/drawing/2014/main" id="{8E25E64F-16F7-2B5D-B8DF-6D2C52BDE5E7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1" name="Google Shape;1991;p35">
            <a:extLst>
              <a:ext uri="{FF2B5EF4-FFF2-40B4-BE49-F238E27FC236}">
                <a16:creationId xmlns:a16="http://schemas.microsoft.com/office/drawing/2014/main" id="{38F3FA15-C3DB-3EA9-DEEA-E9D06A6E5F0C}"/>
              </a:ext>
            </a:extLst>
          </p:cNvPr>
          <p:cNvSpPr/>
          <p:nvPr/>
        </p:nvSpPr>
        <p:spPr>
          <a:xfrm>
            <a:off x="8211345" y="484832"/>
            <a:ext cx="414815" cy="401934"/>
          </a:xfrm>
          <a:custGeom>
            <a:avLst/>
            <a:gdLst/>
            <a:ahLst/>
            <a:cxnLst/>
            <a:rect l="l" t="t" r="r" b="b"/>
            <a:pathLst>
              <a:path w="4484" h="4347" extrusionOk="0">
                <a:moveTo>
                  <a:pt x="3313" y="242"/>
                </a:moveTo>
                <a:cubicBezTo>
                  <a:pt x="3362" y="242"/>
                  <a:pt x="3412" y="248"/>
                  <a:pt x="3464" y="261"/>
                </a:cubicBezTo>
                <a:cubicBezTo>
                  <a:pt x="3904" y="367"/>
                  <a:pt x="4147" y="638"/>
                  <a:pt x="4152" y="1089"/>
                </a:cubicBezTo>
                <a:cubicBezTo>
                  <a:pt x="4159" y="1657"/>
                  <a:pt x="4040" y="2203"/>
                  <a:pt x="3778" y="2709"/>
                </a:cubicBezTo>
                <a:cubicBezTo>
                  <a:pt x="3588" y="3075"/>
                  <a:pt x="3373" y="3428"/>
                  <a:pt x="3165" y="3785"/>
                </a:cubicBezTo>
                <a:cubicBezTo>
                  <a:pt x="3113" y="3875"/>
                  <a:pt x="3044" y="3957"/>
                  <a:pt x="2968" y="4064"/>
                </a:cubicBezTo>
                <a:cubicBezTo>
                  <a:pt x="2196" y="3682"/>
                  <a:pt x="1501" y="3243"/>
                  <a:pt x="837" y="2752"/>
                </a:cubicBezTo>
                <a:cubicBezTo>
                  <a:pt x="599" y="2578"/>
                  <a:pt x="451" y="2333"/>
                  <a:pt x="352" y="2060"/>
                </a:cubicBezTo>
                <a:cubicBezTo>
                  <a:pt x="265" y="1822"/>
                  <a:pt x="234" y="1567"/>
                  <a:pt x="416" y="1372"/>
                </a:cubicBezTo>
                <a:cubicBezTo>
                  <a:pt x="595" y="1180"/>
                  <a:pt x="810" y="1034"/>
                  <a:pt x="1072" y="1034"/>
                </a:cubicBezTo>
                <a:cubicBezTo>
                  <a:pt x="1134" y="1034"/>
                  <a:pt x="1198" y="1042"/>
                  <a:pt x="1265" y="1059"/>
                </a:cubicBezTo>
                <a:cubicBezTo>
                  <a:pt x="1632" y="1155"/>
                  <a:pt x="1911" y="1368"/>
                  <a:pt x="2112" y="1688"/>
                </a:cubicBezTo>
                <a:cubicBezTo>
                  <a:pt x="2140" y="1731"/>
                  <a:pt x="2147" y="1798"/>
                  <a:pt x="2185" y="1825"/>
                </a:cubicBezTo>
                <a:cubicBezTo>
                  <a:pt x="2241" y="1866"/>
                  <a:pt x="2315" y="1912"/>
                  <a:pt x="2378" y="1912"/>
                </a:cubicBezTo>
                <a:cubicBezTo>
                  <a:pt x="2383" y="1912"/>
                  <a:pt x="2389" y="1912"/>
                  <a:pt x="2394" y="1911"/>
                </a:cubicBezTo>
                <a:cubicBezTo>
                  <a:pt x="2487" y="1900"/>
                  <a:pt x="2520" y="1813"/>
                  <a:pt x="2497" y="1715"/>
                </a:cubicBezTo>
                <a:cubicBezTo>
                  <a:pt x="2422" y="1368"/>
                  <a:pt x="2491" y="1042"/>
                  <a:pt x="2657" y="736"/>
                </a:cubicBezTo>
                <a:cubicBezTo>
                  <a:pt x="2835" y="408"/>
                  <a:pt x="3059" y="242"/>
                  <a:pt x="3313" y="242"/>
                </a:cubicBezTo>
                <a:close/>
                <a:moveTo>
                  <a:pt x="3334" y="1"/>
                </a:moveTo>
                <a:cubicBezTo>
                  <a:pt x="3180" y="1"/>
                  <a:pt x="3032" y="36"/>
                  <a:pt x="2909" y="109"/>
                </a:cubicBezTo>
                <a:cubicBezTo>
                  <a:pt x="2583" y="302"/>
                  <a:pt x="2407" y="582"/>
                  <a:pt x="2309" y="928"/>
                </a:cubicBezTo>
                <a:cubicBezTo>
                  <a:pt x="2273" y="1057"/>
                  <a:pt x="2254" y="1192"/>
                  <a:pt x="2232" y="1299"/>
                </a:cubicBezTo>
                <a:cubicBezTo>
                  <a:pt x="2154" y="1245"/>
                  <a:pt x="2088" y="1208"/>
                  <a:pt x="2028" y="1163"/>
                </a:cubicBezTo>
                <a:cubicBezTo>
                  <a:pt x="1747" y="952"/>
                  <a:pt x="1456" y="784"/>
                  <a:pt x="1138" y="784"/>
                </a:cubicBezTo>
                <a:cubicBezTo>
                  <a:pt x="985" y="784"/>
                  <a:pt x="826" y="823"/>
                  <a:pt x="658" y="914"/>
                </a:cubicBezTo>
                <a:cubicBezTo>
                  <a:pt x="485" y="1009"/>
                  <a:pt x="327" y="1139"/>
                  <a:pt x="175" y="1266"/>
                </a:cubicBezTo>
                <a:cubicBezTo>
                  <a:pt x="124" y="1308"/>
                  <a:pt x="98" y="1394"/>
                  <a:pt x="87" y="1463"/>
                </a:cubicBezTo>
                <a:cubicBezTo>
                  <a:pt x="1" y="1976"/>
                  <a:pt x="108" y="2440"/>
                  <a:pt x="504" y="2793"/>
                </a:cubicBezTo>
                <a:cubicBezTo>
                  <a:pt x="771" y="3031"/>
                  <a:pt x="1058" y="3254"/>
                  <a:pt x="1361" y="3440"/>
                </a:cubicBezTo>
                <a:cubicBezTo>
                  <a:pt x="1845" y="3739"/>
                  <a:pt x="2347" y="4011"/>
                  <a:pt x="2850" y="4279"/>
                </a:cubicBezTo>
                <a:cubicBezTo>
                  <a:pt x="2934" y="4323"/>
                  <a:pt x="2998" y="4346"/>
                  <a:pt x="3051" y="4346"/>
                </a:cubicBezTo>
                <a:cubicBezTo>
                  <a:pt x="3141" y="4346"/>
                  <a:pt x="3200" y="4279"/>
                  <a:pt x="3277" y="4133"/>
                </a:cubicBezTo>
                <a:cubicBezTo>
                  <a:pt x="3406" y="3890"/>
                  <a:pt x="3484" y="3616"/>
                  <a:pt x="3640" y="3394"/>
                </a:cubicBezTo>
                <a:cubicBezTo>
                  <a:pt x="3942" y="2965"/>
                  <a:pt x="4160" y="2499"/>
                  <a:pt x="4298" y="1999"/>
                </a:cubicBezTo>
                <a:cubicBezTo>
                  <a:pt x="4398" y="1638"/>
                  <a:pt x="4484" y="1271"/>
                  <a:pt x="4416" y="882"/>
                </a:cubicBezTo>
                <a:cubicBezTo>
                  <a:pt x="4320" y="318"/>
                  <a:pt x="3797" y="1"/>
                  <a:pt x="33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92" name="Google Shape;1992;p35">
            <a:extLst>
              <a:ext uri="{FF2B5EF4-FFF2-40B4-BE49-F238E27FC236}">
                <a16:creationId xmlns:a16="http://schemas.microsoft.com/office/drawing/2014/main" id="{AF9B7396-E2E3-90F9-DDA6-CA7F8F1430D1}"/>
              </a:ext>
            </a:extLst>
          </p:cNvPr>
          <p:cNvGrpSpPr/>
          <p:nvPr/>
        </p:nvGrpSpPr>
        <p:grpSpPr>
          <a:xfrm>
            <a:off x="5809960" y="5074462"/>
            <a:ext cx="1106297" cy="1548608"/>
            <a:chOff x="3193695" y="6626019"/>
            <a:chExt cx="1105966" cy="1549073"/>
          </a:xfrm>
        </p:grpSpPr>
        <p:sp>
          <p:nvSpPr>
            <p:cNvPr id="1993" name="Google Shape;1993;p35">
              <a:extLst>
                <a:ext uri="{FF2B5EF4-FFF2-40B4-BE49-F238E27FC236}">
                  <a16:creationId xmlns:a16="http://schemas.microsoft.com/office/drawing/2014/main" id="{0056E1EA-3F0C-6939-3313-7C126347D27F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35">
              <a:extLst>
                <a:ext uri="{FF2B5EF4-FFF2-40B4-BE49-F238E27FC236}">
                  <a16:creationId xmlns:a16="http://schemas.microsoft.com/office/drawing/2014/main" id="{2FEA3358-3477-665D-A1C2-55E564815D45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5" name="Google Shape;1995;p35">
            <a:extLst>
              <a:ext uri="{FF2B5EF4-FFF2-40B4-BE49-F238E27FC236}">
                <a16:creationId xmlns:a16="http://schemas.microsoft.com/office/drawing/2014/main" id="{0B2312E3-6AEC-D1E5-2C14-781ADA6E9C29}"/>
              </a:ext>
            </a:extLst>
          </p:cNvPr>
          <p:cNvGrpSpPr/>
          <p:nvPr/>
        </p:nvGrpSpPr>
        <p:grpSpPr>
          <a:xfrm>
            <a:off x="7705883" y="5385155"/>
            <a:ext cx="763713" cy="948730"/>
            <a:chOff x="6330000" y="5386771"/>
            <a:chExt cx="763484" cy="949014"/>
          </a:xfrm>
        </p:grpSpPr>
        <p:sp>
          <p:nvSpPr>
            <p:cNvPr id="1996" name="Google Shape;1996;p35">
              <a:extLst>
                <a:ext uri="{FF2B5EF4-FFF2-40B4-BE49-F238E27FC236}">
                  <a16:creationId xmlns:a16="http://schemas.microsoft.com/office/drawing/2014/main" id="{07FBC846-229A-F349-7709-CE6BC5B8D8AB}"/>
                </a:ext>
              </a:extLst>
            </p:cNvPr>
            <p:cNvSpPr/>
            <p:nvPr/>
          </p:nvSpPr>
          <p:spPr>
            <a:xfrm>
              <a:off x="6330000" y="5386771"/>
              <a:ext cx="763484" cy="949014"/>
            </a:xfrm>
            <a:custGeom>
              <a:avLst/>
              <a:gdLst/>
              <a:ahLst/>
              <a:cxnLst/>
              <a:rect l="l" t="t" r="r" b="b"/>
              <a:pathLst>
                <a:path w="8255" h="10261" extrusionOk="0">
                  <a:moveTo>
                    <a:pt x="4082" y="687"/>
                  </a:moveTo>
                  <a:cubicBezTo>
                    <a:pt x="4170" y="918"/>
                    <a:pt x="4278" y="1126"/>
                    <a:pt x="4330" y="1346"/>
                  </a:cubicBezTo>
                  <a:cubicBezTo>
                    <a:pt x="4454" y="1881"/>
                    <a:pt x="4543" y="2421"/>
                    <a:pt x="4662" y="2958"/>
                  </a:cubicBezTo>
                  <a:cubicBezTo>
                    <a:pt x="4815" y="3646"/>
                    <a:pt x="4994" y="4330"/>
                    <a:pt x="5142" y="5020"/>
                  </a:cubicBezTo>
                  <a:cubicBezTo>
                    <a:pt x="5291" y="5719"/>
                    <a:pt x="5431" y="6422"/>
                    <a:pt x="5542" y="7128"/>
                  </a:cubicBezTo>
                  <a:cubicBezTo>
                    <a:pt x="5581" y="7361"/>
                    <a:pt x="5539" y="7613"/>
                    <a:pt x="5504" y="7852"/>
                  </a:cubicBezTo>
                  <a:cubicBezTo>
                    <a:pt x="5477" y="8038"/>
                    <a:pt x="5351" y="8168"/>
                    <a:pt x="5126" y="8227"/>
                  </a:cubicBezTo>
                  <a:cubicBezTo>
                    <a:pt x="4853" y="6997"/>
                    <a:pt x="4529" y="5786"/>
                    <a:pt x="4327" y="4556"/>
                  </a:cubicBezTo>
                  <a:cubicBezTo>
                    <a:pt x="4124" y="3320"/>
                    <a:pt x="3906" y="2084"/>
                    <a:pt x="3729" y="799"/>
                  </a:cubicBezTo>
                  <a:cubicBezTo>
                    <a:pt x="3848" y="761"/>
                    <a:pt x="3945" y="731"/>
                    <a:pt x="4082" y="687"/>
                  </a:cubicBezTo>
                  <a:close/>
                  <a:moveTo>
                    <a:pt x="3442" y="896"/>
                  </a:moveTo>
                  <a:cubicBezTo>
                    <a:pt x="3463" y="896"/>
                    <a:pt x="3484" y="897"/>
                    <a:pt x="3505" y="898"/>
                  </a:cubicBezTo>
                  <a:cubicBezTo>
                    <a:pt x="3531" y="1007"/>
                    <a:pt x="3561" y="1106"/>
                    <a:pt x="3580" y="1209"/>
                  </a:cubicBezTo>
                  <a:cubicBezTo>
                    <a:pt x="3687" y="1781"/>
                    <a:pt x="3816" y="2351"/>
                    <a:pt x="3887" y="2928"/>
                  </a:cubicBezTo>
                  <a:cubicBezTo>
                    <a:pt x="3951" y="3439"/>
                    <a:pt x="4139" y="3932"/>
                    <a:pt x="4102" y="4458"/>
                  </a:cubicBezTo>
                  <a:cubicBezTo>
                    <a:pt x="4097" y="4529"/>
                    <a:pt x="4114" y="4605"/>
                    <a:pt x="4137" y="4675"/>
                  </a:cubicBezTo>
                  <a:cubicBezTo>
                    <a:pt x="4360" y="5372"/>
                    <a:pt x="4498" y="6083"/>
                    <a:pt x="4600" y="6807"/>
                  </a:cubicBezTo>
                  <a:cubicBezTo>
                    <a:pt x="4654" y="7183"/>
                    <a:pt x="4743" y="7555"/>
                    <a:pt x="4813" y="7928"/>
                  </a:cubicBezTo>
                  <a:cubicBezTo>
                    <a:pt x="4828" y="8000"/>
                    <a:pt x="4835" y="8074"/>
                    <a:pt x="4847" y="8146"/>
                  </a:cubicBezTo>
                  <a:cubicBezTo>
                    <a:pt x="4869" y="8279"/>
                    <a:pt x="4795" y="8340"/>
                    <a:pt x="4682" y="8375"/>
                  </a:cubicBezTo>
                  <a:cubicBezTo>
                    <a:pt x="4629" y="8392"/>
                    <a:pt x="4575" y="8400"/>
                    <a:pt x="4521" y="8400"/>
                  </a:cubicBezTo>
                  <a:cubicBezTo>
                    <a:pt x="4327" y="8400"/>
                    <a:pt x="4137" y="8298"/>
                    <a:pt x="4017" y="8128"/>
                  </a:cubicBezTo>
                  <a:cubicBezTo>
                    <a:pt x="3438" y="7307"/>
                    <a:pt x="3127" y="6383"/>
                    <a:pt x="2947" y="5407"/>
                  </a:cubicBezTo>
                  <a:cubicBezTo>
                    <a:pt x="2931" y="5314"/>
                    <a:pt x="2904" y="5222"/>
                    <a:pt x="2885" y="5128"/>
                  </a:cubicBezTo>
                  <a:cubicBezTo>
                    <a:pt x="2765" y="4538"/>
                    <a:pt x="2625" y="3952"/>
                    <a:pt x="2529" y="3358"/>
                  </a:cubicBezTo>
                  <a:cubicBezTo>
                    <a:pt x="2417" y="2660"/>
                    <a:pt x="2342" y="1954"/>
                    <a:pt x="2246" y="1204"/>
                  </a:cubicBezTo>
                  <a:cubicBezTo>
                    <a:pt x="2657" y="1110"/>
                    <a:pt x="3012" y="896"/>
                    <a:pt x="3442" y="896"/>
                  </a:cubicBezTo>
                  <a:close/>
                  <a:moveTo>
                    <a:pt x="5797" y="266"/>
                  </a:moveTo>
                  <a:cubicBezTo>
                    <a:pt x="5861" y="470"/>
                    <a:pt x="5937" y="667"/>
                    <a:pt x="5980" y="872"/>
                  </a:cubicBezTo>
                  <a:cubicBezTo>
                    <a:pt x="6100" y="1431"/>
                    <a:pt x="6201" y="1993"/>
                    <a:pt x="6315" y="2554"/>
                  </a:cubicBezTo>
                  <a:cubicBezTo>
                    <a:pt x="6346" y="2705"/>
                    <a:pt x="6314" y="2826"/>
                    <a:pt x="6185" y="2916"/>
                  </a:cubicBezTo>
                  <a:cubicBezTo>
                    <a:pt x="5485" y="3400"/>
                    <a:pt x="5673" y="4601"/>
                    <a:pt x="6256" y="5066"/>
                  </a:cubicBezTo>
                  <a:cubicBezTo>
                    <a:pt x="6478" y="5242"/>
                    <a:pt x="6692" y="5394"/>
                    <a:pt x="6980" y="5431"/>
                  </a:cubicBezTo>
                  <a:cubicBezTo>
                    <a:pt x="7114" y="5449"/>
                    <a:pt x="7245" y="5502"/>
                    <a:pt x="7387" y="5543"/>
                  </a:cubicBezTo>
                  <a:cubicBezTo>
                    <a:pt x="7413" y="5647"/>
                    <a:pt x="7444" y="5749"/>
                    <a:pt x="7461" y="5850"/>
                  </a:cubicBezTo>
                  <a:cubicBezTo>
                    <a:pt x="7547" y="6362"/>
                    <a:pt x="7625" y="6875"/>
                    <a:pt x="7718" y="7386"/>
                  </a:cubicBezTo>
                  <a:cubicBezTo>
                    <a:pt x="7754" y="7583"/>
                    <a:pt x="7834" y="7770"/>
                    <a:pt x="7877" y="7966"/>
                  </a:cubicBezTo>
                  <a:cubicBezTo>
                    <a:pt x="7929" y="8218"/>
                    <a:pt x="7926" y="8260"/>
                    <a:pt x="7683" y="8363"/>
                  </a:cubicBezTo>
                  <a:cubicBezTo>
                    <a:pt x="7304" y="8523"/>
                    <a:pt x="6914" y="8659"/>
                    <a:pt x="6521" y="8782"/>
                  </a:cubicBezTo>
                  <a:cubicBezTo>
                    <a:pt x="5724" y="9033"/>
                    <a:pt x="4922" y="9271"/>
                    <a:pt x="4122" y="9512"/>
                  </a:cubicBezTo>
                  <a:cubicBezTo>
                    <a:pt x="3981" y="9555"/>
                    <a:pt x="3835" y="9586"/>
                    <a:pt x="3692" y="9622"/>
                  </a:cubicBezTo>
                  <a:cubicBezTo>
                    <a:pt x="3383" y="9698"/>
                    <a:pt x="3076" y="9774"/>
                    <a:pt x="2767" y="9850"/>
                  </a:cubicBezTo>
                  <a:cubicBezTo>
                    <a:pt x="2595" y="9892"/>
                    <a:pt x="2424" y="9934"/>
                    <a:pt x="2230" y="9981"/>
                  </a:cubicBezTo>
                  <a:cubicBezTo>
                    <a:pt x="2032" y="9163"/>
                    <a:pt x="1852" y="8404"/>
                    <a:pt x="1659" y="7648"/>
                  </a:cubicBezTo>
                  <a:cubicBezTo>
                    <a:pt x="1629" y="7530"/>
                    <a:pt x="1651" y="7448"/>
                    <a:pt x="1706" y="7354"/>
                  </a:cubicBezTo>
                  <a:cubicBezTo>
                    <a:pt x="1798" y="7201"/>
                    <a:pt x="1858" y="7027"/>
                    <a:pt x="1964" y="6887"/>
                  </a:cubicBezTo>
                  <a:cubicBezTo>
                    <a:pt x="2186" y="6599"/>
                    <a:pt x="2183" y="6277"/>
                    <a:pt x="2149" y="5947"/>
                  </a:cubicBezTo>
                  <a:cubicBezTo>
                    <a:pt x="2107" y="5555"/>
                    <a:pt x="1960" y="5202"/>
                    <a:pt x="1685" y="4921"/>
                  </a:cubicBezTo>
                  <a:cubicBezTo>
                    <a:pt x="1468" y="4700"/>
                    <a:pt x="1222" y="4513"/>
                    <a:pt x="883" y="4499"/>
                  </a:cubicBezTo>
                  <a:cubicBezTo>
                    <a:pt x="706" y="3586"/>
                    <a:pt x="531" y="2683"/>
                    <a:pt x="354" y="1772"/>
                  </a:cubicBezTo>
                  <a:cubicBezTo>
                    <a:pt x="906" y="1608"/>
                    <a:pt x="1451" y="1447"/>
                    <a:pt x="2035" y="1273"/>
                  </a:cubicBezTo>
                  <a:cubicBezTo>
                    <a:pt x="2055" y="1387"/>
                    <a:pt x="2076" y="1485"/>
                    <a:pt x="2092" y="1586"/>
                  </a:cubicBezTo>
                  <a:cubicBezTo>
                    <a:pt x="2159" y="2044"/>
                    <a:pt x="2221" y="2504"/>
                    <a:pt x="2290" y="2963"/>
                  </a:cubicBezTo>
                  <a:cubicBezTo>
                    <a:pt x="2379" y="3567"/>
                    <a:pt x="2447" y="4176"/>
                    <a:pt x="2572" y="4773"/>
                  </a:cubicBezTo>
                  <a:cubicBezTo>
                    <a:pt x="2784" y="5797"/>
                    <a:pt x="2995" y="6829"/>
                    <a:pt x="3499" y="7761"/>
                  </a:cubicBezTo>
                  <a:cubicBezTo>
                    <a:pt x="3645" y="8030"/>
                    <a:pt x="3775" y="8344"/>
                    <a:pt x="4066" y="8506"/>
                  </a:cubicBezTo>
                  <a:cubicBezTo>
                    <a:pt x="4187" y="8573"/>
                    <a:pt x="4336" y="8637"/>
                    <a:pt x="4470" y="8637"/>
                  </a:cubicBezTo>
                  <a:cubicBezTo>
                    <a:pt x="4482" y="8637"/>
                    <a:pt x="4495" y="8636"/>
                    <a:pt x="4507" y="8635"/>
                  </a:cubicBezTo>
                  <a:cubicBezTo>
                    <a:pt x="4745" y="8614"/>
                    <a:pt x="4982" y="8538"/>
                    <a:pt x="5213" y="8462"/>
                  </a:cubicBezTo>
                  <a:cubicBezTo>
                    <a:pt x="5565" y="8345"/>
                    <a:pt x="5755" y="8071"/>
                    <a:pt x="5754" y="7717"/>
                  </a:cubicBezTo>
                  <a:cubicBezTo>
                    <a:pt x="5753" y="7276"/>
                    <a:pt x="5713" y="6832"/>
                    <a:pt x="5647" y="6394"/>
                  </a:cubicBezTo>
                  <a:cubicBezTo>
                    <a:pt x="5577" y="5926"/>
                    <a:pt x="5460" y="5462"/>
                    <a:pt x="5355" y="5000"/>
                  </a:cubicBezTo>
                  <a:cubicBezTo>
                    <a:pt x="5310" y="4806"/>
                    <a:pt x="5235" y="4618"/>
                    <a:pt x="5193" y="4423"/>
                  </a:cubicBezTo>
                  <a:cubicBezTo>
                    <a:pt x="5075" y="3876"/>
                    <a:pt x="4967" y="3329"/>
                    <a:pt x="4855" y="2782"/>
                  </a:cubicBezTo>
                  <a:cubicBezTo>
                    <a:pt x="4739" y="2215"/>
                    <a:pt x="4629" y="1648"/>
                    <a:pt x="4503" y="1084"/>
                  </a:cubicBezTo>
                  <a:cubicBezTo>
                    <a:pt x="4472" y="946"/>
                    <a:pt x="4394" y="819"/>
                    <a:pt x="4325" y="657"/>
                  </a:cubicBezTo>
                  <a:cubicBezTo>
                    <a:pt x="4824" y="525"/>
                    <a:pt x="5298" y="398"/>
                    <a:pt x="5797" y="266"/>
                  </a:cubicBezTo>
                  <a:close/>
                  <a:moveTo>
                    <a:pt x="5852" y="0"/>
                  </a:moveTo>
                  <a:cubicBezTo>
                    <a:pt x="5578" y="0"/>
                    <a:pt x="5341" y="119"/>
                    <a:pt x="5095" y="172"/>
                  </a:cubicBezTo>
                  <a:cubicBezTo>
                    <a:pt x="4516" y="295"/>
                    <a:pt x="3947" y="457"/>
                    <a:pt x="3376" y="609"/>
                  </a:cubicBezTo>
                  <a:cubicBezTo>
                    <a:pt x="2865" y="747"/>
                    <a:pt x="2356" y="887"/>
                    <a:pt x="1849" y="1038"/>
                  </a:cubicBezTo>
                  <a:cubicBezTo>
                    <a:pt x="1263" y="1214"/>
                    <a:pt x="687" y="1431"/>
                    <a:pt x="1" y="1509"/>
                  </a:cubicBezTo>
                  <a:cubicBezTo>
                    <a:pt x="37" y="1727"/>
                    <a:pt x="59" y="1923"/>
                    <a:pt x="102" y="2114"/>
                  </a:cubicBezTo>
                  <a:cubicBezTo>
                    <a:pt x="274" y="2898"/>
                    <a:pt x="466" y="3678"/>
                    <a:pt x="520" y="4482"/>
                  </a:cubicBezTo>
                  <a:cubicBezTo>
                    <a:pt x="535" y="4714"/>
                    <a:pt x="577" y="4746"/>
                    <a:pt x="809" y="4776"/>
                  </a:cubicBezTo>
                  <a:cubicBezTo>
                    <a:pt x="921" y="4791"/>
                    <a:pt x="1050" y="4796"/>
                    <a:pt x="1141" y="4853"/>
                  </a:cubicBezTo>
                  <a:cubicBezTo>
                    <a:pt x="1832" y="5278"/>
                    <a:pt x="2161" y="6507"/>
                    <a:pt x="1487" y="7148"/>
                  </a:cubicBezTo>
                  <a:cubicBezTo>
                    <a:pt x="1305" y="7321"/>
                    <a:pt x="1284" y="7511"/>
                    <a:pt x="1355" y="7753"/>
                  </a:cubicBezTo>
                  <a:cubicBezTo>
                    <a:pt x="1566" y="8472"/>
                    <a:pt x="1782" y="9193"/>
                    <a:pt x="1874" y="9943"/>
                  </a:cubicBezTo>
                  <a:cubicBezTo>
                    <a:pt x="1900" y="10151"/>
                    <a:pt x="2014" y="10260"/>
                    <a:pt x="2204" y="10260"/>
                  </a:cubicBezTo>
                  <a:cubicBezTo>
                    <a:pt x="2233" y="10260"/>
                    <a:pt x="2264" y="10258"/>
                    <a:pt x="2296" y="10253"/>
                  </a:cubicBezTo>
                  <a:cubicBezTo>
                    <a:pt x="2474" y="10224"/>
                    <a:pt x="2646" y="10167"/>
                    <a:pt x="2819" y="10120"/>
                  </a:cubicBezTo>
                  <a:cubicBezTo>
                    <a:pt x="3095" y="10048"/>
                    <a:pt x="3371" y="9973"/>
                    <a:pt x="3647" y="9898"/>
                  </a:cubicBezTo>
                  <a:cubicBezTo>
                    <a:pt x="3893" y="9834"/>
                    <a:pt x="4141" y="9779"/>
                    <a:pt x="4382" y="9707"/>
                  </a:cubicBezTo>
                  <a:cubicBezTo>
                    <a:pt x="5123" y="9483"/>
                    <a:pt x="5861" y="9255"/>
                    <a:pt x="6600" y="9024"/>
                  </a:cubicBezTo>
                  <a:cubicBezTo>
                    <a:pt x="6962" y="8913"/>
                    <a:pt x="7324" y="8794"/>
                    <a:pt x="7684" y="8675"/>
                  </a:cubicBezTo>
                  <a:cubicBezTo>
                    <a:pt x="7763" y="8649"/>
                    <a:pt x="7840" y="8609"/>
                    <a:pt x="7911" y="8562"/>
                  </a:cubicBezTo>
                  <a:cubicBezTo>
                    <a:pt x="8203" y="8371"/>
                    <a:pt x="8255" y="8231"/>
                    <a:pt x="8183" y="7898"/>
                  </a:cubicBezTo>
                  <a:cubicBezTo>
                    <a:pt x="8027" y="7173"/>
                    <a:pt x="7878" y="6448"/>
                    <a:pt x="7722" y="5724"/>
                  </a:cubicBezTo>
                  <a:cubicBezTo>
                    <a:pt x="7608" y="5195"/>
                    <a:pt x="7722" y="5287"/>
                    <a:pt x="7157" y="5164"/>
                  </a:cubicBezTo>
                  <a:cubicBezTo>
                    <a:pt x="6438" y="5008"/>
                    <a:pt x="6049" y="4538"/>
                    <a:pt x="6054" y="3801"/>
                  </a:cubicBezTo>
                  <a:cubicBezTo>
                    <a:pt x="6056" y="3436"/>
                    <a:pt x="6204" y="3164"/>
                    <a:pt x="6542" y="3022"/>
                  </a:cubicBezTo>
                  <a:cubicBezTo>
                    <a:pt x="6685" y="2963"/>
                    <a:pt x="6707" y="2879"/>
                    <a:pt x="6681" y="2751"/>
                  </a:cubicBezTo>
                  <a:cubicBezTo>
                    <a:pt x="6556" y="2160"/>
                    <a:pt x="6438" y="1570"/>
                    <a:pt x="6308" y="982"/>
                  </a:cubicBezTo>
                  <a:cubicBezTo>
                    <a:pt x="6234" y="655"/>
                    <a:pt x="6137" y="332"/>
                    <a:pt x="6054" y="23"/>
                  </a:cubicBezTo>
                  <a:cubicBezTo>
                    <a:pt x="5984" y="7"/>
                    <a:pt x="5917" y="0"/>
                    <a:pt x="5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35">
              <a:extLst>
                <a:ext uri="{FF2B5EF4-FFF2-40B4-BE49-F238E27FC236}">
                  <a16:creationId xmlns:a16="http://schemas.microsoft.com/office/drawing/2014/main" id="{F9993B48-4953-2815-3897-D20CF8A344A2}"/>
                </a:ext>
              </a:extLst>
            </p:cNvPr>
            <p:cNvSpPr/>
            <p:nvPr/>
          </p:nvSpPr>
          <p:spPr>
            <a:xfrm>
              <a:off x="6628793" y="5889482"/>
              <a:ext cx="81666" cy="88233"/>
            </a:xfrm>
            <a:custGeom>
              <a:avLst/>
              <a:gdLst/>
              <a:ahLst/>
              <a:cxnLst/>
              <a:rect l="l" t="t" r="r" b="b"/>
              <a:pathLst>
                <a:path w="883" h="954" extrusionOk="0">
                  <a:moveTo>
                    <a:pt x="410" y="0"/>
                  </a:moveTo>
                  <a:cubicBezTo>
                    <a:pt x="181" y="0"/>
                    <a:pt x="21" y="172"/>
                    <a:pt x="13" y="431"/>
                  </a:cubicBezTo>
                  <a:cubicBezTo>
                    <a:pt x="1" y="732"/>
                    <a:pt x="180" y="951"/>
                    <a:pt x="439" y="954"/>
                  </a:cubicBezTo>
                  <a:cubicBezTo>
                    <a:pt x="439" y="954"/>
                    <a:pt x="440" y="954"/>
                    <a:pt x="440" y="954"/>
                  </a:cubicBezTo>
                  <a:cubicBezTo>
                    <a:pt x="670" y="954"/>
                    <a:pt x="883" y="752"/>
                    <a:pt x="878" y="539"/>
                  </a:cubicBezTo>
                  <a:cubicBezTo>
                    <a:pt x="873" y="296"/>
                    <a:pt x="624" y="3"/>
                    <a:pt x="420" y="0"/>
                  </a:cubicBezTo>
                  <a:cubicBezTo>
                    <a:pt x="417" y="0"/>
                    <a:pt x="413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DEF8D1-99B5-1746-D4CA-CA75A333B4B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413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A6F49A3E-6095-F3E5-6BBB-2FEF663A1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BB60A380-0186-A47A-965F-2C70B87B3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8 situações de um Benjamim: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B811081F-0B75-A4C2-A1EB-96E489BA7519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2D80AAF1-692E-B0EB-B16E-2C901DDF7E07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2539B366-FB33-B66C-9C76-2A04CC4DE0AD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0BD2471E-04DE-0581-0E30-6BC66028F956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AF10549D-9829-6959-D249-88EE9CB6D7B5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DA22F422-73F2-3431-7B1E-EC9F9BB38B3D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437BAF97-9784-8639-3CFD-1FF84EA34A01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730F7839-A606-B69C-8017-2F0C11851347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FF57C013-6839-428C-BCAE-CD04F983E5C5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CB436252-7C5E-DA5B-BCE5-0DEC4E511DE2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F0D69C75-5A22-1290-E78D-A2A6778A7E69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D0B84796-4506-E523-F8F2-8357A1CFAE07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BAA65642-BA2F-314C-E8B2-ED7E2AC335D6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44EE86B-144E-40E6-3A72-92F8432AA38A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719878A5-113A-9B76-CF49-9BA37759576E}"/>
              </a:ext>
            </a:extLst>
          </p:cNvPr>
          <p:cNvSpPr txBox="1">
            <a:spLocks/>
          </p:cNvSpPr>
          <p:nvPr/>
        </p:nvSpPr>
        <p:spPr>
          <a:xfrm>
            <a:off x="2370113" y="2631914"/>
            <a:ext cx="8936736" cy="4228716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Gaegu" pitchFamily="2" charset="0"/>
                <a:ea typeface="Gaegu" pitchFamily="2" charset="0"/>
              </a:rPr>
              <a:t>1- “Foi a Dory”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2- “Cara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feia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3- “é SIM”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4- “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Tá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doendo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MUUUIITO”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5- “Eu sou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mais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rápido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…”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6- “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Tá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vendo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papai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?”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7- “Eu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prometo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…”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8- “AHHHHHH”</a:t>
            </a:r>
          </a:p>
          <a:p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6024C53-6154-FAAF-B96F-2A56B7F83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988748-98E2-1BD4-A8ED-A639E213D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90" b="35889" l="30560" r="58430"/>
                    </a14:imgEffect>
                  </a14:imgLayer>
                </a14:imgProps>
              </a:ext>
            </a:extLst>
          </a:blip>
          <a:srcRect l="27076" t="7203" r="38086" b="60924"/>
          <a:stretch>
            <a:fillRect/>
          </a:stretch>
        </p:blipFill>
        <p:spPr>
          <a:xfrm>
            <a:off x="7834522" y="1586362"/>
            <a:ext cx="3946150" cy="48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6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B8DA8F8F-3E99-D685-11FD-3318DEB7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317EB38D-C28B-20E9-B3EE-FE6310FD7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8 situações de um jovem criança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B9D78113-9F22-DF84-C088-ED23A928E150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4166D0C3-B405-BB96-BC24-1E593546CD35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CDD6641E-64E8-9E95-14E5-41D9DFDB0077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E1E00BA9-E9C9-F502-118D-906D32B5002F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10F0CE99-06CE-2418-8A24-183D05CE41FB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95838065-C699-0964-8CA1-09C24B75819D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AF684381-71E1-F1A3-AA44-8F6D30B6EE73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9B2C8920-5965-B551-BFC5-E1510DD1DC62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07F8B4EB-1933-FB4E-E9D3-D1E0FFDFB560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DEF306B2-48DD-4D1E-1018-DB422D2D40A5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D9AF13ED-0DF5-B592-4121-FE1940E1F007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6491E741-9B33-FD9A-83C5-7A6DBD256CFC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D5CD8E47-6992-06A1-8188-50C0113C725A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905482E-B5E9-F5BE-452D-EF3A140F91B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F822E359-2F3A-BF31-1A92-17138857382A}"/>
              </a:ext>
            </a:extLst>
          </p:cNvPr>
          <p:cNvSpPr txBox="1">
            <a:spLocks/>
          </p:cNvSpPr>
          <p:nvPr/>
        </p:nvSpPr>
        <p:spPr>
          <a:xfrm>
            <a:off x="2370113" y="2631914"/>
            <a:ext cx="9314718" cy="4228716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Gaegu" pitchFamily="2" charset="0"/>
                <a:ea typeface="Gaegu" pitchFamily="2" charset="0"/>
              </a:rPr>
              <a:t>1- “Foi a Dory” =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assume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erros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.</a:t>
            </a: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2- “Cara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feia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”= 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Pune o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próximo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com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indiferença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3- “é SIM”=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Precisa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sempre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estar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certo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4- “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Tá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doendo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MUUUIITO”= 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Drama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exagerado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5- “Eu sou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mais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rápido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…”=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Competições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6- “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Tá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vendo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papai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?”= 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Necessidade de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validação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7- “Eu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prometo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…” =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cumpre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sua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palavra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8- “AHHHHHH”= 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Birra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quando</a:t>
            </a:r>
            <a:r>
              <a:rPr lang="en-US" sz="3200" b="1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b="1" dirty="0" err="1">
                <a:latin typeface="Gaegu" pitchFamily="2" charset="0"/>
                <a:ea typeface="Gaegu" pitchFamily="2" charset="0"/>
              </a:rPr>
              <a:t>contrariado</a:t>
            </a:r>
            <a:endParaRPr lang="en-US" sz="3200" b="1" dirty="0">
              <a:latin typeface="Gaegu" pitchFamily="2" charset="0"/>
              <a:ea typeface="Gaegu" pitchFamily="2" charset="0"/>
            </a:endParaRPr>
          </a:p>
          <a:p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746198F-F894-4C8A-488A-FBB98F9D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18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1CD78E99-92E0-F49C-6291-9DC72E1FC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>
            <a:extLst>
              <a:ext uri="{FF2B5EF4-FFF2-40B4-BE49-F238E27FC236}">
                <a16:creationId xmlns:a16="http://schemas.microsoft.com/office/drawing/2014/main" id="{11D4309C-FD05-FCCB-8239-37D513A8A7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51277" y="1491988"/>
            <a:ext cx="9679483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sz="4800" dirty="0"/>
              <a:t>“Maturidade é tornar-se cada vez mais parecido com Jesus em caráter, pensamento e prática. Ou seja: se tornar mais parecido com Cristo em todas as áreas da vida.”</a:t>
            </a:r>
          </a:p>
        </p:txBody>
      </p:sp>
      <p:sp>
        <p:nvSpPr>
          <p:cNvPr id="1843" name="Google Shape;1843;p31">
            <a:extLst>
              <a:ext uri="{FF2B5EF4-FFF2-40B4-BE49-F238E27FC236}">
                <a16:creationId xmlns:a16="http://schemas.microsoft.com/office/drawing/2014/main" id="{78044D5D-A32E-E5B2-890D-161752EC5A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90893" y="6233353"/>
            <a:ext cx="5657700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/>
          <a:p>
            <a:pPr marL="0" indent="0"/>
            <a:r>
              <a:rPr lang="pt-BR" sz="4400" dirty="0">
                <a:solidFill>
                  <a:schemeClr val="dk2"/>
                </a:solidFill>
              </a:rPr>
              <a:t>Maturidade?</a:t>
            </a:r>
          </a:p>
        </p:txBody>
      </p:sp>
      <p:grpSp>
        <p:nvGrpSpPr>
          <p:cNvPr id="1844" name="Google Shape;1844;p31">
            <a:extLst>
              <a:ext uri="{FF2B5EF4-FFF2-40B4-BE49-F238E27FC236}">
                <a16:creationId xmlns:a16="http://schemas.microsoft.com/office/drawing/2014/main" id="{06B5EDA3-C40D-2BD7-6A2B-F08BB7CE0A4B}"/>
              </a:ext>
            </a:extLst>
          </p:cNvPr>
          <p:cNvGrpSpPr/>
          <p:nvPr/>
        </p:nvGrpSpPr>
        <p:grpSpPr>
          <a:xfrm>
            <a:off x="752040" y="698537"/>
            <a:ext cx="1007480" cy="979280"/>
            <a:chOff x="3633664" y="5968609"/>
            <a:chExt cx="687090" cy="668222"/>
          </a:xfrm>
        </p:grpSpPr>
        <p:sp>
          <p:nvSpPr>
            <p:cNvPr id="1845" name="Google Shape;1845;p31">
              <a:extLst>
                <a:ext uri="{FF2B5EF4-FFF2-40B4-BE49-F238E27FC236}">
                  <a16:creationId xmlns:a16="http://schemas.microsoft.com/office/drawing/2014/main" id="{24F54792-1692-79FA-C6EA-EFE1EAC9CF24}"/>
                </a:ext>
              </a:extLst>
            </p:cNvPr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6" name="Google Shape;1846;p31">
              <a:extLst>
                <a:ext uri="{FF2B5EF4-FFF2-40B4-BE49-F238E27FC236}">
                  <a16:creationId xmlns:a16="http://schemas.microsoft.com/office/drawing/2014/main" id="{08C6D42E-12D6-059A-1926-E9CE07100B44}"/>
                </a:ext>
              </a:extLst>
            </p:cNvPr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47" name="Google Shape;1847;p31">
                <a:extLst>
                  <a:ext uri="{FF2B5EF4-FFF2-40B4-BE49-F238E27FC236}">
                    <a16:creationId xmlns:a16="http://schemas.microsoft.com/office/drawing/2014/main" id="{684EE17B-BFC7-BC42-C2DC-B6A6CF01CC73}"/>
                  </a:ext>
                </a:extLst>
              </p:cNvPr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31">
                <a:extLst>
                  <a:ext uri="{FF2B5EF4-FFF2-40B4-BE49-F238E27FC236}">
                    <a16:creationId xmlns:a16="http://schemas.microsoft.com/office/drawing/2014/main" id="{E26BF814-9D04-E2CC-C548-4A9A1ADC3801}"/>
                  </a:ext>
                </a:extLst>
              </p:cNvPr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31">
                <a:extLst>
                  <a:ext uri="{FF2B5EF4-FFF2-40B4-BE49-F238E27FC236}">
                    <a16:creationId xmlns:a16="http://schemas.microsoft.com/office/drawing/2014/main" id="{A62C424D-D177-73BB-ED97-756F1AF26A83}"/>
                  </a:ext>
                </a:extLst>
              </p:cNvPr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50" name="Google Shape;1850;p31">
            <a:extLst>
              <a:ext uri="{FF2B5EF4-FFF2-40B4-BE49-F238E27FC236}">
                <a16:creationId xmlns:a16="http://schemas.microsoft.com/office/drawing/2014/main" id="{5B000258-EF3A-0197-916B-725E71E24825}"/>
              </a:ext>
            </a:extLst>
          </p:cNvPr>
          <p:cNvSpPr/>
          <p:nvPr/>
        </p:nvSpPr>
        <p:spPr>
          <a:xfrm>
            <a:off x="9069378" y="560512"/>
            <a:ext cx="2310622" cy="354501"/>
          </a:xfrm>
          <a:custGeom>
            <a:avLst/>
            <a:gdLst/>
            <a:ahLst/>
            <a:cxnLst/>
            <a:rect l="l" t="t" r="r" b="b"/>
            <a:pathLst>
              <a:path w="24977" h="3834" extrusionOk="0">
                <a:moveTo>
                  <a:pt x="17307" y="566"/>
                </a:moveTo>
                <a:cubicBezTo>
                  <a:pt x="17325" y="566"/>
                  <a:pt x="17339" y="584"/>
                  <a:pt x="17352" y="622"/>
                </a:cubicBezTo>
                <a:cubicBezTo>
                  <a:pt x="17396" y="754"/>
                  <a:pt x="17380" y="886"/>
                  <a:pt x="17355" y="1019"/>
                </a:cubicBezTo>
                <a:cubicBezTo>
                  <a:pt x="17297" y="1332"/>
                  <a:pt x="17203" y="1635"/>
                  <a:pt x="17024" y="1904"/>
                </a:cubicBezTo>
                <a:cubicBezTo>
                  <a:pt x="17016" y="1919"/>
                  <a:pt x="17003" y="1932"/>
                  <a:pt x="16985" y="1958"/>
                </a:cubicBezTo>
                <a:cubicBezTo>
                  <a:pt x="16946" y="1624"/>
                  <a:pt x="16970" y="1308"/>
                  <a:pt x="17047" y="996"/>
                </a:cubicBezTo>
                <a:cubicBezTo>
                  <a:pt x="17083" y="849"/>
                  <a:pt x="17146" y="715"/>
                  <a:pt x="17252" y="604"/>
                </a:cubicBezTo>
                <a:cubicBezTo>
                  <a:pt x="17275" y="579"/>
                  <a:pt x="17293" y="566"/>
                  <a:pt x="17307" y="566"/>
                </a:cubicBezTo>
                <a:close/>
                <a:moveTo>
                  <a:pt x="11057" y="709"/>
                </a:moveTo>
                <a:cubicBezTo>
                  <a:pt x="11071" y="709"/>
                  <a:pt x="11085" y="722"/>
                  <a:pt x="11099" y="750"/>
                </a:cubicBezTo>
                <a:cubicBezTo>
                  <a:pt x="11181" y="904"/>
                  <a:pt x="11181" y="1072"/>
                  <a:pt x="11164" y="1235"/>
                </a:cubicBezTo>
                <a:cubicBezTo>
                  <a:pt x="11134" y="1525"/>
                  <a:pt x="11031" y="1793"/>
                  <a:pt x="10876" y="2065"/>
                </a:cubicBezTo>
                <a:cubicBezTo>
                  <a:pt x="10824" y="1873"/>
                  <a:pt x="10789" y="1701"/>
                  <a:pt x="10803" y="1518"/>
                </a:cubicBezTo>
                <a:cubicBezTo>
                  <a:pt x="10818" y="1326"/>
                  <a:pt x="10841" y="1137"/>
                  <a:pt x="10905" y="954"/>
                </a:cubicBezTo>
                <a:cubicBezTo>
                  <a:pt x="10931" y="879"/>
                  <a:pt x="10964" y="807"/>
                  <a:pt x="11014" y="741"/>
                </a:cubicBezTo>
                <a:cubicBezTo>
                  <a:pt x="11030" y="721"/>
                  <a:pt x="11043" y="709"/>
                  <a:pt x="11057" y="709"/>
                </a:cubicBezTo>
                <a:close/>
                <a:moveTo>
                  <a:pt x="23180" y="376"/>
                </a:moveTo>
                <a:cubicBezTo>
                  <a:pt x="23238" y="376"/>
                  <a:pt x="23297" y="408"/>
                  <a:pt x="23343" y="472"/>
                </a:cubicBezTo>
                <a:cubicBezTo>
                  <a:pt x="23421" y="581"/>
                  <a:pt x="23458" y="708"/>
                  <a:pt x="23464" y="840"/>
                </a:cubicBezTo>
                <a:cubicBezTo>
                  <a:pt x="23486" y="1310"/>
                  <a:pt x="23331" y="1733"/>
                  <a:pt x="23090" y="2127"/>
                </a:cubicBezTo>
                <a:cubicBezTo>
                  <a:pt x="23075" y="2152"/>
                  <a:pt x="23062" y="2164"/>
                  <a:pt x="23051" y="2164"/>
                </a:cubicBezTo>
                <a:cubicBezTo>
                  <a:pt x="23037" y="2164"/>
                  <a:pt x="23025" y="2147"/>
                  <a:pt x="23012" y="2121"/>
                </a:cubicBezTo>
                <a:cubicBezTo>
                  <a:pt x="22927" y="1957"/>
                  <a:pt x="22884" y="1782"/>
                  <a:pt x="22865" y="1600"/>
                </a:cubicBezTo>
                <a:cubicBezTo>
                  <a:pt x="22852" y="1489"/>
                  <a:pt x="22848" y="1377"/>
                  <a:pt x="22849" y="1306"/>
                </a:cubicBezTo>
                <a:cubicBezTo>
                  <a:pt x="22848" y="1026"/>
                  <a:pt x="22858" y="790"/>
                  <a:pt x="22961" y="567"/>
                </a:cubicBezTo>
                <a:cubicBezTo>
                  <a:pt x="22976" y="533"/>
                  <a:pt x="22996" y="500"/>
                  <a:pt x="23018" y="470"/>
                </a:cubicBezTo>
                <a:cubicBezTo>
                  <a:pt x="23064" y="408"/>
                  <a:pt x="23122" y="376"/>
                  <a:pt x="23180" y="376"/>
                </a:cubicBezTo>
                <a:close/>
                <a:moveTo>
                  <a:pt x="15272" y="501"/>
                </a:moveTo>
                <a:cubicBezTo>
                  <a:pt x="15274" y="501"/>
                  <a:pt x="15277" y="501"/>
                  <a:pt x="15279" y="501"/>
                </a:cubicBezTo>
                <a:cubicBezTo>
                  <a:pt x="15315" y="506"/>
                  <a:pt x="15324" y="550"/>
                  <a:pt x="15338" y="581"/>
                </a:cubicBezTo>
                <a:cubicBezTo>
                  <a:pt x="15412" y="757"/>
                  <a:pt x="15410" y="941"/>
                  <a:pt x="15379" y="1125"/>
                </a:cubicBezTo>
                <a:cubicBezTo>
                  <a:pt x="15319" y="1481"/>
                  <a:pt x="15210" y="1821"/>
                  <a:pt x="15006" y="2123"/>
                </a:cubicBezTo>
                <a:cubicBezTo>
                  <a:pt x="14996" y="2138"/>
                  <a:pt x="14983" y="2153"/>
                  <a:pt x="14962" y="2180"/>
                </a:cubicBezTo>
                <a:cubicBezTo>
                  <a:pt x="14901" y="2044"/>
                  <a:pt x="14877" y="1916"/>
                  <a:pt x="14874" y="1782"/>
                </a:cubicBezTo>
                <a:cubicBezTo>
                  <a:pt x="14864" y="1344"/>
                  <a:pt x="14954" y="933"/>
                  <a:pt x="15205" y="565"/>
                </a:cubicBezTo>
                <a:cubicBezTo>
                  <a:pt x="15224" y="539"/>
                  <a:pt x="15239" y="501"/>
                  <a:pt x="15272" y="501"/>
                </a:cubicBezTo>
                <a:close/>
                <a:moveTo>
                  <a:pt x="21431" y="559"/>
                </a:moveTo>
                <a:cubicBezTo>
                  <a:pt x="21478" y="559"/>
                  <a:pt x="21510" y="598"/>
                  <a:pt x="21541" y="679"/>
                </a:cubicBezTo>
                <a:cubicBezTo>
                  <a:pt x="21612" y="870"/>
                  <a:pt x="21598" y="1065"/>
                  <a:pt x="21568" y="1258"/>
                </a:cubicBezTo>
                <a:cubicBezTo>
                  <a:pt x="21520" y="1575"/>
                  <a:pt x="21404" y="1865"/>
                  <a:pt x="21215" y="2126"/>
                </a:cubicBezTo>
                <a:cubicBezTo>
                  <a:pt x="21202" y="2143"/>
                  <a:pt x="21189" y="2159"/>
                  <a:pt x="21175" y="2175"/>
                </a:cubicBezTo>
                <a:cubicBezTo>
                  <a:pt x="21170" y="2179"/>
                  <a:pt x="21165" y="2180"/>
                  <a:pt x="21155" y="2184"/>
                </a:cubicBezTo>
                <a:cubicBezTo>
                  <a:pt x="21082" y="2057"/>
                  <a:pt x="21044" y="1916"/>
                  <a:pt x="21039" y="1773"/>
                </a:cubicBezTo>
                <a:cubicBezTo>
                  <a:pt x="21029" y="1511"/>
                  <a:pt x="21010" y="1244"/>
                  <a:pt x="21081" y="984"/>
                </a:cubicBezTo>
                <a:cubicBezTo>
                  <a:pt x="21117" y="855"/>
                  <a:pt x="21166" y="736"/>
                  <a:pt x="21269" y="646"/>
                </a:cubicBezTo>
                <a:cubicBezTo>
                  <a:pt x="21283" y="633"/>
                  <a:pt x="21296" y="620"/>
                  <a:pt x="21311" y="610"/>
                </a:cubicBezTo>
                <a:cubicBezTo>
                  <a:pt x="21361" y="576"/>
                  <a:pt x="21399" y="559"/>
                  <a:pt x="21431" y="559"/>
                </a:cubicBezTo>
                <a:close/>
                <a:moveTo>
                  <a:pt x="13259" y="488"/>
                </a:moveTo>
                <a:cubicBezTo>
                  <a:pt x="13307" y="488"/>
                  <a:pt x="13349" y="517"/>
                  <a:pt x="13382" y="576"/>
                </a:cubicBezTo>
                <a:cubicBezTo>
                  <a:pt x="13445" y="694"/>
                  <a:pt x="13459" y="824"/>
                  <a:pt x="13446" y="957"/>
                </a:cubicBezTo>
                <a:cubicBezTo>
                  <a:pt x="13404" y="1380"/>
                  <a:pt x="13253" y="1758"/>
                  <a:pt x="12975" y="2083"/>
                </a:cubicBezTo>
                <a:cubicBezTo>
                  <a:pt x="12933" y="2132"/>
                  <a:pt x="12887" y="2176"/>
                  <a:pt x="12844" y="2224"/>
                </a:cubicBezTo>
                <a:cubicBezTo>
                  <a:pt x="12831" y="2239"/>
                  <a:pt x="12820" y="2246"/>
                  <a:pt x="12812" y="2246"/>
                </a:cubicBezTo>
                <a:cubicBezTo>
                  <a:pt x="12801" y="2246"/>
                  <a:pt x="12793" y="2233"/>
                  <a:pt x="12788" y="2209"/>
                </a:cubicBezTo>
                <a:cubicBezTo>
                  <a:pt x="12770" y="2101"/>
                  <a:pt x="12754" y="1992"/>
                  <a:pt x="12755" y="1847"/>
                </a:cubicBezTo>
                <a:cubicBezTo>
                  <a:pt x="12773" y="1507"/>
                  <a:pt x="12826" y="1139"/>
                  <a:pt x="12975" y="792"/>
                </a:cubicBezTo>
                <a:cubicBezTo>
                  <a:pt x="13016" y="695"/>
                  <a:pt x="13070" y="606"/>
                  <a:pt x="13150" y="536"/>
                </a:cubicBezTo>
                <a:cubicBezTo>
                  <a:pt x="13187" y="504"/>
                  <a:pt x="13224" y="488"/>
                  <a:pt x="13259" y="488"/>
                </a:cubicBezTo>
                <a:close/>
                <a:moveTo>
                  <a:pt x="19393" y="716"/>
                </a:moveTo>
                <a:cubicBezTo>
                  <a:pt x="19418" y="716"/>
                  <a:pt x="19442" y="727"/>
                  <a:pt x="19466" y="750"/>
                </a:cubicBezTo>
                <a:cubicBezTo>
                  <a:pt x="19535" y="817"/>
                  <a:pt x="19565" y="900"/>
                  <a:pt x="19575" y="993"/>
                </a:cubicBezTo>
                <a:cubicBezTo>
                  <a:pt x="19607" y="1313"/>
                  <a:pt x="19512" y="1609"/>
                  <a:pt x="19403" y="1903"/>
                </a:cubicBezTo>
                <a:cubicBezTo>
                  <a:pt x="19354" y="2031"/>
                  <a:pt x="19289" y="2150"/>
                  <a:pt x="19212" y="2263"/>
                </a:cubicBezTo>
                <a:cubicBezTo>
                  <a:pt x="19184" y="2304"/>
                  <a:pt x="19169" y="2325"/>
                  <a:pt x="19154" y="2325"/>
                </a:cubicBezTo>
                <a:cubicBezTo>
                  <a:pt x="19139" y="2325"/>
                  <a:pt x="19125" y="2303"/>
                  <a:pt x="19100" y="2259"/>
                </a:cubicBezTo>
                <a:cubicBezTo>
                  <a:pt x="19026" y="2124"/>
                  <a:pt x="18996" y="1981"/>
                  <a:pt x="19006" y="1827"/>
                </a:cubicBezTo>
                <a:cubicBezTo>
                  <a:pt x="19017" y="1527"/>
                  <a:pt x="19056" y="1232"/>
                  <a:pt x="19166" y="952"/>
                </a:cubicBezTo>
                <a:cubicBezTo>
                  <a:pt x="19201" y="866"/>
                  <a:pt x="19248" y="790"/>
                  <a:pt x="19328" y="738"/>
                </a:cubicBezTo>
                <a:cubicBezTo>
                  <a:pt x="19350" y="723"/>
                  <a:pt x="19372" y="716"/>
                  <a:pt x="19393" y="716"/>
                </a:cubicBezTo>
                <a:close/>
                <a:moveTo>
                  <a:pt x="9023" y="884"/>
                </a:moveTo>
                <a:cubicBezTo>
                  <a:pt x="9025" y="884"/>
                  <a:pt x="9027" y="884"/>
                  <a:pt x="9029" y="884"/>
                </a:cubicBezTo>
                <a:cubicBezTo>
                  <a:pt x="9111" y="890"/>
                  <a:pt x="9155" y="968"/>
                  <a:pt x="9188" y="1040"/>
                </a:cubicBezTo>
                <a:cubicBezTo>
                  <a:pt x="9274" y="1220"/>
                  <a:pt x="9271" y="1407"/>
                  <a:pt x="9229" y="1596"/>
                </a:cubicBezTo>
                <a:cubicBezTo>
                  <a:pt x="9160" y="1900"/>
                  <a:pt x="9031" y="2178"/>
                  <a:pt x="8851" y="2432"/>
                </a:cubicBezTo>
                <a:cubicBezTo>
                  <a:pt x="8840" y="2447"/>
                  <a:pt x="8826" y="2460"/>
                  <a:pt x="8816" y="2475"/>
                </a:cubicBezTo>
                <a:cubicBezTo>
                  <a:pt x="8803" y="2494"/>
                  <a:pt x="8793" y="2503"/>
                  <a:pt x="8783" y="2503"/>
                </a:cubicBezTo>
                <a:cubicBezTo>
                  <a:pt x="8773" y="2503"/>
                  <a:pt x="8763" y="2491"/>
                  <a:pt x="8752" y="2468"/>
                </a:cubicBezTo>
                <a:cubicBezTo>
                  <a:pt x="8703" y="2360"/>
                  <a:pt x="8628" y="2154"/>
                  <a:pt x="8637" y="1930"/>
                </a:cubicBezTo>
                <a:cubicBezTo>
                  <a:pt x="8644" y="1611"/>
                  <a:pt x="8722" y="1313"/>
                  <a:pt x="8877" y="1036"/>
                </a:cubicBezTo>
                <a:cubicBezTo>
                  <a:pt x="8881" y="1028"/>
                  <a:pt x="8884" y="1021"/>
                  <a:pt x="8889" y="1015"/>
                </a:cubicBezTo>
                <a:cubicBezTo>
                  <a:pt x="8928" y="965"/>
                  <a:pt x="8957" y="884"/>
                  <a:pt x="9023" y="884"/>
                </a:cubicBezTo>
                <a:close/>
                <a:moveTo>
                  <a:pt x="2515" y="843"/>
                </a:moveTo>
                <a:cubicBezTo>
                  <a:pt x="2539" y="843"/>
                  <a:pt x="2564" y="849"/>
                  <a:pt x="2591" y="861"/>
                </a:cubicBezTo>
                <a:cubicBezTo>
                  <a:pt x="2734" y="925"/>
                  <a:pt x="2810" y="1045"/>
                  <a:pt x="2855" y="1187"/>
                </a:cubicBezTo>
                <a:cubicBezTo>
                  <a:pt x="2970" y="1556"/>
                  <a:pt x="2900" y="1905"/>
                  <a:pt x="2730" y="2241"/>
                </a:cubicBezTo>
                <a:cubicBezTo>
                  <a:pt x="2626" y="2445"/>
                  <a:pt x="2476" y="2616"/>
                  <a:pt x="2308" y="2773"/>
                </a:cubicBezTo>
                <a:cubicBezTo>
                  <a:pt x="2277" y="2802"/>
                  <a:pt x="2259" y="2817"/>
                  <a:pt x="2244" y="2817"/>
                </a:cubicBezTo>
                <a:cubicBezTo>
                  <a:pt x="2227" y="2817"/>
                  <a:pt x="2214" y="2795"/>
                  <a:pt x="2192" y="2749"/>
                </a:cubicBezTo>
                <a:cubicBezTo>
                  <a:pt x="2085" y="2533"/>
                  <a:pt x="1994" y="2315"/>
                  <a:pt x="2007" y="2157"/>
                </a:cubicBezTo>
                <a:cubicBezTo>
                  <a:pt x="2025" y="1679"/>
                  <a:pt x="2103" y="1309"/>
                  <a:pt x="2327" y="984"/>
                </a:cubicBezTo>
                <a:cubicBezTo>
                  <a:pt x="2349" y="950"/>
                  <a:pt x="2379" y="922"/>
                  <a:pt x="2406" y="893"/>
                </a:cubicBezTo>
                <a:cubicBezTo>
                  <a:pt x="2439" y="859"/>
                  <a:pt x="2476" y="843"/>
                  <a:pt x="2515" y="843"/>
                </a:cubicBezTo>
                <a:close/>
                <a:moveTo>
                  <a:pt x="7019" y="940"/>
                </a:moveTo>
                <a:cubicBezTo>
                  <a:pt x="7110" y="940"/>
                  <a:pt x="7187" y="999"/>
                  <a:pt x="7238" y="1112"/>
                </a:cubicBezTo>
                <a:cubicBezTo>
                  <a:pt x="7303" y="1252"/>
                  <a:pt x="7294" y="1399"/>
                  <a:pt x="7269" y="1544"/>
                </a:cubicBezTo>
                <a:cubicBezTo>
                  <a:pt x="7200" y="1953"/>
                  <a:pt x="7005" y="2302"/>
                  <a:pt x="6742" y="2618"/>
                </a:cubicBezTo>
                <a:cubicBezTo>
                  <a:pt x="6668" y="2705"/>
                  <a:pt x="6588" y="2787"/>
                  <a:pt x="6505" y="2868"/>
                </a:cubicBezTo>
                <a:cubicBezTo>
                  <a:pt x="6475" y="2897"/>
                  <a:pt x="6455" y="2913"/>
                  <a:pt x="6440" y="2913"/>
                </a:cubicBezTo>
                <a:cubicBezTo>
                  <a:pt x="6420" y="2913"/>
                  <a:pt x="6407" y="2889"/>
                  <a:pt x="6388" y="2838"/>
                </a:cubicBezTo>
                <a:cubicBezTo>
                  <a:pt x="6330" y="2678"/>
                  <a:pt x="6298" y="2514"/>
                  <a:pt x="6304" y="2341"/>
                </a:cubicBezTo>
                <a:cubicBezTo>
                  <a:pt x="6331" y="1920"/>
                  <a:pt x="6432" y="1521"/>
                  <a:pt x="6673" y="1166"/>
                </a:cubicBezTo>
                <a:cubicBezTo>
                  <a:pt x="6721" y="1098"/>
                  <a:pt x="6784" y="1042"/>
                  <a:pt x="6853" y="997"/>
                </a:cubicBezTo>
                <a:cubicBezTo>
                  <a:pt x="6911" y="959"/>
                  <a:pt x="6967" y="940"/>
                  <a:pt x="7019" y="940"/>
                </a:cubicBezTo>
                <a:close/>
                <a:moveTo>
                  <a:pt x="4712" y="948"/>
                </a:moveTo>
                <a:cubicBezTo>
                  <a:pt x="4757" y="948"/>
                  <a:pt x="4801" y="975"/>
                  <a:pt x="4853" y="1029"/>
                </a:cubicBezTo>
                <a:cubicBezTo>
                  <a:pt x="5000" y="1181"/>
                  <a:pt x="5052" y="1372"/>
                  <a:pt x="5073" y="1575"/>
                </a:cubicBezTo>
                <a:cubicBezTo>
                  <a:pt x="5078" y="1624"/>
                  <a:pt x="5075" y="1672"/>
                  <a:pt x="5075" y="1720"/>
                </a:cubicBezTo>
                <a:cubicBezTo>
                  <a:pt x="5073" y="2090"/>
                  <a:pt x="4933" y="2407"/>
                  <a:pt x="4696" y="2682"/>
                </a:cubicBezTo>
                <a:cubicBezTo>
                  <a:pt x="4610" y="2785"/>
                  <a:pt x="4512" y="2875"/>
                  <a:pt x="4406" y="2960"/>
                </a:cubicBezTo>
                <a:cubicBezTo>
                  <a:pt x="4388" y="2973"/>
                  <a:pt x="4375" y="2981"/>
                  <a:pt x="4364" y="2981"/>
                </a:cubicBezTo>
                <a:cubicBezTo>
                  <a:pt x="4349" y="2981"/>
                  <a:pt x="4339" y="2967"/>
                  <a:pt x="4328" y="2938"/>
                </a:cubicBezTo>
                <a:cubicBezTo>
                  <a:pt x="4238" y="2672"/>
                  <a:pt x="4203" y="2399"/>
                  <a:pt x="4227" y="2118"/>
                </a:cubicBezTo>
                <a:cubicBezTo>
                  <a:pt x="4247" y="1870"/>
                  <a:pt x="4280" y="1625"/>
                  <a:pt x="4363" y="1389"/>
                </a:cubicBezTo>
                <a:cubicBezTo>
                  <a:pt x="4412" y="1255"/>
                  <a:pt x="4468" y="1125"/>
                  <a:pt x="4574" y="1024"/>
                </a:cubicBezTo>
                <a:cubicBezTo>
                  <a:pt x="4626" y="973"/>
                  <a:pt x="4669" y="948"/>
                  <a:pt x="4712" y="948"/>
                </a:cubicBezTo>
                <a:close/>
                <a:moveTo>
                  <a:pt x="23278" y="1"/>
                </a:moveTo>
                <a:cubicBezTo>
                  <a:pt x="23209" y="1"/>
                  <a:pt x="23139" y="1"/>
                  <a:pt x="23063" y="5"/>
                </a:cubicBezTo>
                <a:cubicBezTo>
                  <a:pt x="22874" y="52"/>
                  <a:pt x="22742" y="169"/>
                  <a:pt x="22649" y="335"/>
                </a:cubicBezTo>
                <a:cubicBezTo>
                  <a:pt x="22533" y="544"/>
                  <a:pt x="22492" y="769"/>
                  <a:pt x="22474" y="1004"/>
                </a:cubicBezTo>
                <a:cubicBezTo>
                  <a:pt x="22450" y="1305"/>
                  <a:pt x="22463" y="1603"/>
                  <a:pt x="22522" y="1898"/>
                </a:cubicBezTo>
                <a:cubicBezTo>
                  <a:pt x="22559" y="2087"/>
                  <a:pt x="22637" y="2259"/>
                  <a:pt x="22737" y="2422"/>
                </a:cubicBezTo>
                <a:cubicBezTo>
                  <a:pt x="22758" y="2454"/>
                  <a:pt x="22779" y="2485"/>
                  <a:pt x="22735" y="2520"/>
                </a:cubicBezTo>
                <a:cubicBezTo>
                  <a:pt x="22587" y="2636"/>
                  <a:pt x="22432" y="2738"/>
                  <a:pt x="22235" y="2751"/>
                </a:cubicBezTo>
                <a:cubicBezTo>
                  <a:pt x="22211" y="2752"/>
                  <a:pt x="22187" y="2753"/>
                  <a:pt x="22164" y="2753"/>
                </a:cubicBezTo>
                <a:cubicBezTo>
                  <a:pt x="21928" y="2753"/>
                  <a:pt x="21714" y="2670"/>
                  <a:pt x="21513" y="2547"/>
                </a:cubicBezTo>
                <a:cubicBezTo>
                  <a:pt x="21389" y="2470"/>
                  <a:pt x="21408" y="2495"/>
                  <a:pt x="21487" y="2387"/>
                </a:cubicBezTo>
                <a:cubicBezTo>
                  <a:pt x="21831" y="1927"/>
                  <a:pt x="21989" y="1409"/>
                  <a:pt x="21956" y="839"/>
                </a:cubicBezTo>
                <a:cubicBezTo>
                  <a:pt x="21947" y="676"/>
                  <a:pt x="21899" y="519"/>
                  <a:pt x="21800" y="382"/>
                </a:cubicBezTo>
                <a:cubicBezTo>
                  <a:pt x="21704" y="251"/>
                  <a:pt x="21585" y="184"/>
                  <a:pt x="21445" y="184"/>
                </a:cubicBezTo>
                <a:cubicBezTo>
                  <a:pt x="21397" y="184"/>
                  <a:pt x="21346" y="192"/>
                  <a:pt x="21293" y="208"/>
                </a:cubicBezTo>
                <a:cubicBezTo>
                  <a:pt x="21023" y="288"/>
                  <a:pt x="20863" y="481"/>
                  <a:pt x="20761" y="729"/>
                </a:cubicBezTo>
                <a:cubicBezTo>
                  <a:pt x="20620" y="1073"/>
                  <a:pt x="20633" y="1435"/>
                  <a:pt x="20653" y="1797"/>
                </a:cubicBezTo>
                <a:cubicBezTo>
                  <a:pt x="20662" y="1976"/>
                  <a:pt x="20705" y="2150"/>
                  <a:pt x="20786" y="2313"/>
                </a:cubicBezTo>
                <a:cubicBezTo>
                  <a:pt x="20873" y="2490"/>
                  <a:pt x="20870" y="2486"/>
                  <a:pt x="20698" y="2594"/>
                </a:cubicBezTo>
                <a:cubicBezTo>
                  <a:pt x="20490" y="2723"/>
                  <a:pt x="20280" y="2785"/>
                  <a:pt x="20068" y="2785"/>
                </a:cubicBezTo>
                <a:cubicBezTo>
                  <a:pt x="19880" y="2785"/>
                  <a:pt x="19690" y="2737"/>
                  <a:pt x="19498" y="2644"/>
                </a:cubicBezTo>
                <a:cubicBezTo>
                  <a:pt x="19460" y="2625"/>
                  <a:pt x="19414" y="2615"/>
                  <a:pt x="19461" y="2549"/>
                </a:cubicBezTo>
                <a:cubicBezTo>
                  <a:pt x="19788" y="2092"/>
                  <a:pt x="19957" y="1582"/>
                  <a:pt x="19947" y="1018"/>
                </a:cubicBezTo>
                <a:cubicBezTo>
                  <a:pt x="19944" y="863"/>
                  <a:pt x="19901" y="718"/>
                  <a:pt x="19813" y="588"/>
                </a:cubicBezTo>
                <a:cubicBezTo>
                  <a:pt x="19700" y="422"/>
                  <a:pt x="19555" y="338"/>
                  <a:pt x="19399" y="338"/>
                </a:cubicBezTo>
                <a:cubicBezTo>
                  <a:pt x="19289" y="338"/>
                  <a:pt x="19173" y="380"/>
                  <a:pt x="19059" y="466"/>
                </a:cubicBezTo>
                <a:cubicBezTo>
                  <a:pt x="18947" y="552"/>
                  <a:pt x="18870" y="663"/>
                  <a:pt x="18819" y="791"/>
                </a:cubicBezTo>
                <a:cubicBezTo>
                  <a:pt x="18674" y="1153"/>
                  <a:pt x="18617" y="1532"/>
                  <a:pt x="18621" y="1920"/>
                </a:cubicBezTo>
                <a:cubicBezTo>
                  <a:pt x="18622" y="2138"/>
                  <a:pt x="18686" y="2340"/>
                  <a:pt x="18810" y="2522"/>
                </a:cubicBezTo>
                <a:cubicBezTo>
                  <a:pt x="18867" y="2606"/>
                  <a:pt x="18869" y="2605"/>
                  <a:pt x="18777" y="2655"/>
                </a:cubicBezTo>
                <a:cubicBezTo>
                  <a:pt x="18534" y="2788"/>
                  <a:pt x="18281" y="2846"/>
                  <a:pt x="18021" y="2846"/>
                </a:cubicBezTo>
                <a:cubicBezTo>
                  <a:pt x="17886" y="2846"/>
                  <a:pt x="17749" y="2831"/>
                  <a:pt x="17611" y="2802"/>
                </a:cubicBezTo>
                <a:cubicBezTo>
                  <a:pt x="17411" y="2763"/>
                  <a:pt x="17255" y="2660"/>
                  <a:pt x="17143" y="2491"/>
                </a:cubicBezTo>
                <a:cubicBezTo>
                  <a:pt x="17117" y="2452"/>
                  <a:pt x="17101" y="2418"/>
                  <a:pt x="17142" y="2370"/>
                </a:cubicBezTo>
                <a:cubicBezTo>
                  <a:pt x="17530" y="1906"/>
                  <a:pt x="17725" y="1368"/>
                  <a:pt x="17747" y="766"/>
                </a:cubicBezTo>
                <a:cubicBezTo>
                  <a:pt x="17753" y="606"/>
                  <a:pt x="17704" y="461"/>
                  <a:pt x="17609" y="331"/>
                </a:cubicBezTo>
                <a:cubicBezTo>
                  <a:pt x="17534" y="230"/>
                  <a:pt x="17424" y="176"/>
                  <a:pt x="17309" y="176"/>
                </a:cubicBezTo>
                <a:cubicBezTo>
                  <a:pt x="17242" y="176"/>
                  <a:pt x="17173" y="194"/>
                  <a:pt x="17110" y="233"/>
                </a:cubicBezTo>
                <a:cubicBezTo>
                  <a:pt x="16985" y="310"/>
                  <a:pt x="16894" y="418"/>
                  <a:pt x="16824" y="543"/>
                </a:cubicBezTo>
                <a:cubicBezTo>
                  <a:pt x="16696" y="766"/>
                  <a:pt x="16633" y="1010"/>
                  <a:pt x="16607" y="1266"/>
                </a:cubicBezTo>
                <a:cubicBezTo>
                  <a:pt x="16573" y="1598"/>
                  <a:pt x="16570" y="1927"/>
                  <a:pt x="16645" y="2253"/>
                </a:cubicBezTo>
                <a:cubicBezTo>
                  <a:pt x="16659" y="2315"/>
                  <a:pt x="16641" y="2350"/>
                  <a:pt x="16598" y="2383"/>
                </a:cubicBezTo>
                <a:cubicBezTo>
                  <a:pt x="16406" y="2537"/>
                  <a:pt x="16194" y="2656"/>
                  <a:pt x="15952" y="2711"/>
                </a:cubicBezTo>
                <a:cubicBezTo>
                  <a:pt x="15867" y="2730"/>
                  <a:pt x="15782" y="2741"/>
                  <a:pt x="15698" y="2741"/>
                </a:cubicBezTo>
                <a:cubicBezTo>
                  <a:pt x="15541" y="2741"/>
                  <a:pt x="15389" y="2702"/>
                  <a:pt x="15248" y="2599"/>
                </a:cubicBezTo>
                <a:cubicBezTo>
                  <a:pt x="15168" y="2541"/>
                  <a:pt x="15169" y="2533"/>
                  <a:pt x="15225" y="2455"/>
                </a:cubicBezTo>
                <a:cubicBezTo>
                  <a:pt x="15597" y="1937"/>
                  <a:pt x="15802" y="1368"/>
                  <a:pt x="15753" y="723"/>
                </a:cubicBezTo>
                <a:cubicBezTo>
                  <a:pt x="15739" y="533"/>
                  <a:pt x="15672" y="360"/>
                  <a:pt x="15541" y="222"/>
                </a:cubicBezTo>
                <a:cubicBezTo>
                  <a:pt x="15468" y="146"/>
                  <a:pt x="15382" y="99"/>
                  <a:pt x="15280" y="99"/>
                </a:cubicBezTo>
                <a:cubicBezTo>
                  <a:pt x="15254" y="99"/>
                  <a:pt x="15228" y="101"/>
                  <a:pt x="15200" y="108"/>
                </a:cubicBezTo>
                <a:cubicBezTo>
                  <a:pt x="15074" y="135"/>
                  <a:pt x="14988" y="217"/>
                  <a:pt x="14915" y="315"/>
                </a:cubicBezTo>
                <a:cubicBezTo>
                  <a:pt x="14645" y="674"/>
                  <a:pt x="14526" y="1090"/>
                  <a:pt x="14491" y="1532"/>
                </a:cubicBezTo>
                <a:cubicBezTo>
                  <a:pt x="14466" y="1847"/>
                  <a:pt x="14506" y="2157"/>
                  <a:pt x="14656" y="2443"/>
                </a:cubicBezTo>
                <a:cubicBezTo>
                  <a:pt x="14672" y="2474"/>
                  <a:pt x="14673" y="2497"/>
                  <a:pt x="14644" y="2520"/>
                </a:cubicBezTo>
                <a:cubicBezTo>
                  <a:pt x="14377" y="2724"/>
                  <a:pt x="14093" y="2896"/>
                  <a:pt x="13746" y="2910"/>
                </a:cubicBezTo>
                <a:cubicBezTo>
                  <a:pt x="13727" y="2911"/>
                  <a:pt x="13708" y="2911"/>
                  <a:pt x="13690" y="2911"/>
                </a:cubicBezTo>
                <a:cubicBezTo>
                  <a:pt x="13445" y="2911"/>
                  <a:pt x="13218" y="2841"/>
                  <a:pt x="13026" y="2671"/>
                </a:cubicBezTo>
                <a:cubicBezTo>
                  <a:pt x="12983" y="2631"/>
                  <a:pt x="12975" y="2605"/>
                  <a:pt x="13025" y="2564"/>
                </a:cubicBezTo>
                <a:cubicBezTo>
                  <a:pt x="13111" y="2496"/>
                  <a:pt x="13185" y="2413"/>
                  <a:pt x="13254" y="2329"/>
                </a:cubicBezTo>
                <a:cubicBezTo>
                  <a:pt x="13591" y="1924"/>
                  <a:pt x="13790" y="1461"/>
                  <a:pt x="13812" y="932"/>
                </a:cubicBezTo>
                <a:cubicBezTo>
                  <a:pt x="13821" y="749"/>
                  <a:pt x="13801" y="570"/>
                  <a:pt x="13713" y="403"/>
                </a:cubicBezTo>
                <a:cubicBezTo>
                  <a:pt x="13609" y="208"/>
                  <a:pt x="13435" y="105"/>
                  <a:pt x="13253" y="105"/>
                </a:cubicBezTo>
                <a:cubicBezTo>
                  <a:pt x="13121" y="105"/>
                  <a:pt x="12986" y="160"/>
                  <a:pt x="12871" y="272"/>
                </a:cubicBezTo>
                <a:cubicBezTo>
                  <a:pt x="12785" y="357"/>
                  <a:pt x="12708" y="451"/>
                  <a:pt x="12661" y="563"/>
                </a:cubicBezTo>
                <a:cubicBezTo>
                  <a:pt x="12399" y="1176"/>
                  <a:pt x="12280" y="1807"/>
                  <a:pt x="12462" y="2468"/>
                </a:cubicBezTo>
                <a:cubicBezTo>
                  <a:pt x="12470" y="2497"/>
                  <a:pt x="12471" y="2516"/>
                  <a:pt x="12440" y="2533"/>
                </a:cubicBezTo>
                <a:cubicBezTo>
                  <a:pt x="12235" y="2641"/>
                  <a:pt x="12026" y="2733"/>
                  <a:pt x="11788" y="2733"/>
                </a:cubicBezTo>
                <a:cubicBezTo>
                  <a:pt x="11786" y="2733"/>
                  <a:pt x="11783" y="2733"/>
                  <a:pt x="11781" y="2733"/>
                </a:cubicBezTo>
                <a:cubicBezTo>
                  <a:pt x="11527" y="2730"/>
                  <a:pt x="11310" y="2644"/>
                  <a:pt x="11126" y="2470"/>
                </a:cubicBezTo>
                <a:cubicBezTo>
                  <a:pt x="11093" y="2439"/>
                  <a:pt x="11089" y="2413"/>
                  <a:pt x="11115" y="2375"/>
                </a:cubicBezTo>
                <a:cubicBezTo>
                  <a:pt x="11340" y="2031"/>
                  <a:pt x="11491" y="1660"/>
                  <a:pt x="11533" y="1251"/>
                </a:cubicBezTo>
                <a:cubicBezTo>
                  <a:pt x="11561" y="977"/>
                  <a:pt x="11530" y="709"/>
                  <a:pt x="11362" y="477"/>
                </a:cubicBezTo>
                <a:cubicBezTo>
                  <a:pt x="11284" y="370"/>
                  <a:pt x="11174" y="315"/>
                  <a:pt x="11061" y="315"/>
                </a:cubicBezTo>
                <a:cubicBezTo>
                  <a:pt x="10981" y="315"/>
                  <a:pt x="10899" y="342"/>
                  <a:pt x="10825" y="398"/>
                </a:cubicBezTo>
                <a:cubicBezTo>
                  <a:pt x="10774" y="435"/>
                  <a:pt x="10731" y="479"/>
                  <a:pt x="10695" y="529"/>
                </a:cubicBezTo>
                <a:cubicBezTo>
                  <a:pt x="10505" y="800"/>
                  <a:pt x="10450" y="1113"/>
                  <a:pt x="10422" y="1432"/>
                </a:cubicBezTo>
                <a:cubicBezTo>
                  <a:pt x="10394" y="1753"/>
                  <a:pt x="10440" y="2067"/>
                  <a:pt x="10586" y="2360"/>
                </a:cubicBezTo>
                <a:cubicBezTo>
                  <a:pt x="10606" y="2398"/>
                  <a:pt x="10598" y="2422"/>
                  <a:pt x="10570" y="2450"/>
                </a:cubicBezTo>
                <a:cubicBezTo>
                  <a:pt x="10367" y="2652"/>
                  <a:pt x="10139" y="2818"/>
                  <a:pt x="9863" y="2909"/>
                </a:cubicBezTo>
                <a:cubicBezTo>
                  <a:pt x="9749" y="2946"/>
                  <a:pt x="9637" y="2966"/>
                  <a:pt x="9526" y="2966"/>
                </a:cubicBezTo>
                <a:cubicBezTo>
                  <a:pt x="9372" y="2966"/>
                  <a:pt x="9221" y="2927"/>
                  <a:pt x="9074" y="2842"/>
                </a:cubicBezTo>
                <a:cubicBezTo>
                  <a:pt x="9031" y="2816"/>
                  <a:pt x="9026" y="2796"/>
                  <a:pt x="9059" y="2758"/>
                </a:cubicBezTo>
                <a:cubicBezTo>
                  <a:pt x="9142" y="2661"/>
                  <a:pt x="9215" y="2559"/>
                  <a:pt x="9276" y="2449"/>
                </a:cubicBezTo>
                <a:cubicBezTo>
                  <a:pt x="9493" y="2059"/>
                  <a:pt x="9668" y="1656"/>
                  <a:pt x="9612" y="1194"/>
                </a:cubicBezTo>
                <a:cubicBezTo>
                  <a:pt x="9585" y="968"/>
                  <a:pt x="9499" y="771"/>
                  <a:pt x="9324" y="619"/>
                </a:cubicBezTo>
                <a:cubicBezTo>
                  <a:pt x="9232" y="539"/>
                  <a:pt x="9130" y="499"/>
                  <a:pt x="9026" y="499"/>
                </a:cubicBezTo>
                <a:cubicBezTo>
                  <a:pt x="8931" y="499"/>
                  <a:pt x="8835" y="532"/>
                  <a:pt x="8746" y="600"/>
                </a:cubicBezTo>
                <a:cubicBezTo>
                  <a:pt x="8686" y="643"/>
                  <a:pt x="8643" y="700"/>
                  <a:pt x="8602" y="760"/>
                </a:cubicBezTo>
                <a:cubicBezTo>
                  <a:pt x="8422" y="1026"/>
                  <a:pt x="8329" y="1324"/>
                  <a:pt x="8278" y="1640"/>
                </a:cubicBezTo>
                <a:cubicBezTo>
                  <a:pt x="8216" y="2028"/>
                  <a:pt x="8270" y="2391"/>
                  <a:pt x="8467" y="2732"/>
                </a:cubicBezTo>
                <a:cubicBezTo>
                  <a:pt x="8496" y="2782"/>
                  <a:pt x="8490" y="2807"/>
                  <a:pt x="8443" y="2842"/>
                </a:cubicBezTo>
                <a:cubicBezTo>
                  <a:pt x="8027" y="3140"/>
                  <a:pt x="7568" y="3293"/>
                  <a:pt x="7065" y="3293"/>
                </a:cubicBezTo>
                <a:cubicBezTo>
                  <a:pt x="7014" y="3293"/>
                  <a:pt x="6963" y="3291"/>
                  <a:pt x="6911" y="3288"/>
                </a:cubicBezTo>
                <a:cubicBezTo>
                  <a:pt x="6848" y="3284"/>
                  <a:pt x="6786" y="3266"/>
                  <a:pt x="6727" y="3240"/>
                </a:cubicBezTo>
                <a:cubicBezTo>
                  <a:pt x="6682" y="3221"/>
                  <a:pt x="6675" y="3203"/>
                  <a:pt x="6716" y="3169"/>
                </a:cubicBezTo>
                <a:cubicBezTo>
                  <a:pt x="6915" y="3007"/>
                  <a:pt x="7076" y="2810"/>
                  <a:pt x="7219" y="2598"/>
                </a:cubicBezTo>
                <a:cubicBezTo>
                  <a:pt x="7484" y="2209"/>
                  <a:pt x="7662" y="1786"/>
                  <a:pt x="7654" y="1305"/>
                </a:cubicBezTo>
                <a:cubicBezTo>
                  <a:pt x="7649" y="1055"/>
                  <a:pt x="7560" y="839"/>
                  <a:pt x="7361" y="679"/>
                </a:cubicBezTo>
                <a:cubicBezTo>
                  <a:pt x="7264" y="603"/>
                  <a:pt x="7156" y="560"/>
                  <a:pt x="7036" y="560"/>
                </a:cubicBezTo>
                <a:cubicBezTo>
                  <a:pt x="7005" y="560"/>
                  <a:pt x="6973" y="563"/>
                  <a:pt x="6940" y="568"/>
                </a:cubicBezTo>
                <a:cubicBezTo>
                  <a:pt x="6714" y="609"/>
                  <a:pt x="6541" y="734"/>
                  <a:pt x="6401" y="905"/>
                </a:cubicBezTo>
                <a:cubicBezTo>
                  <a:pt x="6190" y="1159"/>
                  <a:pt x="6090" y="1463"/>
                  <a:pt x="6007" y="1775"/>
                </a:cubicBezTo>
                <a:cubicBezTo>
                  <a:pt x="5885" y="2230"/>
                  <a:pt x="5885" y="2678"/>
                  <a:pt x="6098" y="3111"/>
                </a:cubicBezTo>
                <a:cubicBezTo>
                  <a:pt x="6117" y="3148"/>
                  <a:pt x="6101" y="3164"/>
                  <a:pt x="6072" y="3180"/>
                </a:cubicBezTo>
                <a:cubicBezTo>
                  <a:pt x="5937" y="3262"/>
                  <a:pt x="5796" y="3334"/>
                  <a:pt x="5646" y="3382"/>
                </a:cubicBezTo>
                <a:cubicBezTo>
                  <a:pt x="5491" y="3433"/>
                  <a:pt x="5337" y="3463"/>
                  <a:pt x="5183" y="3463"/>
                </a:cubicBezTo>
                <a:cubicBezTo>
                  <a:pt x="5031" y="3463"/>
                  <a:pt x="4880" y="3434"/>
                  <a:pt x="4730" y="3369"/>
                </a:cubicBezTo>
                <a:cubicBezTo>
                  <a:pt x="4571" y="3298"/>
                  <a:pt x="4574" y="3301"/>
                  <a:pt x="4704" y="3189"/>
                </a:cubicBezTo>
                <a:cubicBezTo>
                  <a:pt x="5217" y="2745"/>
                  <a:pt x="5508" y="2205"/>
                  <a:pt x="5437" y="1506"/>
                </a:cubicBezTo>
                <a:cubicBezTo>
                  <a:pt x="5412" y="1256"/>
                  <a:pt x="5330" y="1026"/>
                  <a:pt x="5174" y="827"/>
                </a:cubicBezTo>
                <a:cubicBezTo>
                  <a:pt x="5044" y="659"/>
                  <a:pt x="4878" y="575"/>
                  <a:pt x="4710" y="575"/>
                </a:cubicBezTo>
                <a:cubicBezTo>
                  <a:pt x="4557" y="575"/>
                  <a:pt x="4404" y="645"/>
                  <a:pt x="4278" y="787"/>
                </a:cubicBezTo>
                <a:cubicBezTo>
                  <a:pt x="4189" y="885"/>
                  <a:pt x="4118" y="995"/>
                  <a:pt x="4066" y="1117"/>
                </a:cubicBezTo>
                <a:cubicBezTo>
                  <a:pt x="3922" y="1453"/>
                  <a:pt x="3861" y="1806"/>
                  <a:pt x="3849" y="2170"/>
                </a:cubicBezTo>
                <a:cubicBezTo>
                  <a:pt x="3837" y="2507"/>
                  <a:pt x="3872" y="2836"/>
                  <a:pt x="4010" y="3149"/>
                </a:cubicBezTo>
                <a:cubicBezTo>
                  <a:pt x="4032" y="3199"/>
                  <a:pt x="3996" y="3209"/>
                  <a:pt x="3967" y="3225"/>
                </a:cubicBezTo>
                <a:cubicBezTo>
                  <a:pt x="3717" y="3349"/>
                  <a:pt x="3457" y="3437"/>
                  <a:pt x="3178" y="3437"/>
                </a:cubicBezTo>
                <a:cubicBezTo>
                  <a:pt x="3140" y="3437"/>
                  <a:pt x="3102" y="3435"/>
                  <a:pt x="3064" y="3432"/>
                </a:cubicBezTo>
                <a:cubicBezTo>
                  <a:pt x="2841" y="3412"/>
                  <a:pt x="2648" y="3322"/>
                  <a:pt x="2487" y="3164"/>
                </a:cubicBezTo>
                <a:cubicBezTo>
                  <a:pt x="2457" y="3136"/>
                  <a:pt x="2455" y="3117"/>
                  <a:pt x="2489" y="3089"/>
                </a:cubicBezTo>
                <a:cubicBezTo>
                  <a:pt x="2636" y="2971"/>
                  <a:pt x="2766" y="2834"/>
                  <a:pt x="2875" y="2682"/>
                </a:cubicBezTo>
                <a:cubicBezTo>
                  <a:pt x="3216" y="2211"/>
                  <a:pt x="3372" y="1697"/>
                  <a:pt x="3217" y="1118"/>
                </a:cubicBezTo>
                <a:cubicBezTo>
                  <a:pt x="3146" y="850"/>
                  <a:pt x="3002" y="637"/>
                  <a:pt x="2738" y="521"/>
                </a:cubicBezTo>
                <a:cubicBezTo>
                  <a:pt x="2664" y="488"/>
                  <a:pt x="2589" y="473"/>
                  <a:pt x="2514" y="473"/>
                </a:cubicBezTo>
                <a:cubicBezTo>
                  <a:pt x="2351" y="473"/>
                  <a:pt x="2193" y="548"/>
                  <a:pt x="2083" y="686"/>
                </a:cubicBezTo>
                <a:cubicBezTo>
                  <a:pt x="1902" y="912"/>
                  <a:pt x="1787" y="1167"/>
                  <a:pt x="1721" y="1447"/>
                </a:cubicBezTo>
                <a:cubicBezTo>
                  <a:pt x="1647" y="1757"/>
                  <a:pt x="1600" y="2071"/>
                  <a:pt x="1665" y="2391"/>
                </a:cubicBezTo>
                <a:cubicBezTo>
                  <a:pt x="1707" y="2600"/>
                  <a:pt x="1790" y="2795"/>
                  <a:pt x="1893" y="2979"/>
                </a:cubicBezTo>
                <a:cubicBezTo>
                  <a:pt x="1921" y="3031"/>
                  <a:pt x="1914" y="3055"/>
                  <a:pt x="1861" y="3085"/>
                </a:cubicBezTo>
                <a:cubicBezTo>
                  <a:pt x="1610" y="3224"/>
                  <a:pt x="1343" y="3278"/>
                  <a:pt x="1067" y="3278"/>
                </a:cubicBezTo>
                <a:cubicBezTo>
                  <a:pt x="1003" y="3278"/>
                  <a:pt x="938" y="3275"/>
                  <a:pt x="873" y="3269"/>
                </a:cubicBezTo>
                <a:cubicBezTo>
                  <a:pt x="625" y="3249"/>
                  <a:pt x="404" y="3168"/>
                  <a:pt x="319" y="2896"/>
                </a:cubicBezTo>
                <a:cubicBezTo>
                  <a:pt x="316" y="2883"/>
                  <a:pt x="306" y="2873"/>
                  <a:pt x="298" y="2862"/>
                </a:cubicBezTo>
                <a:cubicBezTo>
                  <a:pt x="265" y="2820"/>
                  <a:pt x="223" y="2797"/>
                  <a:pt x="176" y="2797"/>
                </a:cubicBezTo>
                <a:cubicBezTo>
                  <a:pt x="165" y="2797"/>
                  <a:pt x="153" y="2799"/>
                  <a:pt x="141" y="2801"/>
                </a:cubicBezTo>
                <a:cubicBezTo>
                  <a:pt x="80" y="2814"/>
                  <a:pt x="37" y="2852"/>
                  <a:pt x="17" y="2914"/>
                </a:cubicBezTo>
                <a:cubicBezTo>
                  <a:pt x="0" y="2967"/>
                  <a:pt x="3" y="3020"/>
                  <a:pt x="19" y="3072"/>
                </a:cubicBezTo>
                <a:cubicBezTo>
                  <a:pt x="61" y="3200"/>
                  <a:pt x="135" y="3308"/>
                  <a:pt x="237" y="3394"/>
                </a:cubicBezTo>
                <a:cubicBezTo>
                  <a:pt x="451" y="3577"/>
                  <a:pt x="711" y="3626"/>
                  <a:pt x="977" y="3636"/>
                </a:cubicBezTo>
                <a:cubicBezTo>
                  <a:pt x="1009" y="3637"/>
                  <a:pt x="1041" y="3638"/>
                  <a:pt x="1073" y="3638"/>
                </a:cubicBezTo>
                <a:cubicBezTo>
                  <a:pt x="1420" y="3638"/>
                  <a:pt x="1753" y="3564"/>
                  <a:pt x="2058" y="3387"/>
                </a:cubicBezTo>
                <a:cubicBezTo>
                  <a:pt x="2085" y="3372"/>
                  <a:pt x="2106" y="3365"/>
                  <a:pt x="2125" y="3365"/>
                </a:cubicBezTo>
                <a:cubicBezTo>
                  <a:pt x="2154" y="3365"/>
                  <a:pt x="2178" y="3381"/>
                  <a:pt x="2207" y="3411"/>
                </a:cubicBezTo>
                <a:cubicBezTo>
                  <a:pt x="2471" y="3680"/>
                  <a:pt x="2799" y="3813"/>
                  <a:pt x="3172" y="3813"/>
                </a:cubicBezTo>
                <a:cubicBezTo>
                  <a:pt x="3175" y="3813"/>
                  <a:pt x="3178" y="3813"/>
                  <a:pt x="3181" y="3813"/>
                </a:cubicBezTo>
                <a:cubicBezTo>
                  <a:pt x="3542" y="3813"/>
                  <a:pt x="3875" y="3698"/>
                  <a:pt x="4191" y="3531"/>
                </a:cubicBezTo>
                <a:cubicBezTo>
                  <a:pt x="4211" y="3520"/>
                  <a:pt x="4229" y="3514"/>
                  <a:pt x="4246" y="3514"/>
                </a:cubicBezTo>
                <a:cubicBezTo>
                  <a:pt x="4265" y="3514"/>
                  <a:pt x="4284" y="3521"/>
                  <a:pt x="4304" y="3538"/>
                </a:cubicBezTo>
                <a:cubicBezTo>
                  <a:pt x="4566" y="3748"/>
                  <a:pt x="4856" y="3834"/>
                  <a:pt x="5166" y="3834"/>
                </a:cubicBezTo>
                <a:cubicBezTo>
                  <a:pt x="5270" y="3834"/>
                  <a:pt x="5377" y="3824"/>
                  <a:pt x="5485" y="3806"/>
                </a:cubicBezTo>
                <a:cubicBezTo>
                  <a:pt x="5777" y="3756"/>
                  <a:pt x="6043" y="3637"/>
                  <a:pt x="6292" y="3482"/>
                </a:cubicBezTo>
                <a:cubicBezTo>
                  <a:pt x="6314" y="3467"/>
                  <a:pt x="6333" y="3460"/>
                  <a:pt x="6351" y="3460"/>
                </a:cubicBezTo>
                <a:cubicBezTo>
                  <a:pt x="6372" y="3460"/>
                  <a:pt x="6393" y="3470"/>
                  <a:pt x="6418" y="3489"/>
                </a:cubicBezTo>
                <a:cubicBezTo>
                  <a:pt x="6520" y="3563"/>
                  <a:pt x="6635" y="3614"/>
                  <a:pt x="6760" y="3640"/>
                </a:cubicBezTo>
                <a:cubicBezTo>
                  <a:pt x="6869" y="3662"/>
                  <a:pt x="6977" y="3672"/>
                  <a:pt x="7086" y="3672"/>
                </a:cubicBezTo>
                <a:cubicBezTo>
                  <a:pt x="7208" y="3672"/>
                  <a:pt x="7331" y="3660"/>
                  <a:pt x="7454" y="3640"/>
                </a:cubicBezTo>
                <a:cubicBezTo>
                  <a:pt x="7910" y="3568"/>
                  <a:pt x="8330" y="3406"/>
                  <a:pt x="8696" y="3118"/>
                </a:cubicBezTo>
                <a:cubicBezTo>
                  <a:pt x="8719" y="3101"/>
                  <a:pt x="8739" y="3092"/>
                  <a:pt x="8759" y="3092"/>
                </a:cubicBezTo>
                <a:cubicBezTo>
                  <a:pt x="8776" y="3092"/>
                  <a:pt x="8794" y="3099"/>
                  <a:pt x="8816" y="3113"/>
                </a:cubicBezTo>
                <a:cubicBezTo>
                  <a:pt x="9040" y="3270"/>
                  <a:pt x="9278" y="3340"/>
                  <a:pt x="9524" y="3340"/>
                </a:cubicBezTo>
                <a:cubicBezTo>
                  <a:pt x="9668" y="3340"/>
                  <a:pt x="9815" y="3316"/>
                  <a:pt x="9964" y="3271"/>
                </a:cubicBezTo>
                <a:cubicBezTo>
                  <a:pt x="10266" y="3181"/>
                  <a:pt x="10525" y="3013"/>
                  <a:pt x="10755" y="2797"/>
                </a:cubicBezTo>
                <a:cubicBezTo>
                  <a:pt x="10799" y="2757"/>
                  <a:pt x="10819" y="2737"/>
                  <a:pt x="10840" y="2737"/>
                </a:cubicBezTo>
                <a:cubicBezTo>
                  <a:pt x="10861" y="2737"/>
                  <a:pt x="10882" y="2756"/>
                  <a:pt x="10924" y="2792"/>
                </a:cubicBezTo>
                <a:cubicBezTo>
                  <a:pt x="11178" y="3004"/>
                  <a:pt x="11463" y="3111"/>
                  <a:pt x="11780" y="3111"/>
                </a:cubicBezTo>
                <a:cubicBezTo>
                  <a:pt x="11844" y="3111"/>
                  <a:pt x="11910" y="3106"/>
                  <a:pt x="11977" y="3097"/>
                </a:cubicBezTo>
                <a:cubicBezTo>
                  <a:pt x="12206" y="3067"/>
                  <a:pt x="12414" y="2978"/>
                  <a:pt x="12615" y="2869"/>
                </a:cubicBezTo>
                <a:cubicBezTo>
                  <a:pt x="12631" y="2860"/>
                  <a:pt x="12645" y="2855"/>
                  <a:pt x="12658" y="2855"/>
                </a:cubicBezTo>
                <a:cubicBezTo>
                  <a:pt x="12675" y="2855"/>
                  <a:pt x="12691" y="2863"/>
                  <a:pt x="12709" y="2883"/>
                </a:cubicBezTo>
                <a:cubicBezTo>
                  <a:pt x="12982" y="3167"/>
                  <a:pt x="13314" y="3288"/>
                  <a:pt x="13681" y="3288"/>
                </a:cubicBezTo>
                <a:cubicBezTo>
                  <a:pt x="13744" y="3288"/>
                  <a:pt x="13808" y="3285"/>
                  <a:pt x="13873" y="3278"/>
                </a:cubicBezTo>
                <a:cubicBezTo>
                  <a:pt x="14242" y="3237"/>
                  <a:pt x="14566" y="3067"/>
                  <a:pt x="14852" y="2831"/>
                </a:cubicBezTo>
                <a:cubicBezTo>
                  <a:pt x="14871" y="2816"/>
                  <a:pt x="14886" y="2807"/>
                  <a:pt x="14902" y="2807"/>
                </a:cubicBezTo>
                <a:cubicBezTo>
                  <a:pt x="14918" y="2807"/>
                  <a:pt x="14933" y="2815"/>
                  <a:pt x="14953" y="2833"/>
                </a:cubicBezTo>
                <a:cubicBezTo>
                  <a:pt x="15167" y="3035"/>
                  <a:pt x="15422" y="3114"/>
                  <a:pt x="15696" y="3114"/>
                </a:cubicBezTo>
                <a:cubicBezTo>
                  <a:pt x="15758" y="3114"/>
                  <a:pt x="15820" y="3110"/>
                  <a:pt x="15884" y="3103"/>
                </a:cubicBezTo>
                <a:cubicBezTo>
                  <a:pt x="16213" y="3065"/>
                  <a:pt x="16505" y="2930"/>
                  <a:pt x="16767" y="2729"/>
                </a:cubicBezTo>
                <a:cubicBezTo>
                  <a:pt x="16787" y="2713"/>
                  <a:pt x="16803" y="2705"/>
                  <a:pt x="16817" y="2705"/>
                </a:cubicBezTo>
                <a:cubicBezTo>
                  <a:pt x="16835" y="2705"/>
                  <a:pt x="16849" y="2718"/>
                  <a:pt x="16866" y="2743"/>
                </a:cubicBezTo>
                <a:cubicBezTo>
                  <a:pt x="16997" y="2932"/>
                  <a:pt x="17176" y="3059"/>
                  <a:pt x="17395" y="3129"/>
                </a:cubicBezTo>
                <a:cubicBezTo>
                  <a:pt x="17593" y="3192"/>
                  <a:pt x="17796" y="3221"/>
                  <a:pt x="18001" y="3221"/>
                </a:cubicBezTo>
                <a:cubicBezTo>
                  <a:pt x="18102" y="3221"/>
                  <a:pt x="18204" y="3214"/>
                  <a:pt x="18306" y="3200"/>
                </a:cubicBezTo>
                <a:cubicBezTo>
                  <a:pt x="18592" y="3161"/>
                  <a:pt x="18860" y="3062"/>
                  <a:pt x="19099" y="2896"/>
                </a:cubicBezTo>
                <a:cubicBezTo>
                  <a:pt x="19116" y="2883"/>
                  <a:pt x="19132" y="2878"/>
                  <a:pt x="19147" y="2878"/>
                </a:cubicBezTo>
                <a:cubicBezTo>
                  <a:pt x="19165" y="2878"/>
                  <a:pt x="19182" y="2885"/>
                  <a:pt x="19201" y="2899"/>
                </a:cubicBezTo>
                <a:cubicBezTo>
                  <a:pt x="19275" y="2951"/>
                  <a:pt x="19357" y="2990"/>
                  <a:pt x="19441" y="3026"/>
                </a:cubicBezTo>
                <a:cubicBezTo>
                  <a:pt x="19647" y="3114"/>
                  <a:pt x="19860" y="3164"/>
                  <a:pt x="20077" y="3164"/>
                </a:cubicBezTo>
                <a:cubicBezTo>
                  <a:pt x="20137" y="3164"/>
                  <a:pt x="20197" y="3160"/>
                  <a:pt x="20257" y="3152"/>
                </a:cubicBezTo>
                <a:cubicBezTo>
                  <a:pt x="20559" y="3113"/>
                  <a:pt x="20829" y="2980"/>
                  <a:pt x="21071" y="2796"/>
                </a:cubicBezTo>
                <a:cubicBezTo>
                  <a:pt x="21099" y="2775"/>
                  <a:pt x="21121" y="2764"/>
                  <a:pt x="21144" y="2764"/>
                </a:cubicBezTo>
                <a:cubicBezTo>
                  <a:pt x="21166" y="2764"/>
                  <a:pt x="21188" y="2774"/>
                  <a:pt x="21215" y="2795"/>
                </a:cubicBezTo>
                <a:cubicBezTo>
                  <a:pt x="21459" y="2980"/>
                  <a:pt x="21739" y="3086"/>
                  <a:pt x="22040" y="3123"/>
                </a:cubicBezTo>
                <a:cubicBezTo>
                  <a:pt x="22087" y="3129"/>
                  <a:pt x="22133" y="3132"/>
                  <a:pt x="22178" y="3132"/>
                </a:cubicBezTo>
                <a:cubicBezTo>
                  <a:pt x="22474" y="3132"/>
                  <a:pt x="22734" y="3010"/>
                  <a:pt x="22966" y="2817"/>
                </a:cubicBezTo>
                <a:cubicBezTo>
                  <a:pt x="22991" y="2795"/>
                  <a:pt x="23012" y="2785"/>
                  <a:pt x="23033" y="2785"/>
                </a:cubicBezTo>
                <a:cubicBezTo>
                  <a:pt x="23052" y="2785"/>
                  <a:pt x="23072" y="2794"/>
                  <a:pt x="23097" y="2812"/>
                </a:cubicBezTo>
                <a:cubicBezTo>
                  <a:pt x="23328" y="2975"/>
                  <a:pt x="23585" y="3061"/>
                  <a:pt x="23868" y="3061"/>
                </a:cubicBezTo>
                <a:cubicBezTo>
                  <a:pt x="23872" y="3061"/>
                  <a:pt x="23875" y="3061"/>
                  <a:pt x="23879" y="3061"/>
                </a:cubicBezTo>
                <a:cubicBezTo>
                  <a:pt x="24127" y="3060"/>
                  <a:pt x="24359" y="2989"/>
                  <a:pt x="24583" y="2889"/>
                </a:cubicBezTo>
                <a:cubicBezTo>
                  <a:pt x="24679" y="2847"/>
                  <a:pt x="24772" y="2800"/>
                  <a:pt x="24862" y="2748"/>
                </a:cubicBezTo>
                <a:cubicBezTo>
                  <a:pt x="24931" y="2709"/>
                  <a:pt x="24976" y="2647"/>
                  <a:pt x="24967" y="2563"/>
                </a:cubicBezTo>
                <a:cubicBezTo>
                  <a:pt x="24960" y="2485"/>
                  <a:pt x="24918" y="2428"/>
                  <a:pt x="24842" y="2402"/>
                </a:cubicBezTo>
                <a:cubicBezTo>
                  <a:pt x="24821" y="2395"/>
                  <a:pt x="24801" y="2392"/>
                  <a:pt x="24782" y="2392"/>
                </a:cubicBezTo>
                <a:cubicBezTo>
                  <a:pt x="24739" y="2392"/>
                  <a:pt x="24698" y="2407"/>
                  <a:pt x="24658" y="2429"/>
                </a:cubicBezTo>
                <a:cubicBezTo>
                  <a:pt x="24503" y="2521"/>
                  <a:pt x="24338" y="2590"/>
                  <a:pt x="24164" y="2640"/>
                </a:cubicBezTo>
                <a:cubicBezTo>
                  <a:pt x="24066" y="2668"/>
                  <a:pt x="23969" y="2682"/>
                  <a:pt x="23874" y="2682"/>
                </a:cubicBezTo>
                <a:cubicBezTo>
                  <a:pt x="23694" y="2682"/>
                  <a:pt x="23521" y="2632"/>
                  <a:pt x="23356" y="2530"/>
                </a:cubicBezTo>
                <a:cubicBezTo>
                  <a:pt x="23309" y="2501"/>
                  <a:pt x="23300" y="2479"/>
                  <a:pt x="23336" y="2429"/>
                </a:cubicBezTo>
                <a:cubicBezTo>
                  <a:pt x="23449" y="2278"/>
                  <a:pt x="23545" y="2118"/>
                  <a:pt x="23614" y="1943"/>
                </a:cubicBezTo>
                <a:cubicBezTo>
                  <a:pt x="23773" y="1551"/>
                  <a:pt x="23899" y="1151"/>
                  <a:pt x="23828" y="720"/>
                </a:cubicBezTo>
                <a:cubicBezTo>
                  <a:pt x="23774" y="386"/>
                  <a:pt x="23638" y="107"/>
                  <a:pt x="232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1" name="Google Shape;1851;p31">
            <a:extLst>
              <a:ext uri="{FF2B5EF4-FFF2-40B4-BE49-F238E27FC236}">
                <a16:creationId xmlns:a16="http://schemas.microsoft.com/office/drawing/2014/main" id="{8CA287F9-C512-B830-C57B-DAB2E19CB2C5}"/>
              </a:ext>
            </a:extLst>
          </p:cNvPr>
          <p:cNvSpPr/>
          <p:nvPr/>
        </p:nvSpPr>
        <p:spPr>
          <a:xfrm rot="-1027164">
            <a:off x="11918281" y="2707276"/>
            <a:ext cx="1446530" cy="727063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2" name="Google Shape;1852;p31">
            <a:extLst>
              <a:ext uri="{FF2B5EF4-FFF2-40B4-BE49-F238E27FC236}">
                <a16:creationId xmlns:a16="http://schemas.microsoft.com/office/drawing/2014/main" id="{E24AABDE-F40A-9065-5641-930ACB3AD034}"/>
              </a:ext>
            </a:extLst>
          </p:cNvPr>
          <p:cNvSpPr/>
          <p:nvPr/>
        </p:nvSpPr>
        <p:spPr>
          <a:xfrm rot="-2128200">
            <a:off x="373543" y="2660809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3" name="Google Shape;1853;p31">
            <a:extLst>
              <a:ext uri="{FF2B5EF4-FFF2-40B4-BE49-F238E27FC236}">
                <a16:creationId xmlns:a16="http://schemas.microsoft.com/office/drawing/2014/main" id="{D4E5E114-5026-0C9D-5A4E-F502131AA147}"/>
              </a:ext>
            </a:extLst>
          </p:cNvPr>
          <p:cNvSpPr/>
          <p:nvPr/>
        </p:nvSpPr>
        <p:spPr>
          <a:xfrm rot="-1080670">
            <a:off x="12068306" y="4770287"/>
            <a:ext cx="539284" cy="97932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4" name="Google Shape;1854;p31">
            <a:extLst>
              <a:ext uri="{FF2B5EF4-FFF2-40B4-BE49-F238E27FC236}">
                <a16:creationId xmlns:a16="http://schemas.microsoft.com/office/drawing/2014/main" id="{1AF627C4-B0CF-C52C-6B7A-74945CE04936}"/>
              </a:ext>
            </a:extLst>
          </p:cNvPr>
          <p:cNvSpPr/>
          <p:nvPr/>
        </p:nvSpPr>
        <p:spPr>
          <a:xfrm rot="-10799932">
            <a:off x="640176" y="3863832"/>
            <a:ext cx="539316" cy="97926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5" name="Google Shape;1855;p31">
            <a:extLst>
              <a:ext uri="{FF2B5EF4-FFF2-40B4-BE49-F238E27FC236}">
                <a16:creationId xmlns:a16="http://schemas.microsoft.com/office/drawing/2014/main" id="{38F9517B-2149-ADCB-C06A-3DE385D8F5A1}"/>
              </a:ext>
            </a:extLst>
          </p:cNvPr>
          <p:cNvSpPr/>
          <p:nvPr/>
        </p:nvSpPr>
        <p:spPr>
          <a:xfrm>
            <a:off x="1006466" y="540404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6" name="Google Shape;1856;p31">
            <a:extLst>
              <a:ext uri="{FF2B5EF4-FFF2-40B4-BE49-F238E27FC236}">
                <a16:creationId xmlns:a16="http://schemas.microsoft.com/office/drawing/2014/main" id="{F76A4BE1-EE99-7367-CA6B-73F202A8001F}"/>
              </a:ext>
            </a:extLst>
          </p:cNvPr>
          <p:cNvSpPr/>
          <p:nvPr/>
        </p:nvSpPr>
        <p:spPr>
          <a:xfrm rot="2168372">
            <a:off x="6953701" y="831173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7" name="Google Shape;1857;p31">
            <a:extLst>
              <a:ext uri="{FF2B5EF4-FFF2-40B4-BE49-F238E27FC236}">
                <a16:creationId xmlns:a16="http://schemas.microsoft.com/office/drawing/2014/main" id="{9B85AF12-D75E-2E36-1D56-A5807F97C8B0}"/>
              </a:ext>
            </a:extLst>
          </p:cNvPr>
          <p:cNvSpPr/>
          <p:nvPr/>
        </p:nvSpPr>
        <p:spPr>
          <a:xfrm rot="6498749">
            <a:off x="11057771" y="5811735"/>
            <a:ext cx="276379" cy="304898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8" name="Google Shape;1858;p31">
            <a:extLst>
              <a:ext uri="{FF2B5EF4-FFF2-40B4-BE49-F238E27FC236}">
                <a16:creationId xmlns:a16="http://schemas.microsoft.com/office/drawing/2014/main" id="{AA86749E-C554-B4B4-628F-3F2CB231E75A}"/>
              </a:ext>
            </a:extLst>
          </p:cNvPr>
          <p:cNvSpPr/>
          <p:nvPr/>
        </p:nvSpPr>
        <p:spPr>
          <a:xfrm>
            <a:off x="2977965" y="5785094"/>
            <a:ext cx="7483843" cy="1359418"/>
          </a:xfrm>
          <a:custGeom>
            <a:avLst/>
            <a:gdLst/>
            <a:ahLst/>
            <a:cxnLst/>
            <a:rect l="l" t="t" r="r" b="b"/>
            <a:pathLst>
              <a:path w="78931" h="18213" extrusionOk="0">
                <a:moveTo>
                  <a:pt x="68984" y="542"/>
                </a:moveTo>
                <a:cubicBezTo>
                  <a:pt x="69089" y="542"/>
                  <a:pt x="69229" y="561"/>
                  <a:pt x="69336" y="669"/>
                </a:cubicBezTo>
                <a:cubicBezTo>
                  <a:pt x="69464" y="801"/>
                  <a:pt x="69456" y="976"/>
                  <a:pt x="69453" y="1034"/>
                </a:cubicBezTo>
                <a:lnTo>
                  <a:pt x="69453" y="1035"/>
                </a:lnTo>
                <a:cubicBezTo>
                  <a:pt x="69429" y="1495"/>
                  <a:pt x="69445" y="1972"/>
                  <a:pt x="69461" y="2432"/>
                </a:cubicBezTo>
                <a:cubicBezTo>
                  <a:pt x="69471" y="2728"/>
                  <a:pt x="69481" y="3033"/>
                  <a:pt x="69481" y="3335"/>
                </a:cubicBezTo>
                <a:cubicBezTo>
                  <a:pt x="69481" y="4534"/>
                  <a:pt x="69514" y="5750"/>
                  <a:pt x="69543" y="6797"/>
                </a:cubicBezTo>
                <a:cubicBezTo>
                  <a:pt x="69558" y="7271"/>
                  <a:pt x="69568" y="7753"/>
                  <a:pt x="69577" y="8219"/>
                </a:cubicBezTo>
                <a:cubicBezTo>
                  <a:pt x="69587" y="8685"/>
                  <a:pt x="69595" y="9166"/>
                  <a:pt x="69610" y="9640"/>
                </a:cubicBezTo>
                <a:cubicBezTo>
                  <a:pt x="69621" y="9939"/>
                  <a:pt x="69623" y="10244"/>
                  <a:pt x="69624" y="10536"/>
                </a:cubicBezTo>
                <a:cubicBezTo>
                  <a:pt x="69625" y="10859"/>
                  <a:pt x="69626" y="11191"/>
                  <a:pt x="69639" y="11516"/>
                </a:cubicBezTo>
                <a:cubicBezTo>
                  <a:pt x="69644" y="11628"/>
                  <a:pt x="69636" y="11790"/>
                  <a:pt x="69521" y="11911"/>
                </a:cubicBezTo>
                <a:cubicBezTo>
                  <a:pt x="69403" y="12034"/>
                  <a:pt x="69244" y="12048"/>
                  <a:pt x="69135" y="12048"/>
                </a:cubicBezTo>
                <a:cubicBezTo>
                  <a:pt x="68088" y="12048"/>
                  <a:pt x="67175" y="12053"/>
                  <a:pt x="66339" y="12065"/>
                </a:cubicBezTo>
                <a:cubicBezTo>
                  <a:pt x="64611" y="12084"/>
                  <a:pt x="63287" y="12102"/>
                  <a:pt x="62048" y="12127"/>
                </a:cubicBezTo>
                <a:cubicBezTo>
                  <a:pt x="61170" y="12145"/>
                  <a:pt x="60278" y="12157"/>
                  <a:pt x="59415" y="12168"/>
                </a:cubicBezTo>
                <a:lnTo>
                  <a:pt x="58547" y="12180"/>
                </a:lnTo>
                <a:cubicBezTo>
                  <a:pt x="57992" y="12187"/>
                  <a:pt x="57427" y="12195"/>
                  <a:pt x="56880" y="12201"/>
                </a:cubicBezTo>
                <a:cubicBezTo>
                  <a:pt x="56059" y="12212"/>
                  <a:pt x="55211" y="12222"/>
                  <a:pt x="54376" y="12237"/>
                </a:cubicBezTo>
                <a:cubicBezTo>
                  <a:pt x="53200" y="12258"/>
                  <a:pt x="51984" y="12279"/>
                  <a:pt x="50780" y="12286"/>
                </a:cubicBezTo>
                <a:cubicBezTo>
                  <a:pt x="49435" y="12294"/>
                  <a:pt x="48032" y="12314"/>
                  <a:pt x="46491" y="12345"/>
                </a:cubicBezTo>
                <a:cubicBezTo>
                  <a:pt x="45607" y="12363"/>
                  <a:pt x="44707" y="12376"/>
                  <a:pt x="43838" y="12386"/>
                </a:cubicBezTo>
                <a:cubicBezTo>
                  <a:pt x="43540" y="12389"/>
                  <a:pt x="43243" y="12393"/>
                  <a:pt x="42946" y="12397"/>
                </a:cubicBezTo>
                <a:cubicBezTo>
                  <a:pt x="42246" y="12408"/>
                  <a:pt x="41534" y="12417"/>
                  <a:pt x="40847" y="12426"/>
                </a:cubicBezTo>
                <a:cubicBezTo>
                  <a:pt x="40159" y="12435"/>
                  <a:pt x="39447" y="12445"/>
                  <a:pt x="38747" y="12454"/>
                </a:cubicBezTo>
                <a:cubicBezTo>
                  <a:pt x="37567" y="12475"/>
                  <a:pt x="36365" y="12491"/>
                  <a:pt x="35202" y="12507"/>
                </a:cubicBezTo>
                <a:lnTo>
                  <a:pt x="35154" y="12507"/>
                </a:lnTo>
                <a:cubicBezTo>
                  <a:pt x="34221" y="12519"/>
                  <a:pt x="33273" y="12533"/>
                  <a:pt x="32357" y="12547"/>
                </a:cubicBezTo>
                <a:cubicBezTo>
                  <a:pt x="31890" y="12555"/>
                  <a:pt x="31423" y="12561"/>
                  <a:pt x="30956" y="12569"/>
                </a:cubicBezTo>
                <a:cubicBezTo>
                  <a:pt x="30737" y="12572"/>
                  <a:pt x="30513" y="12573"/>
                  <a:pt x="30299" y="12574"/>
                </a:cubicBezTo>
                <a:cubicBezTo>
                  <a:pt x="29977" y="12576"/>
                  <a:pt x="29645" y="12577"/>
                  <a:pt x="29321" y="12586"/>
                </a:cubicBezTo>
                <a:cubicBezTo>
                  <a:pt x="28387" y="12610"/>
                  <a:pt x="27438" y="12620"/>
                  <a:pt x="26521" y="12631"/>
                </a:cubicBezTo>
                <a:cubicBezTo>
                  <a:pt x="26063" y="12636"/>
                  <a:pt x="25590" y="12641"/>
                  <a:pt x="25124" y="12648"/>
                </a:cubicBezTo>
                <a:cubicBezTo>
                  <a:pt x="24515" y="12656"/>
                  <a:pt x="23897" y="12666"/>
                  <a:pt x="23300" y="12675"/>
                </a:cubicBezTo>
                <a:cubicBezTo>
                  <a:pt x="22711" y="12684"/>
                  <a:pt x="22104" y="12693"/>
                  <a:pt x="21506" y="12702"/>
                </a:cubicBezTo>
                <a:cubicBezTo>
                  <a:pt x="20129" y="12722"/>
                  <a:pt x="18706" y="12743"/>
                  <a:pt x="17307" y="12760"/>
                </a:cubicBezTo>
                <a:cubicBezTo>
                  <a:pt x="16121" y="12775"/>
                  <a:pt x="14894" y="12793"/>
                  <a:pt x="13665" y="12814"/>
                </a:cubicBezTo>
                <a:cubicBezTo>
                  <a:pt x="13359" y="12819"/>
                  <a:pt x="13054" y="12824"/>
                  <a:pt x="12747" y="12829"/>
                </a:cubicBezTo>
                <a:cubicBezTo>
                  <a:pt x="11697" y="12845"/>
                  <a:pt x="10608" y="12863"/>
                  <a:pt x="9537" y="12863"/>
                </a:cubicBezTo>
                <a:cubicBezTo>
                  <a:pt x="9515" y="12863"/>
                  <a:pt x="9491" y="12863"/>
                  <a:pt x="9475" y="12866"/>
                </a:cubicBezTo>
                <a:lnTo>
                  <a:pt x="9460" y="12867"/>
                </a:lnTo>
                <a:cubicBezTo>
                  <a:pt x="9354" y="12875"/>
                  <a:pt x="9261" y="12881"/>
                  <a:pt x="9179" y="12881"/>
                </a:cubicBezTo>
                <a:cubicBezTo>
                  <a:pt x="9019" y="12881"/>
                  <a:pt x="8902" y="12857"/>
                  <a:pt x="8804" y="12765"/>
                </a:cubicBezTo>
                <a:cubicBezTo>
                  <a:pt x="8655" y="12628"/>
                  <a:pt x="8655" y="12443"/>
                  <a:pt x="8655" y="12135"/>
                </a:cubicBezTo>
                <a:lnTo>
                  <a:pt x="8655" y="12124"/>
                </a:lnTo>
                <a:cubicBezTo>
                  <a:pt x="8653" y="11261"/>
                  <a:pt x="8689" y="10386"/>
                  <a:pt x="8723" y="9540"/>
                </a:cubicBezTo>
                <a:cubicBezTo>
                  <a:pt x="8733" y="9279"/>
                  <a:pt x="8745" y="9006"/>
                  <a:pt x="8756" y="8740"/>
                </a:cubicBezTo>
                <a:cubicBezTo>
                  <a:pt x="8758" y="8456"/>
                  <a:pt x="8761" y="8169"/>
                  <a:pt x="8762" y="7889"/>
                </a:cubicBezTo>
                <a:cubicBezTo>
                  <a:pt x="8767" y="6989"/>
                  <a:pt x="8773" y="6059"/>
                  <a:pt x="8818" y="5141"/>
                </a:cubicBezTo>
                <a:cubicBezTo>
                  <a:pt x="8848" y="4270"/>
                  <a:pt x="8860" y="3403"/>
                  <a:pt x="8866" y="2667"/>
                </a:cubicBezTo>
                <a:cubicBezTo>
                  <a:pt x="8866" y="2597"/>
                  <a:pt x="8867" y="2388"/>
                  <a:pt x="9030" y="2249"/>
                </a:cubicBezTo>
                <a:cubicBezTo>
                  <a:pt x="9150" y="2146"/>
                  <a:pt x="9298" y="2129"/>
                  <a:pt x="9414" y="2127"/>
                </a:cubicBezTo>
                <a:cubicBezTo>
                  <a:pt x="9695" y="2122"/>
                  <a:pt x="9974" y="2117"/>
                  <a:pt x="10253" y="2112"/>
                </a:cubicBezTo>
                <a:cubicBezTo>
                  <a:pt x="11078" y="2097"/>
                  <a:pt x="11929" y="2082"/>
                  <a:pt x="12766" y="2060"/>
                </a:cubicBezTo>
                <a:cubicBezTo>
                  <a:pt x="13649" y="2036"/>
                  <a:pt x="14548" y="2013"/>
                  <a:pt x="15419" y="1990"/>
                </a:cubicBezTo>
                <a:cubicBezTo>
                  <a:pt x="16287" y="1967"/>
                  <a:pt x="17187" y="1942"/>
                  <a:pt x="18069" y="1919"/>
                </a:cubicBezTo>
                <a:cubicBezTo>
                  <a:pt x="18859" y="1898"/>
                  <a:pt x="19675" y="1877"/>
                  <a:pt x="20477" y="1854"/>
                </a:cubicBezTo>
                <a:cubicBezTo>
                  <a:pt x="21771" y="1809"/>
                  <a:pt x="23160" y="1767"/>
                  <a:pt x="24555" y="1746"/>
                </a:cubicBezTo>
                <a:cubicBezTo>
                  <a:pt x="25697" y="1727"/>
                  <a:pt x="26898" y="1695"/>
                  <a:pt x="28334" y="1643"/>
                </a:cubicBezTo>
                <a:cubicBezTo>
                  <a:pt x="29179" y="1611"/>
                  <a:pt x="30036" y="1591"/>
                  <a:pt x="30867" y="1572"/>
                </a:cubicBezTo>
                <a:cubicBezTo>
                  <a:pt x="31341" y="1560"/>
                  <a:pt x="31829" y="1549"/>
                  <a:pt x="32311" y="1536"/>
                </a:cubicBezTo>
                <a:cubicBezTo>
                  <a:pt x="32947" y="1518"/>
                  <a:pt x="33593" y="1501"/>
                  <a:pt x="34217" y="1484"/>
                </a:cubicBezTo>
                <a:cubicBezTo>
                  <a:pt x="34850" y="1468"/>
                  <a:pt x="35502" y="1451"/>
                  <a:pt x="36145" y="1432"/>
                </a:cubicBezTo>
                <a:cubicBezTo>
                  <a:pt x="36883" y="1410"/>
                  <a:pt x="37633" y="1390"/>
                  <a:pt x="38360" y="1372"/>
                </a:cubicBezTo>
                <a:cubicBezTo>
                  <a:pt x="38906" y="1359"/>
                  <a:pt x="39470" y="1345"/>
                  <a:pt x="40023" y="1328"/>
                </a:cubicBezTo>
                <a:cubicBezTo>
                  <a:pt x="40449" y="1317"/>
                  <a:pt x="40874" y="1307"/>
                  <a:pt x="41300" y="1294"/>
                </a:cubicBezTo>
                <a:cubicBezTo>
                  <a:pt x="42144" y="1271"/>
                  <a:pt x="43018" y="1248"/>
                  <a:pt x="43880" y="1229"/>
                </a:cubicBezTo>
                <a:cubicBezTo>
                  <a:pt x="45745" y="1189"/>
                  <a:pt x="47447" y="1142"/>
                  <a:pt x="49081" y="1088"/>
                </a:cubicBezTo>
                <a:cubicBezTo>
                  <a:pt x="49815" y="1065"/>
                  <a:pt x="50562" y="1045"/>
                  <a:pt x="51284" y="1028"/>
                </a:cubicBezTo>
                <a:cubicBezTo>
                  <a:pt x="51826" y="1014"/>
                  <a:pt x="52386" y="1000"/>
                  <a:pt x="52936" y="984"/>
                </a:cubicBezTo>
                <a:cubicBezTo>
                  <a:pt x="53596" y="964"/>
                  <a:pt x="54265" y="947"/>
                  <a:pt x="54913" y="932"/>
                </a:cubicBezTo>
                <a:cubicBezTo>
                  <a:pt x="55559" y="915"/>
                  <a:pt x="56228" y="899"/>
                  <a:pt x="56886" y="880"/>
                </a:cubicBezTo>
                <a:cubicBezTo>
                  <a:pt x="57667" y="861"/>
                  <a:pt x="58550" y="839"/>
                  <a:pt x="59416" y="814"/>
                </a:cubicBezTo>
                <a:cubicBezTo>
                  <a:pt x="60734" y="777"/>
                  <a:pt x="62061" y="744"/>
                  <a:pt x="63345" y="711"/>
                </a:cubicBezTo>
                <a:cubicBezTo>
                  <a:pt x="64238" y="685"/>
                  <a:pt x="65157" y="665"/>
                  <a:pt x="65970" y="646"/>
                </a:cubicBezTo>
                <a:cubicBezTo>
                  <a:pt x="66971" y="625"/>
                  <a:pt x="67978" y="582"/>
                  <a:pt x="68950" y="543"/>
                </a:cubicBezTo>
                <a:lnTo>
                  <a:pt x="68954" y="543"/>
                </a:lnTo>
                <a:cubicBezTo>
                  <a:pt x="68964" y="543"/>
                  <a:pt x="68973" y="542"/>
                  <a:pt x="68984" y="542"/>
                </a:cubicBezTo>
                <a:close/>
                <a:moveTo>
                  <a:pt x="67763" y="12659"/>
                </a:moveTo>
                <a:cubicBezTo>
                  <a:pt x="67791" y="12659"/>
                  <a:pt x="67819" y="12659"/>
                  <a:pt x="67849" y="12660"/>
                </a:cubicBezTo>
                <a:cubicBezTo>
                  <a:pt x="67984" y="12660"/>
                  <a:pt x="68123" y="12660"/>
                  <a:pt x="68263" y="12663"/>
                </a:cubicBezTo>
                <a:cubicBezTo>
                  <a:pt x="68349" y="12665"/>
                  <a:pt x="68407" y="12702"/>
                  <a:pt x="68436" y="12719"/>
                </a:cubicBezTo>
                <a:cubicBezTo>
                  <a:pt x="68438" y="12722"/>
                  <a:pt x="68442" y="12724"/>
                  <a:pt x="68447" y="12727"/>
                </a:cubicBezTo>
                <a:lnTo>
                  <a:pt x="68787" y="12920"/>
                </a:lnTo>
                <a:lnTo>
                  <a:pt x="68405" y="13220"/>
                </a:lnTo>
                <a:cubicBezTo>
                  <a:pt x="68292" y="13308"/>
                  <a:pt x="68187" y="13392"/>
                  <a:pt x="68080" y="13480"/>
                </a:cubicBezTo>
                <a:cubicBezTo>
                  <a:pt x="68040" y="13512"/>
                  <a:pt x="67930" y="13602"/>
                  <a:pt x="67787" y="13602"/>
                </a:cubicBezTo>
                <a:cubicBezTo>
                  <a:pt x="67763" y="13602"/>
                  <a:pt x="67740" y="13600"/>
                  <a:pt x="67716" y="13595"/>
                </a:cubicBezTo>
                <a:cubicBezTo>
                  <a:pt x="67536" y="13557"/>
                  <a:pt x="67452" y="13394"/>
                  <a:pt x="67426" y="13342"/>
                </a:cubicBezTo>
                <a:lnTo>
                  <a:pt x="67421" y="13333"/>
                </a:lnTo>
                <a:cubicBezTo>
                  <a:pt x="67323" y="13136"/>
                  <a:pt x="67245" y="12980"/>
                  <a:pt x="67347" y="12817"/>
                </a:cubicBezTo>
                <a:cubicBezTo>
                  <a:pt x="67435" y="12676"/>
                  <a:pt x="67581" y="12659"/>
                  <a:pt x="67763" y="12659"/>
                </a:cubicBezTo>
                <a:close/>
                <a:moveTo>
                  <a:pt x="66100" y="12689"/>
                </a:moveTo>
                <a:cubicBezTo>
                  <a:pt x="66214" y="12689"/>
                  <a:pt x="66373" y="12720"/>
                  <a:pt x="66482" y="12882"/>
                </a:cubicBezTo>
                <a:cubicBezTo>
                  <a:pt x="66511" y="12925"/>
                  <a:pt x="66539" y="12966"/>
                  <a:pt x="66569" y="13007"/>
                </a:cubicBezTo>
                <a:cubicBezTo>
                  <a:pt x="66645" y="13119"/>
                  <a:pt x="66724" y="13232"/>
                  <a:pt x="66796" y="13352"/>
                </a:cubicBezTo>
                <a:lnTo>
                  <a:pt x="66800" y="13358"/>
                </a:lnTo>
                <a:cubicBezTo>
                  <a:pt x="66890" y="13516"/>
                  <a:pt x="66971" y="13678"/>
                  <a:pt x="67049" y="13836"/>
                </a:cubicBezTo>
                <a:cubicBezTo>
                  <a:pt x="67088" y="13914"/>
                  <a:pt x="67182" y="14156"/>
                  <a:pt x="66895" y="14353"/>
                </a:cubicBezTo>
                <a:lnTo>
                  <a:pt x="66893" y="14356"/>
                </a:lnTo>
                <a:cubicBezTo>
                  <a:pt x="66816" y="14408"/>
                  <a:pt x="66743" y="14423"/>
                  <a:pt x="66684" y="14423"/>
                </a:cubicBezTo>
                <a:cubicBezTo>
                  <a:pt x="66655" y="14423"/>
                  <a:pt x="66629" y="14419"/>
                  <a:pt x="66606" y="14414"/>
                </a:cubicBezTo>
                <a:cubicBezTo>
                  <a:pt x="66539" y="14398"/>
                  <a:pt x="66446" y="14354"/>
                  <a:pt x="66378" y="14237"/>
                </a:cubicBezTo>
                <a:lnTo>
                  <a:pt x="66378" y="14235"/>
                </a:lnTo>
                <a:cubicBezTo>
                  <a:pt x="66176" y="13900"/>
                  <a:pt x="65966" y="13552"/>
                  <a:pt x="65764" y="13211"/>
                </a:cubicBezTo>
                <a:cubicBezTo>
                  <a:pt x="65734" y="13162"/>
                  <a:pt x="65723" y="13116"/>
                  <a:pt x="65717" y="13090"/>
                </a:cubicBezTo>
                <a:lnTo>
                  <a:pt x="65714" y="13079"/>
                </a:lnTo>
                <a:cubicBezTo>
                  <a:pt x="65694" y="12980"/>
                  <a:pt x="65718" y="12882"/>
                  <a:pt x="65776" y="12809"/>
                </a:cubicBezTo>
                <a:cubicBezTo>
                  <a:pt x="65831" y="12743"/>
                  <a:pt x="65911" y="12703"/>
                  <a:pt x="65998" y="12697"/>
                </a:cubicBezTo>
                <a:cubicBezTo>
                  <a:pt x="66024" y="12693"/>
                  <a:pt x="66059" y="12689"/>
                  <a:pt x="66100" y="12689"/>
                </a:cubicBezTo>
                <a:close/>
                <a:moveTo>
                  <a:pt x="10279" y="13434"/>
                </a:moveTo>
                <a:lnTo>
                  <a:pt x="10488" y="13436"/>
                </a:lnTo>
                <a:cubicBezTo>
                  <a:pt x="10742" y="13439"/>
                  <a:pt x="11003" y="13441"/>
                  <a:pt x="11263" y="13441"/>
                </a:cubicBezTo>
                <a:cubicBezTo>
                  <a:pt x="11370" y="13441"/>
                  <a:pt x="11477" y="13441"/>
                  <a:pt x="11583" y="13440"/>
                </a:cubicBezTo>
                <a:lnTo>
                  <a:pt x="11585" y="13440"/>
                </a:lnTo>
                <a:cubicBezTo>
                  <a:pt x="11745" y="13440"/>
                  <a:pt x="11862" y="13491"/>
                  <a:pt x="11932" y="13593"/>
                </a:cubicBezTo>
                <a:cubicBezTo>
                  <a:pt x="12003" y="13695"/>
                  <a:pt x="12012" y="13822"/>
                  <a:pt x="11957" y="13968"/>
                </a:cubicBezTo>
                <a:cubicBezTo>
                  <a:pt x="11917" y="14074"/>
                  <a:pt x="11889" y="14162"/>
                  <a:pt x="11865" y="14231"/>
                </a:cubicBezTo>
                <a:cubicBezTo>
                  <a:pt x="11802" y="14422"/>
                  <a:pt x="11751" y="14575"/>
                  <a:pt x="11585" y="14632"/>
                </a:cubicBezTo>
                <a:cubicBezTo>
                  <a:pt x="11549" y="14643"/>
                  <a:pt x="11516" y="14649"/>
                  <a:pt x="11482" y="14649"/>
                </a:cubicBezTo>
                <a:cubicBezTo>
                  <a:pt x="11363" y="14649"/>
                  <a:pt x="11258" y="14579"/>
                  <a:pt x="11141" y="14499"/>
                </a:cubicBezTo>
                <a:cubicBezTo>
                  <a:pt x="11084" y="14461"/>
                  <a:pt x="11014" y="14414"/>
                  <a:pt x="10928" y="14359"/>
                </a:cubicBezTo>
                <a:cubicBezTo>
                  <a:pt x="10722" y="14233"/>
                  <a:pt x="10517" y="14096"/>
                  <a:pt x="10320" y="13965"/>
                </a:cubicBezTo>
                <a:lnTo>
                  <a:pt x="10153" y="13854"/>
                </a:lnTo>
                <a:lnTo>
                  <a:pt x="10217" y="13662"/>
                </a:lnTo>
                <a:cubicBezTo>
                  <a:pt x="10221" y="13649"/>
                  <a:pt x="10226" y="13639"/>
                  <a:pt x="10228" y="13631"/>
                </a:cubicBezTo>
                <a:cubicBezTo>
                  <a:pt x="10228" y="13630"/>
                  <a:pt x="10228" y="13630"/>
                  <a:pt x="10230" y="13628"/>
                </a:cubicBezTo>
                <a:lnTo>
                  <a:pt x="10279" y="13434"/>
                </a:lnTo>
                <a:close/>
                <a:moveTo>
                  <a:pt x="65450" y="13749"/>
                </a:moveTo>
                <a:lnTo>
                  <a:pt x="65576" y="13963"/>
                </a:lnTo>
                <a:cubicBezTo>
                  <a:pt x="65639" y="14071"/>
                  <a:pt x="65705" y="14183"/>
                  <a:pt x="65769" y="14290"/>
                </a:cubicBezTo>
                <a:cubicBezTo>
                  <a:pt x="65834" y="14398"/>
                  <a:pt x="65901" y="14510"/>
                  <a:pt x="65965" y="14621"/>
                </a:cubicBezTo>
                <a:cubicBezTo>
                  <a:pt x="65992" y="14672"/>
                  <a:pt x="66109" y="14906"/>
                  <a:pt x="65832" y="15106"/>
                </a:cubicBezTo>
                <a:cubicBezTo>
                  <a:pt x="65707" y="15197"/>
                  <a:pt x="65579" y="15287"/>
                  <a:pt x="65440" y="15381"/>
                </a:cubicBezTo>
                <a:lnTo>
                  <a:pt x="65022" y="15664"/>
                </a:lnTo>
                <a:lnTo>
                  <a:pt x="65022" y="15664"/>
                </a:lnTo>
                <a:lnTo>
                  <a:pt x="65029" y="15067"/>
                </a:lnTo>
                <a:cubicBezTo>
                  <a:pt x="65032" y="14737"/>
                  <a:pt x="65037" y="14425"/>
                  <a:pt x="65037" y="14118"/>
                </a:cubicBezTo>
                <a:lnTo>
                  <a:pt x="65037" y="13955"/>
                </a:lnTo>
                <a:lnTo>
                  <a:pt x="65182" y="13880"/>
                </a:lnTo>
                <a:cubicBezTo>
                  <a:pt x="65198" y="13873"/>
                  <a:pt x="65211" y="13868"/>
                  <a:pt x="65220" y="13864"/>
                </a:cubicBezTo>
                <a:cubicBezTo>
                  <a:pt x="65222" y="13863"/>
                  <a:pt x="65225" y="13862"/>
                  <a:pt x="65228" y="13860"/>
                </a:cubicBezTo>
                <a:lnTo>
                  <a:pt x="65450" y="13749"/>
                </a:lnTo>
                <a:close/>
                <a:moveTo>
                  <a:pt x="13095" y="13402"/>
                </a:moveTo>
                <a:cubicBezTo>
                  <a:pt x="13138" y="13402"/>
                  <a:pt x="13185" y="13408"/>
                  <a:pt x="13237" y="13420"/>
                </a:cubicBezTo>
                <a:cubicBezTo>
                  <a:pt x="13469" y="13423"/>
                  <a:pt x="13627" y="13433"/>
                  <a:pt x="13731" y="13574"/>
                </a:cubicBezTo>
                <a:cubicBezTo>
                  <a:pt x="13838" y="13719"/>
                  <a:pt x="13793" y="13873"/>
                  <a:pt x="13734" y="14067"/>
                </a:cubicBezTo>
                <a:lnTo>
                  <a:pt x="13734" y="14068"/>
                </a:lnTo>
                <a:cubicBezTo>
                  <a:pt x="13601" y="14502"/>
                  <a:pt x="13471" y="14936"/>
                  <a:pt x="13345" y="15357"/>
                </a:cubicBezTo>
                <a:lnTo>
                  <a:pt x="13344" y="15360"/>
                </a:lnTo>
                <a:cubicBezTo>
                  <a:pt x="13316" y="15455"/>
                  <a:pt x="13267" y="15613"/>
                  <a:pt x="13101" y="15670"/>
                </a:cubicBezTo>
                <a:cubicBezTo>
                  <a:pt x="13065" y="15683"/>
                  <a:pt x="13030" y="15687"/>
                  <a:pt x="12997" y="15687"/>
                </a:cubicBezTo>
                <a:cubicBezTo>
                  <a:pt x="12868" y="15687"/>
                  <a:pt x="12763" y="15612"/>
                  <a:pt x="12722" y="15584"/>
                </a:cubicBezTo>
                <a:lnTo>
                  <a:pt x="12693" y="15564"/>
                </a:lnTo>
                <a:cubicBezTo>
                  <a:pt x="12464" y="15399"/>
                  <a:pt x="12326" y="15301"/>
                  <a:pt x="12267" y="15123"/>
                </a:cubicBezTo>
                <a:cubicBezTo>
                  <a:pt x="12212" y="14943"/>
                  <a:pt x="12266" y="14771"/>
                  <a:pt x="12352" y="14509"/>
                </a:cubicBezTo>
                <a:cubicBezTo>
                  <a:pt x="12380" y="14421"/>
                  <a:pt x="12413" y="14337"/>
                  <a:pt x="12442" y="14254"/>
                </a:cubicBezTo>
                <a:cubicBezTo>
                  <a:pt x="12486" y="14134"/>
                  <a:pt x="12528" y="14021"/>
                  <a:pt x="12560" y="13908"/>
                </a:cubicBezTo>
                <a:cubicBezTo>
                  <a:pt x="12600" y="13765"/>
                  <a:pt x="12674" y="13563"/>
                  <a:pt x="12864" y="13459"/>
                </a:cubicBezTo>
                <a:cubicBezTo>
                  <a:pt x="12918" y="13430"/>
                  <a:pt x="12996" y="13402"/>
                  <a:pt x="13095" y="13402"/>
                </a:cubicBezTo>
                <a:close/>
                <a:moveTo>
                  <a:pt x="76593" y="5196"/>
                </a:moveTo>
                <a:cubicBezTo>
                  <a:pt x="76614" y="5196"/>
                  <a:pt x="76635" y="5197"/>
                  <a:pt x="76658" y="5200"/>
                </a:cubicBezTo>
                <a:cubicBezTo>
                  <a:pt x="76777" y="5218"/>
                  <a:pt x="76873" y="5282"/>
                  <a:pt x="76928" y="5384"/>
                </a:cubicBezTo>
                <a:cubicBezTo>
                  <a:pt x="76985" y="5487"/>
                  <a:pt x="76987" y="5603"/>
                  <a:pt x="76935" y="5711"/>
                </a:cubicBezTo>
                <a:cubicBezTo>
                  <a:pt x="76908" y="5771"/>
                  <a:pt x="76867" y="5817"/>
                  <a:pt x="76837" y="5850"/>
                </a:cubicBezTo>
                <a:cubicBezTo>
                  <a:pt x="76830" y="5860"/>
                  <a:pt x="76818" y="5874"/>
                  <a:pt x="76815" y="5878"/>
                </a:cubicBezTo>
                <a:cubicBezTo>
                  <a:pt x="75881" y="7323"/>
                  <a:pt x="74924" y="8690"/>
                  <a:pt x="73973" y="9941"/>
                </a:cubicBezTo>
                <a:cubicBezTo>
                  <a:pt x="73894" y="10045"/>
                  <a:pt x="73798" y="10167"/>
                  <a:pt x="73669" y="10270"/>
                </a:cubicBezTo>
                <a:lnTo>
                  <a:pt x="73667" y="10271"/>
                </a:lnTo>
                <a:cubicBezTo>
                  <a:pt x="73593" y="10328"/>
                  <a:pt x="73552" y="10402"/>
                  <a:pt x="73551" y="10477"/>
                </a:cubicBezTo>
                <a:cubicBezTo>
                  <a:pt x="73549" y="10554"/>
                  <a:pt x="73590" y="10632"/>
                  <a:pt x="73663" y="10694"/>
                </a:cubicBezTo>
                <a:cubicBezTo>
                  <a:pt x="74375" y="11301"/>
                  <a:pt x="74995" y="12001"/>
                  <a:pt x="75597" y="12680"/>
                </a:cubicBezTo>
                <a:lnTo>
                  <a:pt x="75635" y="12724"/>
                </a:lnTo>
                <a:cubicBezTo>
                  <a:pt x="76078" y="13220"/>
                  <a:pt x="76512" y="13735"/>
                  <a:pt x="76933" y="14234"/>
                </a:cubicBezTo>
                <a:cubicBezTo>
                  <a:pt x="77122" y="14460"/>
                  <a:pt x="77320" y="14693"/>
                  <a:pt x="77513" y="14921"/>
                </a:cubicBezTo>
                <a:cubicBezTo>
                  <a:pt x="77538" y="14947"/>
                  <a:pt x="77555" y="14973"/>
                  <a:pt x="77569" y="14994"/>
                </a:cubicBezTo>
                <a:cubicBezTo>
                  <a:pt x="77578" y="15008"/>
                  <a:pt x="77587" y="15023"/>
                  <a:pt x="77601" y="15040"/>
                </a:cubicBezTo>
                <a:lnTo>
                  <a:pt x="77924" y="15460"/>
                </a:lnTo>
                <a:lnTo>
                  <a:pt x="77396" y="15468"/>
                </a:lnTo>
                <a:cubicBezTo>
                  <a:pt x="77373" y="15468"/>
                  <a:pt x="77351" y="15468"/>
                  <a:pt x="77329" y="15468"/>
                </a:cubicBezTo>
                <a:cubicBezTo>
                  <a:pt x="77129" y="15468"/>
                  <a:pt x="76948" y="15456"/>
                  <a:pt x="76774" y="15445"/>
                </a:cubicBezTo>
                <a:cubicBezTo>
                  <a:pt x="76688" y="15440"/>
                  <a:pt x="76605" y="15435"/>
                  <a:pt x="76524" y="15430"/>
                </a:cubicBezTo>
                <a:cubicBezTo>
                  <a:pt x="76241" y="15417"/>
                  <a:pt x="75977" y="15410"/>
                  <a:pt x="75727" y="15410"/>
                </a:cubicBezTo>
                <a:cubicBezTo>
                  <a:pt x="75052" y="15410"/>
                  <a:pt x="74482" y="15460"/>
                  <a:pt x="73944" y="15562"/>
                </a:cubicBezTo>
                <a:cubicBezTo>
                  <a:pt x="73291" y="15687"/>
                  <a:pt x="72594" y="15746"/>
                  <a:pt x="71683" y="15757"/>
                </a:cubicBezTo>
                <a:cubicBezTo>
                  <a:pt x="70577" y="15772"/>
                  <a:pt x="69451" y="15802"/>
                  <a:pt x="68363" y="15832"/>
                </a:cubicBezTo>
                <a:cubicBezTo>
                  <a:pt x="67992" y="15842"/>
                  <a:pt x="67622" y="15850"/>
                  <a:pt x="67253" y="15860"/>
                </a:cubicBezTo>
                <a:cubicBezTo>
                  <a:pt x="67199" y="15861"/>
                  <a:pt x="67141" y="15866"/>
                  <a:pt x="67079" y="15873"/>
                </a:cubicBezTo>
                <a:cubicBezTo>
                  <a:pt x="66996" y="15881"/>
                  <a:pt x="66909" y="15890"/>
                  <a:pt x="66812" y="15890"/>
                </a:cubicBezTo>
                <a:cubicBezTo>
                  <a:pt x="66733" y="15890"/>
                  <a:pt x="66651" y="15883"/>
                  <a:pt x="66560" y="15866"/>
                </a:cubicBezTo>
                <a:lnTo>
                  <a:pt x="65960" y="15754"/>
                </a:lnTo>
                <a:lnTo>
                  <a:pt x="66451" y="15393"/>
                </a:lnTo>
                <a:cubicBezTo>
                  <a:pt x="66626" y="15264"/>
                  <a:pt x="66799" y="15140"/>
                  <a:pt x="66965" y="15019"/>
                </a:cubicBezTo>
                <a:cubicBezTo>
                  <a:pt x="67224" y="14832"/>
                  <a:pt x="67468" y="14655"/>
                  <a:pt x="67713" y="14471"/>
                </a:cubicBezTo>
                <a:cubicBezTo>
                  <a:pt x="67878" y="14347"/>
                  <a:pt x="68046" y="14223"/>
                  <a:pt x="68209" y="14103"/>
                </a:cubicBezTo>
                <a:cubicBezTo>
                  <a:pt x="68721" y="13727"/>
                  <a:pt x="69251" y="13337"/>
                  <a:pt x="69720" y="12899"/>
                </a:cubicBezTo>
                <a:cubicBezTo>
                  <a:pt x="69846" y="12780"/>
                  <a:pt x="69957" y="12638"/>
                  <a:pt x="70073" y="12485"/>
                </a:cubicBezTo>
                <a:cubicBezTo>
                  <a:pt x="70109" y="12439"/>
                  <a:pt x="70146" y="12390"/>
                  <a:pt x="70184" y="12344"/>
                </a:cubicBezTo>
                <a:cubicBezTo>
                  <a:pt x="70212" y="12306"/>
                  <a:pt x="70225" y="12257"/>
                  <a:pt x="70223" y="12196"/>
                </a:cubicBezTo>
                <a:lnTo>
                  <a:pt x="70223" y="12194"/>
                </a:lnTo>
                <a:cubicBezTo>
                  <a:pt x="70192" y="10943"/>
                  <a:pt x="70158" y="9527"/>
                  <a:pt x="70128" y="8149"/>
                </a:cubicBezTo>
                <a:cubicBezTo>
                  <a:pt x="70120" y="7767"/>
                  <a:pt x="70115" y="7378"/>
                  <a:pt x="70112" y="7003"/>
                </a:cubicBezTo>
                <a:cubicBezTo>
                  <a:pt x="70108" y="6628"/>
                  <a:pt x="70104" y="6239"/>
                  <a:pt x="70094" y="5860"/>
                </a:cubicBezTo>
                <a:cubicBezTo>
                  <a:pt x="70089" y="5634"/>
                  <a:pt x="70192" y="5512"/>
                  <a:pt x="70279" y="5449"/>
                </a:cubicBezTo>
                <a:cubicBezTo>
                  <a:pt x="70392" y="5368"/>
                  <a:pt x="70523" y="5357"/>
                  <a:pt x="70612" y="5354"/>
                </a:cubicBezTo>
                <a:lnTo>
                  <a:pt x="70613" y="5354"/>
                </a:lnTo>
                <a:cubicBezTo>
                  <a:pt x="70784" y="5350"/>
                  <a:pt x="70958" y="5342"/>
                  <a:pt x="71126" y="5332"/>
                </a:cubicBezTo>
                <a:cubicBezTo>
                  <a:pt x="71330" y="5322"/>
                  <a:pt x="71538" y="5311"/>
                  <a:pt x="71746" y="5308"/>
                </a:cubicBezTo>
                <a:cubicBezTo>
                  <a:pt x="72429" y="5302"/>
                  <a:pt x="73122" y="5281"/>
                  <a:pt x="73793" y="5259"/>
                </a:cubicBezTo>
                <a:cubicBezTo>
                  <a:pt x="74580" y="5233"/>
                  <a:pt x="75390" y="5208"/>
                  <a:pt x="76194" y="5208"/>
                </a:cubicBezTo>
                <a:cubicBezTo>
                  <a:pt x="76279" y="5208"/>
                  <a:pt x="76364" y="5208"/>
                  <a:pt x="76448" y="5209"/>
                </a:cubicBezTo>
                <a:cubicBezTo>
                  <a:pt x="76456" y="5209"/>
                  <a:pt x="76474" y="5205"/>
                  <a:pt x="76487" y="5204"/>
                </a:cubicBezTo>
                <a:cubicBezTo>
                  <a:pt x="76517" y="5200"/>
                  <a:pt x="76553" y="5196"/>
                  <a:pt x="76593" y="5196"/>
                </a:cubicBezTo>
                <a:close/>
                <a:moveTo>
                  <a:pt x="14803" y="13396"/>
                </a:moveTo>
                <a:cubicBezTo>
                  <a:pt x="14819" y="13396"/>
                  <a:pt x="14835" y="13397"/>
                  <a:pt x="14852" y="13398"/>
                </a:cubicBezTo>
                <a:lnTo>
                  <a:pt x="14860" y="13399"/>
                </a:lnTo>
                <a:cubicBezTo>
                  <a:pt x="14993" y="13419"/>
                  <a:pt x="15097" y="13500"/>
                  <a:pt x="15144" y="13619"/>
                </a:cubicBezTo>
                <a:cubicBezTo>
                  <a:pt x="15174" y="13694"/>
                  <a:pt x="15174" y="13765"/>
                  <a:pt x="15174" y="13811"/>
                </a:cubicBezTo>
                <a:lnTo>
                  <a:pt x="15175" y="13814"/>
                </a:lnTo>
                <a:cubicBezTo>
                  <a:pt x="15172" y="14198"/>
                  <a:pt x="15153" y="14589"/>
                  <a:pt x="15134" y="14966"/>
                </a:cubicBezTo>
                <a:cubicBezTo>
                  <a:pt x="15106" y="15556"/>
                  <a:pt x="15077" y="16167"/>
                  <a:pt x="15103" y="16793"/>
                </a:cubicBezTo>
                <a:lnTo>
                  <a:pt x="15128" y="17357"/>
                </a:lnTo>
                <a:lnTo>
                  <a:pt x="14679" y="17015"/>
                </a:lnTo>
                <a:cubicBezTo>
                  <a:pt x="14607" y="16959"/>
                  <a:pt x="14537" y="16906"/>
                  <a:pt x="14471" y="16856"/>
                </a:cubicBezTo>
                <a:cubicBezTo>
                  <a:pt x="14266" y="16700"/>
                  <a:pt x="14088" y="16565"/>
                  <a:pt x="13912" y="16426"/>
                </a:cubicBezTo>
                <a:cubicBezTo>
                  <a:pt x="13813" y="16350"/>
                  <a:pt x="13708" y="16211"/>
                  <a:pt x="13758" y="15972"/>
                </a:cubicBezTo>
                <a:lnTo>
                  <a:pt x="13758" y="15969"/>
                </a:lnTo>
                <a:cubicBezTo>
                  <a:pt x="13927" y="15201"/>
                  <a:pt x="14177" y="14453"/>
                  <a:pt x="14419" y="13731"/>
                </a:cubicBezTo>
                <a:cubicBezTo>
                  <a:pt x="14421" y="13727"/>
                  <a:pt x="14423" y="13719"/>
                  <a:pt x="14424" y="13713"/>
                </a:cubicBezTo>
                <a:cubicBezTo>
                  <a:pt x="14440" y="13666"/>
                  <a:pt x="14463" y="13595"/>
                  <a:pt x="14516" y="13528"/>
                </a:cubicBezTo>
                <a:cubicBezTo>
                  <a:pt x="14588" y="13441"/>
                  <a:pt x="14689" y="13396"/>
                  <a:pt x="14803" y="13396"/>
                </a:cubicBezTo>
                <a:close/>
                <a:moveTo>
                  <a:pt x="2420" y="7010"/>
                </a:moveTo>
                <a:cubicBezTo>
                  <a:pt x="2611" y="7010"/>
                  <a:pt x="2794" y="7029"/>
                  <a:pt x="2962" y="7051"/>
                </a:cubicBezTo>
                <a:cubicBezTo>
                  <a:pt x="3178" y="7077"/>
                  <a:pt x="3390" y="7089"/>
                  <a:pt x="3615" y="7100"/>
                </a:cubicBezTo>
                <a:cubicBezTo>
                  <a:pt x="3782" y="7109"/>
                  <a:pt x="3956" y="7119"/>
                  <a:pt x="4129" y="7135"/>
                </a:cubicBezTo>
                <a:cubicBezTo>
                  <a:pt x="4919" y="7211"/>
                  <a:pt x="5728" y="7223"/>
                  <a:pt x="6524" y="7223"/>
                </a:cubicBezTo>
                <a:cubicBezTo>
                  <a:pt x="6710" y="7223"/>
                  <a:pt x="6895" y="7223"/>
                  <a:pt x="7080" y="7222"/>
                </a:cubicBezTo>
                <a:cubicBezTo>
                  <a:pt x="7258" y="7222"/>
                  <a:pt x="7442" y="7221"/>
                  <a:pt x="7622" y="7221"/>
                </a:cubicBezTo>
                <a:cubicBezTo>
                  <a:pt x="7760" y="7221"/>
                  <a:pt x="7932" y="7237"/>
                  <a:pt x="8056" y="7365"/>
                </a:cubicBezTo>
                <a:cubicBezTo>
                  <a:pt x="8182" y="7494"/>
                  <a:pt x="8190" y="7670"/>
                  <a:pt x="8185" y="7791"/>
                </a:cubicBezTo>
                <a:cubicBezTo>
                  <a:pt x="8157" y="8736"/>
                  <a:pt x="8133" y="9698"/>
                  <a:pt x="8111" y="10628"/>
                </a:cubicBezTo>
                <a:cubicBezTo>
                  <a:pt x="8094" y="11325"/>
                  <a:pt x="8075" y="12047"/>
                  <a:pt x="8056" y="12758"/>
                </a:cubicBezTo>
                <a:cubicBezTo>
                  <a:pt x="8048" y="13109"/>
                  <a:pt x="8416" y="13622"/>
                  <a:pt x="8750" y="13720"/>
                </a:cubicBezTo>
                <a:cubicBezTo>
                  <a:pt x="8833" y="13744"/>
                  <a:pt x="8900" y="13780"/>
                  <a:pt x="8942" y="13806"/>
                </a:cubicBezTo>
                <a:lnTo>
                  <a:pt x="8947" y="13808"/>
                </a:lnTo>
                <a:cubicBezTo>
                  <a:pt x="10623" y="14858"/>
                  <a:pt x="12080" y="15838"/>
                  <a:pt x="13402" y="16806"/>
                </a:cubicBezTo>
                <a:cubicBezTo>
                  <a:pt x="13461" y="16847"/>
                  <a:pt x="13515" y="16893"/>
                  <a:pt x="13603" y="16965"/>
                </a:cubicBezTo>
                <a:lnTo>
                  <a:pt x="14194" y="17453"/>
                </a:lnTo>
                <a:lnTo>
                  <a:pt x="14194" y="17453"/>
                </a:lnTo>
                <a:lnTo>
                  <a:pt x="13445" y="17446"/>
                </a:lnTo>
                <a:cubicBezTo>
                  <a:pt x="13277" y="17444"/>
                  <a:pt x="13111" y="17443"/>
                  <a:pt x="12950" y="17442"/>
                </a:cubicBezTo>
                <a:cubicBezTo>
                  <a:pt x="12498" y="17438"/>
                  <a:pt x="12070" y="17435"/>
                  <a:pt x="11640" y="17413"/>
                </a:cubicBezTo>
                <a:cubicBezTo>
                  <a:pt x="11406" y="17406"/>
                  <a:pt x="11170" y="17402"/>
                  <a:pt x="10934" y="17402"/>
                </a:cubicBezTo>
                <a:cubicBezTo>
                  <a:pt x="10312" y="17402"/>
                  <a:pt x="9688" y="17424"/>
                  <a:pt x="9078" y="17445"/>
                </a:cubicBezTo>
                <a:cubicBezTo>
                  <a:pt x="8667" y="17459"/>
                  <a:pt x="8242" y="17475"/>
                  <a:pt x="7823" y="17482"/>
                </a:cubicBezTo>
                <a:cubicBezTo>
                  <a:pt x="7282" y="17492"/>
                  <a:pt x="6731" y="17515"/>
                  <a:pt x="6198" y="17537"/>
                </a:cubicBezTo>
                <a:cubicBezTo>
                  <a:pt x="5619" y="17559"/>
                  <a:pt x="5020" y="17585"/>
                  <a:pt x="4427" y="17594"/>
                </a:cubicBezTo>
                <a:cubicBezTo>
                  <a:pt x="3932" y="17602"/>
                  <a:pt x="3431" y="17603"/>
                  <a:pt x="2941" y="17603"/>
                </a:cubicBezTo>
                <a:cubicBezTo>
                  <a:pt x="2843" y="17603"/>
                  <a:pt x="2745" y="17603"/>
                  <a:pt x="2648" y="17603"/>
                </a:cubicBezTo>
                <a:lnTo>
                  <a:pt x="2204" y="17603"/>
                </a:lnTo>
                <a:cubicBezTo>
                  <a:pt x="2067" y="17603"/>
                  <a:pt x="1933" y="17588"/>
                  <a:pt x="1804" y="17574"/>
                </a:cubicBezTo>
                <a:cubicBezTo>
                  <a:pt x="1673" y="17560"/>
                  <a:pt x="1546" y="17546"/>
                  <a:pt x="1414" y="17546"/>
                </a:cubicBezTo>
                <a:cubicBezTo>
                  <a:pt x="1365" y="17546"/>
                  <a:pt x="1316" y="17548"/>
                  <a:pt x="1265" y="17552"/>
                </a:cubicBezTo>
                <a:lnTo>
                  <a:pt x="582" y="17608"/>
                </a:lnTo>
                <a:lnTo>
                  <a:pt x="1052" y="17108"/>
                </a:lnTo>
                <a:cubicBezTo>
                  <a:pt x="1134" y="17020"/>
                  <a:pt x="1213" y="16934"/>
                  <a:pt x="1288" y="16852"/>
                </a:cubicBezTo>
                <a:cubicBezTo>
                  <a:pt x="1445" y="16680"/>
                  <a:pt x="1592" y="16519"/>
                  <a:pt x="1752" y="16365"/>
                </a:cubicBezTo>
                <a:cubicBezTo>
                  <a:pt x="2390" y="15748"/>
                  <a:pt x="2942" y="15029"/>
                  <a:pt x="3477" y="14332"/>
                </a:cubicBezTo>
                <a:cubicBezTo>
                  <a:pt x="3631" y="14133"/>
                  <a:pt x="3788" y="13927"/>
                  <a:pt x="3946" y="13726"/>
                </a:cubicBezTo>
                <a:cubicBezTo>
                  <a:pt x="4206" y="13397"/>
                  <a:pt x="4483" y="13073"/>
                  <a:pt x="4751" y="12760"/>
                </a:cubicBezTo>
                <a:cubicBezTo>
                  <a:pt x="4836" y="12661"/>
                  <a:pt x="4921" y="12563"/>
                  <a:pt x="5004" y="12464"/>
                </a:cubicBezTo>
                <a:cubicBezTo>
                  <a:pt x="5204" y="12231"/>
                  <a:pt x="5242" y="11979"/>
                  <a:pt x="5124" y="11670"/>
                </a:cubicBezTo>
                <a:cubicBezTo>
                  <a:pt x="4928" y="11160"/>
                  <a:pt x="4578" y="10725"/>
                  <a:pt x="4238" y="10323"/>
                </a:cubicBezTo>
                <a:cubicBezTo>
                  <a:pt x="3417" y="9358"/>
                  <a:pt x="2513" y="8434"/>
                  <a:pt x="1639" y="7538"/>
                </a:cubicBezTo>
                <a:lnTo>
                  <a:pt x="1329" y="7222"/>
                </a:lnTo>
                <a:lnTo>
                  <a:pt x="1753" y="7099"/>
                </a:lnTo>
                <a:cubicBezTo>
                  <a:pt x="1982" y="7033"/>
                  <a:pt x="2206" y="7010"/>
                  <a:pt x="2420" y="7010"/>
                </a:cubicBezTo>
                <a:close/>
                <a:moveTo>
                  <a:pt x="69568" y="1"/>
                </a:moveTo>
                <a:cubicBezTo>
                  <a:pt x="69563" y="1"/>
                  <a:pt x="69557" y="1"/>
                  <a:pt x="69550" y="1"/>
                </a:cubicBezTo>
                <a:cubicBezTo>
                  <a:pt x="68442" y="11"/>
                  <a:pt x="67316" y="50"/>
                  <a:pt x="66226" y="86"/>
                </a:cubicBezTo>
                <a:cubicBezTo>
                  <a:pt x="66083" y="91"/>
                  <a:pt x="65941" y="95"/>
                  <a:pt x="65798" y="100"/>
                </a:cubicBezTo>
                <a:cubicBezTo>
                  <a:pt x="64926" y="130"/>
                  <a:pt x="64056" y="151"/>
                  <a:pt x="63216" y="171"/>
                </a:cubicBezTo>
                <a:cubicBezTo>
                  <a:pt x="62441" y="189"/>
                  <a:pt x="61652" y="211"/>
                  <a:pt x="60888" y="231"/>
                </a:cubicBezTo>
                <a:cubicBezTo>
                  <a:pt x="60380" y="246"/>
                  <a:pt x="59855" y="260"/>
                  <a:pt x="59339" y="275"/>
                </a:cubicBezTo>
                <a:cubicBezTo>
                  <a:pt x="58572" y="292"/>
                  <a:pt x="57793" y="314"/>
                  <a:pt x="57040" y="334"/>
                </a:cubicBezTo>
                <a:cubicBezTo>
                  <a:pt x="56538" y="349"/>
                  <a:pt x="56019" y="364"/>
                  <a:pt x="55510" y="378"/>
                </a:cubicBezTo>
                <a:cubicBezTo>
                  <a:pt x="55186" y="385"/>
                  <a:pt x="54861" y="394"/>
                  <a:pt x="54537" y="401"/>
                </a:cubicBezTo>
                <a:cubicBezTo>
                  <a:pt x="53593" y="425"/>
                  <a:pt x="52616" y="450"/>
                  <a:pt x="51658" y="481"/>
                </a:cubicBezTo>
                <a:cubicBezTo>
                  <a:pt x="50735" y="513"/>
                  <a:pt x="49923" y="536"/>
                  <a:pt x="49175" y="551"/>
                </a:cubicBezTo>
                <a:cubicBezTo>
                  <a:pt x="47490" y="591"/>
                  <a:pt x="45745" y="634"/>
                  <a:pt x="44020" y="693"/>
                </a:cubicBezTo>
                <a:cubicBezTo>
                  <a:pt x="43520" y="709"/>
                  <a:pt x="43016" y="720"/>
                  <a:pt x="42528" y="731"/>
                </a:cubicBezTo>
                <a:cubicBezTo>
                  <a:pt x="42162" y="739"/>
                  <a:pt x="41786" y="747"/>
                  <a:pt x="41414" y="758"/>
                </a:cubicBezTo>
                <a:cubicBezTo>
                  <a:pt x="40775" y="775"/>
                  <a:pt x="40126" y="793"/>
                  <a:pt x="39499" y="809"/>
                </a:cubicBezTo>
                <a:cubicBezTo>
                  <a:pt x="38870" y="827"/>
                  <a:pt x="38221" y="844"/>
                  <a:pt x="37582" y="861"/>
                </a:cubicBezTo>
                <a:lnTo>
                  <a:pt x="37581" y="861"/>
                </a:lnTo>
                <a:cubicBezTo>
                  <a:pt x="36320" y="897"/>
                  <a:pt x="35016" y="936"/>
                  <a:pt x="33728" y="964"/>
                </a:cubicBezTo>
                <a:cubicBezTo>
                  <a:pt x="32577" y="989"/>
                  <a:pt x="31409" y="1023"/>
                  <a:pt x="30279" y="1054"/>
                </a:cubicBezTo>
                <a:cubicBezTo>
                  <a:pt x="29719" y="1069"/>
                  <a:pt x="29140" y="1086"/>
                  <a:pt x="28571" y="1100"/>
                </a:cubicBezTo>
                <a:cubicBezTo>
                  <a:pt x="27393" y="1131"/>
                  <a:pt x="26058" y="1164"/>
                  <a:pt x="24738" y="1203"/>
                </a:cubicBezTo>
                <a:cubicBezTo>
                  <a:pt x="24092" y="1221"/>
                  <a:pt x="23434" y="1239"/>
                  <a:pt x="22798" y="1255"/>
                </a:cubicBezTo>
                <a:cubicBezTo>
                  <a:pt x="22162" y="1271"/>
                  <a:pt x="21504" y="1288"/>
                  <a:pt x="20859" y="1307"/>
                </a:cubicBezTo>
                <a:lnTo>
                  <a:pt x="20807" y="1308"/>
                </a:lnTo>
                <a:cubicBezTo>
                  <a:pt x="19577" y="1344"/>
                  <a:pt x="18304" y="1381"/>
                  <a:pt x="17049" y="1410"/>
                </a:cubicBezTo>
                <a:cubicBezTo>
                  <a:pt x="15882" y="1436"/>
                  <a:pt x="14613" y="1472"/>
                  <a:pt x="13173" y="1516"/>
                </a:cubicBezTo>
                <a:cubicBezTo>
                  <a:pt x="12612" y="1536"/>
                  <a:pt x="12044" y="1546"/>
                  <a:pt x="11493" y="1556"/>
                </a:cubicBezTo>
                <a:cubicBezTo>
                  <a:pt x="10945" y="1567"/>
                  <a:pt x="10379" y="1577"/>
                  <a:pt x="9824" y="1596"/>
                </a:cubicBezTo>
                <a:cubicBezTo>
                  <a:pt x="9450" y="1608"/>
                  <a:pt x="9077" y="1616"/>
                  <a:pt x="8714" y="1623"/>
                </a:cubicBezTo>
                <a:lnTo>
                  <a:pt x="8709" y="1623"/>
                </a:lnTo>
                <a:cubicBezTo>
                  <a:pt x="8536" y="1626"/>
                  <a:pt x="8433" y="1695"/>
                  <a:pt x="8363" y="1854"/>
                </a:cubicBezTo>
                <a:cubicBezTo>
                  <a:pt x="8310" y="1974"/>
                  <a:pt x="8286" y="2097"/>
                  <a:pt x="8286" y="2238"/>
                </a:cubicBezTo>
                <a:cubicBezTo>
                  <a:pt x="8291" y="3000"/>
                  <a:pt x="8265" y="3770"/>
                  <a:pt x="8240" y="4514"/>
                </a:cubicBezTo>
                <a:cubicBezTo>
                  <a:pt x="8222" y="4996"/>
                  <a:pt x="8206" y="5493"/>
                  <a:pt x="8198" y="5983"/>
                </a:cubicBezTo>
                <a:lnTo>
                  <a:pt x="8198" y="5987"/>
                </a:lnTo>
                <a:lnTo>
                  <a:pt x="8198" y="6010"/>
                </a:lnTo>
                <a:cubicBezTo>
                  <a:pt x="8195" y="6108"/>
                  <a:pt x="8191" y="6273"/>
                  <a:pt x="8056" y="6386"/>
                </a:cubicBezTo>
                <a:cubicBezTo>
                  <a:pt x="7986" y="6445"/>
                  <a:pt x="7897" y="6475"/>
                  <a:pt x="7792" y="6475"/>
                </a:cubicBezTo>
                <a:cubicBezTo>
                  <a:pt x="7759" y="6475"/>
                  <a:pt x="7726" y="6472"/>
                  <a:pt x="7691" y="6467"/>
                </a:cubicBezTo>
                <a:lnTo>
                  <a:pt x="7689" y="6467"/>
                </a:lnTo>
                <a:cubicBezTo>
                  <a:pt x="7331" y="6407"/>
                  <a:pt x="6967" y="6375"/>
                  <a:pt x="6605" y="6371"/>
                </a:cubicBezTo>
                <a:lnTo>
                  <a:pt x="6466" y="6371"/>
                </a:lnTo>
                <a:cubicBezTo>
                  <a:pt x="5663" y="6371"/>
                  <a:pt x="4853" y="6403"/>
                  <a:pt x="4089" y="6438"/>
                </a:cubicBezTo>
                <a:cubicBezTo>
                  <a:pt x="3942" y="6444"/>
                  <a:pt x="3795" y="6447"/>
                  <a:pt x="3648" y="6447"/>
                </a:cubicBezTo>
                <a:cubicBezTo>
                  <a:pt x="2914" y="6447"/>
                  <a:pt x="2184" y="6377"/>
                  <a:pt x="1475" y="6309"/>
                </a:cubicBezTo>
                <a:cubicBezTo>
                  <a:pt x="1357" y="6297"/>
                  <a:pt x="1240" y="6286"/>
                  <a:pt x="1122" y="6276"/>
                </a:cubicBezTo>
                <a:lnTo>
                  <a:pt x="1120" y="6276"/>
                </a:lnTo>
                <a:cubicBezTo>
                  <a:pt x="983" y="6261"/>
                  <a:pt x="857" y="6252"/>
                  <a:pt x="739" y="6252"/>
                </a:cubicBezTo>
                <a:cubicBezTo>
                  <a:pt x="609" y="6252"/>
                  <a:pt x="488" y="6263"/>
                  <a:pt x="372" y="6293"/>
                </a:cubicBezTo>
                <a:cubicBezTo>
                  <a:pt x="223" y="6330"/>
                  <a:pt x="116" y="6422"/>
                  <a:pt x="79" y="6545"/>
                </a:cubicBezTo>
                <a:cubicBezTo>
                  <a:pt x="42" y="6663"/>
                  <a:pt x="76" y="6786"/>
                  <a:pt x="171" y="6895"/>
                </a:cubicBezTo>
                <a:lnTo>
                  <a:pt x="233" y="6963"/>
                </a:lnTo>
                <a:cubicBezTo>
                  <a:pt x="512" y="7271"/>
                  <a:pt x="800" y="7591"/>
                  <a:pt x="1101" y="7877"/>
                </a:cubicBezTo>
                <a:cubicBezTo>
                  <a:pt x="1957" y="8692"/>
                  <a:pt x="2760" y="9571"/>
                  <a:pt x="3575" y="10476"/>
                </a:cubicBezTo>
                <a:cubicBezTo>
                  <a:pt x="3844" y="10773"/>
                  <a:pt x="4186" y="11176"/>
                  <a:pt x="4445" y="11641"/>
                </a:cubicBezTo>
                <a:cubicBezTo>
                  <a:pt x="4578" y="11880"/>
                  <a:pt x="4555" y="12089"/>
                  <a:pt x="4372" y="12299"/>
                </a:cubicBezTo>
                <a:cubicBezTo>
                  <a:pt x="4021" y="12701"/>
                  <a:pt x="3679" y="13095"/>
                  <a:pt x="3370" y="13507"/>
                </a:cubicBezTo>
                <a:cubicBezTo>
                  <a:pt x="2629" y="14493"/>
                  <a:pt x="1730" y="15638"/>
                  <a:pt x="670" y="16640"/>
                </a:cubicBezTo>
                <a:cubicBezTo>
                  <a:pt x="305" y="16984"/>
                  <a:pt x="99" y="17334"/>
                  <a:pt x="23" y="17743"/>
                </a:cubicBezTo>
                <a:cubicBezTo>
                  <a:pt x="0" y="17867"/>
                  <a:pt x="28" y="17988"/>
                  <a:pt x="99" y="18067"/>
                </a:cubicBezTo>
                <a:cubicBezTo>
                  <a:pt x="146" y="18120"/>
                  <a:pt x="208" y="18148"/>
                  <a:pt x="284" y="18148"/>
                </a:cubicBezTo>
                <a:cubicBezTo>
                  <a:pt x="293" y="18148"/>
                  <a:pt x="302" y="18147"/>
                  <a:pt x="311" y="18147"/>
                </a:cubicBezTo>
                <a:cubicBezTo>
                  <a:pt x="421" y="18138"/>
                  <a:pt x="531" y="18135"/>
                  <a:pt x="640" y="18135"/>
                </a:cubicBezTo>
                <a:cubicBezTo>
                  <a:pt x="815" y="18135"/>
                  <a:pt x="987" y="18143"/>
                  <a:pt x="1155" y="18151"/>
                </a:cubicBezTo>
                <a:cubicBezTo>
                  <a:pt x="1303" y="18159"/>
                  <a:pt x="1442" y="18165"/>
                  <a:pt x="1583" y="18166"/>
                </a:cubicBezTo>
                <a:cubicBezTo>
                  <a:pt x="2182" y="18169"/>
                  <a:pt x="2791" y="18180"/>
                  <a:pt x="3379" y="18190"/>
                </a:cubicBezTo>
                <a:cubicBezTo>
                  <a:pt x="4074" y="18201"/>
                  <a:pt x="4783" y="18213"/>
                  <a:pt x="5493" y="18213"/>
                </a:cubicBezTo>
                <a:cubicBezTo>
                  <a:pt x="5982" y="18213"/>
                  <a:pt x="6470" y="18207"/>
                  <a:pt x="6955" y="18192"/>
                </a:cubicBezTo>
                <a:cubicBezTo>
                  <a:pt x="8341" y="18147"/>
                  <a:pt x="9748" y="18142"/>
                  <a:pt x="11111" y="18138"/>
                </a:cubicBezTo>
                <a:cubicBezTo>
                  <a:pt x="11188" y="18138"/>
                  <a:pt x="11266" y="18137"/>
                  <a:pt x="11345" y="18137"/>
                </a:cubicBezTo>
                <a:cubicBezTo>
                  <a:pt x="11501" y="18137"/>
                  <a:pt x="11657" y="18138"/>
                  <a:pt x="11810" y="18138"/>
                </a:cubicBezTo>
                <a:cubicBezTo>
                  <a:pt x="11914" y="18139"/>
                  <a:pt x="12019" y="18139"/>
                  <a:pt x="12124" y="18139"/>
                </a:cubicBezTo>
                <a:cubicBezTo>
                  <a:pt x="12937" y="18139"/>
                  <a:pt x="13771" y="18132"/>
                  <a:pt x="14587" y="18078"/>
                </a:cubicBezTo>
                <a:cubicBezTo>
                  <a:pt x="14650" y="18072"/>
                  <a:pt x="14717" y="18063"/>
                  <a:pt x="14788" y="18054"/>
                </a:cubicBezTo>
                <a:cubicBezTo>
                  <a:pt x="14896" y="18039"/>
                  <a:pt x="15014" y="18022"/>
                  <a:pt x="15140" y="18022"/>
                </a:cubicBezTo>
                <a:cubicBezTo>
                  <a:pt x="15207" y="18022"/>
                  <a:pt x="15276" y="18027"/>
                  <a:pt x="15346" y="18039"/>
                </a:cubicBezTo>
                <a:lnTo>
                  <a:pt x="15347" y="18039"/>
                </a:lnTo>
                <a:cubicBezTo>
                  <a:pt x="15375" y="18045"/>
                  <a:pt x="15402" y="18047"/>
                  <a:pt x="15429" y="18047"/>
                </a:cubicBezTo>
                <a:cubicBezTo>
                  <a:pt x="15522" y="18047"/>
                  <a:pt x="15601" y="18014"/>
                  <a:pt x="15665" y="17949"/>
                </a:cubicBezTo>
                <a:cubicBezTo>
                  <a:pt x="15763" y="17846"/>
                  <a:pt x="15794" y="17700"/>
                  <a:pt x="15774" y="17606"/>
                </a:cubicBezTo>
                <a:cubicBezTo>
                  <a:pt x="15698" y="17250"/>
                  <a:pt x="15693" y="16876"/>
                  <a:pt x="15756" y="16428"/>
                </a:cubicBezTo>
                <a:cubicBezTo>
                  <a:pt x="15764" y="15803"/>
                  <a:pt x="15773" y="15157"/>
                  <a:pt x="15768" y="14535"/>
                </a:cubicBezTo>
                <a:lnTo>
                  <a:pt x="15768" y="14532"/>
                </a:lnTo>
                <a:lnTo>
                  <a:pt x="15768" y="14527"/>
                </a:lnTo>
                <a:lnTo>
                  <a:pt x="15780" y="13923"/>
                </a:lnTo>
                <a:cubicBezTo>
                  <a:pt x="15789" y="13558"/>
                  <a:pt x="15990" y="13365"/>
                  <a:pt x="16363" y="13365"/>
                </a:cubicBezTo>
                <a:cubicBezTo>
                  <a:pt x="16447" y="13366"/>
                  <a:pt x="16530" y="13366"/>
                  <a:pt x="16613" y="13366"/>
                </a:cubicBezTo>
                <a:cubicBezTo>
                  <a:pt x="17482" y="13366"/>
                  <a:pt x="18360" y="13352"/>
                  <a:pt x="19212" y="13340"/>
                </a:cubicBezTo>
                <a:lnTo>
                  <a:pt x="19688" y="13331"/>
                </a:lnTo>
                <a:cubicBezTo>
                  <a:pt x="20285" y="13322"/>
                  <a:pt x="20894" y="13312"/>
                  <a:pt x="21482" y="13301"/>
                </a:cubicBezTo>
                <a:cubicBezTo>
                  <a:pt x="22951" y="13278"/>
                  <a:pt x="24469" y="13252"/>
                  <a:pt x="25961" y="13236"/>
                </a:cubicBezTo>
                <a:cubicBezTo>
                  <a:pt x="26774" y="13231"/>
                  <a:pt x="27601" y="13217"/>
                  <a:pt x="28401" y="13205"/>
                </a:cubicBezTo>
                <a:cubicBezTo>
                  <a:pt x="28802" y="13198"/>
                  <a:pt x="29216" y="13192"/>
                  <a:pt x="29624" y="13187"/>
                </a:cubicBezTo>
                <a:cubicBezTo>
                  <a:pt x="30945" y="13170"/>
                  <a:pt x="32311" y="13154"/>
                  <a:pt x="33676" y="13133"/>
                </a:cubicBezTo>
                <a:lnTo>
                  <a:pt x="33715" y="13133"/>
                </a:lnTo>
                <a:cubicBezTo>
                  <a:pt x="34950" y="13116"/>
                  <a:pt x="36227" y="13100"/>
                  <a:pt x="37484" y="13080"/>
                </a:cubicBezTo>
                <a:cubicBezTo>
                  <a:pt x="38155" y="13069"/>
                  <a:pt x="38836" y="13061"/>
                  <a:pt x="39496" y="13053"/>
                </a:cubicBezTo>
                <a:cubicBezTo>
                  <a:pt x="40157" y="13046"/>
                  <a:pt x="40841" y="13036"/>
                  <a:pt x="41513" y="13026"/>
                </a:cubicBezTo>
                <a:cubicBezTo>
                  <a:pt x="42142" y="13018"/>
                  <a:pt x="42778" y="13007"/>
                  <a:pt x="43396" y="12999"/>
                </a:cubicBezTo>
                <a:cubicBezTo>
                  <a:pt x="44012" y="12990"/>
                  <a:pt x="44649" y="12979"/>
                  <a:pt x="45278" y="12971"/>
                </a:cubicBezTo>
                <a:cubicBezTo>
                  <a:pt x="46637" y="12955"/>
                  <a:pt x="48044" y="12938"/>
                  <a:pt x="49424" y="12918"/>
                </a:cubicBezTo>
                <a:cubicBezTo>
                  <a:pt x="49887" y="12910"/>
                  <a:pt x="50355" y="12903"/>
                  <a:pt x="50807" y="12895"/>
                </a:cubicBezTo>
                <a:cubicBezTo>
                  <a:pt x="51564" y="12882"/>
                  <a:pt x="52345" y="12868"/>
                  <a:pt x="53116" y="12863"/>
                </a:cubicBezTo>
                <a:cubicBezTo>
                  <a:pt x="53847" y="12857"/>
                  <a:pt x="54590" y="12846"/>
                  <a:pt x="55309" y="12835"/>
                </a:cubicBezTo>
                <a:cubicBezTo>
                  <a:pt x="56147" y="12822"/>
                  <a:pt x="57014" y="12809"/>
                  <a:pt x="57869" y="12805"/>
                </a:cubicBezTo>
                <a:lnTo>
                  <a:pt x="60644" y="12780"/>
                </a:lnTo>
                <a:cubicBezTo>
                  <a:pt x="60658" y="12780"/>
                  <a:pt x="60672" y="12779"/>
                  <a:pt x="60691" y="12779"/>
                </a:cubicBezTo>
                <a:cubicBezTo>
                  <a:pt x="60711" y="12778"/>
                  <a:pt x="60735" y="12776"/>
                  <a:pt x="60763" y="12776"/>
                </a:cubicBezTo>
                <a:cubicBezTo>
                  <a:pt x="61750" y="12761"/>
                  <a:pt x="62768" y="12744"/>
                  <a:pt x="63798" y="12722"/>
                </a:cubicBezTo>
                <a:cubicBezTo>
                  <a:pt x="63805" y="12722"/>
                  <a:pt x="63813" y="12722"/>
                  <a:pt x="63822" y="12722"/>
                </a:cubicBezTo>
                <a:cubicBezTo>
                  <a:pt x="63894" y="12722"/>
                  <a:pt x="64044" y="12732"/>
                  <a:pt x="64158" y="12842"/>
                </a:cubicBezTo>
                <a:cubicBezTo>
                  <a:pt x="64274" y="12956"/>
                  <a:pt x="64287" y="13109"/>
                  <a:pt x="64287" y="13215"/>
                </a:cubicBezTo>
                <a:lnTo>
                  <a:pt x="64287" y="13457"/>
                </a:lnTo>
                <a:cubicBezTo>
                  <a:pt x="64285" y="13824"/>
                  <a:pt x="64284" y="14169"/>
                  <a:pt x="64308" y="14522"/>
                </a:cubicBezTo>
                <a:cubicBezTo>
                  <a:pt x="64313" y="14603"/>
                  <a:pt x="64320" y="14684"/>
                  <a:pt x="64330" y="14771"/>
                </a:cubicBezTo>
                <a:cubicBezTo>
                  <a:pt x="64360" y="15075"/>
                  <a:pt x="64391" y="15389"/>
                  <a:pt x="64314" y="15725"/>
                </a:cubicBezTo>
                <a:lnTo>
                  <a:pt x="64313" y="15727"/>
                </a:lnTo>
                <a:cubicBezTo>
                  <a:pt x="64290" y="15820"/>
                  <a:pt x="64303" y="15944"/>
                  <a:pt x="64314" y="16076"/>
                </a:cubicBezTo>
                <a:cubicBezTo>
                  <a:pt x="64319" y="16139"/>
                  <a:pt x="64325" y="16204"/>
                  <a:pt x="64329" y="16272"/>
                </a:cubicBezTo>
                <a:cubicBezTo>
                  <a:pt x="64331" y="16320"/>
                  <a:pt x="64345" y="16392"/>
                  <a:pt x="64440" y="16452"/>
                </a:cubicBezTo>
                <a:cubicBezTo>
                  <a:pt x="64525" y="16504"/>
                  <a:pt x="64649" y="16533"/>
                  <a:pt x="64795" y="16533"/>
                </a:cubicBezTo>
                <a:cubicBezTo>
                  <a:pt x="64813" y="16533"/>
                  <a:pt x="64832" y="16533"/>
                  <a:pt x="64851" y="16532"/>
                </a:cubicBezTo>
                <a:cubicBezTo>
                  <a:pt x="65491" y="16504"/>
                  <a:pt x="66137" y="16485"/>
                  <a:pt x="66760" y="16470"/>
                </a:cubicBezTo>
                <a:cubicBezTo>
                  <a:pt x="67012" y="16463"/>
                  <a:pt x="67265" y="16462"/>
                  <a:pt x="67510" y="16460"/>
                </a:cubicBezTo>
                <a:cubicBezTo>
                  <a:pt x="67935" y="16458"/>
                  <a:pt x="68372" y="16455"/>
                  <a:pt x="68800" y="16428"/>
                </a:cubicBezTo>
                <a:cubicBezTo>
                  <a:pt x="69091" y="16412"/>
                  <a:pt x="69383" y="16409"/>
                  <a:pt x="69666" y="16408"/>
                </a:cubicBezTo>
                <a:cubicBezTo>
                  <a:pt x="69867" y="16407"/>
                  <a:pt x="70076" y="16406"/>
                  <a:pt x="70278" y="16398"/>
                </a:cubicBezTo>
                <a:cubicBezTo>
                  <a:pt x="71823" y="16350"/>
                  <a:pt x="73397" y="16309"/>
                  <a:pt x="74918" y="16268"/>
                </a:cubicBezTo>
                <a:lnTo>
                  <a:pt x="74979" y="16267"/>
                </a:lnTo>
                <a:cubicBezTo>
                  <a:pt x="75417" y="16254"/>
                  <a:pt x="75863" y="16249"/>
                  <a:pt x="76295" y="16244"/>
                </a:cubicBezTo>
                <a:cubicBezTo>
                  <a:pt x="76553" y="16242"/>
                  <a:pt x="76818" y="16237"/>
                  <a:pt x="77080" y="16233"/>
                </a:cubicBezTo>
                <a:lnTo>
                  <a:pt x="77085" y="16233"/>
                </a:lnTo>
                <a:cubicBezTo>
                  <a:pt x="77121" y="16233"/>
                  <a:pt x="77230" y="16233"/>
                  <a:pt x="77300" y="16207"/>
                </a:cubicBezTo>
                <a:lnTo>
                  <a:pt x="77306" y="16204"/>
                </a:lnTo>
                <a:cubicBezTo>
                  <a:pt x="77439" y="16156"/>
                  <a:pt x="77569" y="16140"/>
                  <a:pt x="77694" y="16140"/>
                </a:cubicBezTo>
                <a:cubicBezTo>
                  <a:pt x="77830" y="16140"/>
                  <a:pt x="77960" y="16159"/>
                  <a:pt x="78082" y="16177"/>
                </a:cubicBezTo>
                <a:lnTo>
                  <a:pt x="78122" y="16184"/>
                </a:lnTo>
                <a:cubicBezTo>
                  <a:pt x="78247" y="16201"/>
                  <a:pt x="78359" y="16210"/>
                  <a:pt x="78461" y="16210"/>
                </a:cubicBezTo>
                <a:cubicBezTo>
                  <a:pt x="78499" y="16210"/>
                  <a:pt x="78535" y="16209"/>
                  <a:pt x="78570" y="16207"/>
                </a:cubicBezTo>
                <a:lnTo>
                  <a:pt x="78571" y="16207"/>
                </a:lnTo>
                <a:cubicBezTo>
                  <a:pt x="78681" y="16199"/>
                  <a:pt x="78783" y="16149"/>
                  <a:pt x="78851" y="16067"/>
                </a:cubicBezTo>
                <a:cubicBezTo>
                  <a:pt x="78902" y="16000"/>
                  <a:pt x="78930" y="15921"/>
                  <a:pt x="78922" y="15843"/>
                </a:cubicBezTo>
                <a:cubicBezTo>
                  <a:pt x="78911" y="15734"/>
                  <a:pt x="78856" y="15625"/>
                  <a:pt x="78745" y="15482"/>
                </a:cubicBezTo>
                <a:cubicBezTo>
                  <a:pt x="78487" y="15148"/>
                  <a:pt x="78199" y="14826"/>
                  <a:pt x="77920" y="14514"/>
                </a:cubicBezTo>
                <a:cubicBezTo>
                  <a:pt x="77704" y="14275"/>
                  <a:pt x="77481" y="14026"/>
                  <a:pt x="77271" y="13769"/>
                </a:cubicBezTo>
                <a:cubicBezTo>
                  <a:pt x="76469" y="12801"/>
                  <a:pt x="75603" y="11776"/>
                  <a:pt x="74643" y="10816"/>
                </a:cubicBezTo>
                <a:cubicBezTo>
                  <a:pt x="74420" y="10592"/>
                  <a:pt x="74405" y="10363"/>
                  <a:pt x="74596" y="10113"/>
                </a:cubicBezTo>
                <a:cubicBezTo>
                  <a:pt x="75491" y="8923"/>
                  <a:pt x="76274" y="7804"/>
                  <a:pt x="76988" y="6695"/>
                </a:cubicBezTo>
                <a:cubicBezTo>
                  <a:pt x="77013" y="6657"/>
                  <a:pt x="77038" y="6618"/>
                  <a:pt x="77062" y="6580"/>
                </a:cubicBezTo>
                <a:cubicBezTo>
                  <a:pt x="77313" y="6186"/>
                  <a:pt x="77573" y="5778"/>
                  <a:pt x="77915" y="5429"/>
                </a:cubicBezTo>
                <a:cubicBezTo>
                  <a:pt x="78128" y="5204"/>
                  <a:pt x="78115" y="5126"/>
                  <a:pt x="78077" y="5051"/>
                </a:cubicBezTo>
                <a:cubicBezTo>
                  <a:pt x="77923" y="4751"/>
                  <a:pt x="77822" y="4622"/>
                  <a:pt x="77606" y="4622"/>
                </a:cubicBezTo>
                <a:cubicBezTo>
                  <a:pt x="77601" y="4622"/>
                  <a:pt x="77596" y="4622"/>
                  <a:pt x="77591" y="4622"/>
                </a:cubicBezTo>
                <a:cubicBezTo>
                  <a:pt x="77302" y="4632"/>
                  <a:pt x="77011" y="4633"/>
                  <a:pt x="76728" y="4636"/>
                </a:cubicBezTo>
                <a:cubicBezTo>
                  <a:pt x="76448" y="4638"/>
                  <a:pt x="76159" y="4640"/>
                  <a:pt x="75877" y="4648"/>
                </a:cubicBezTo>
                <a:cubicBezTo>
                  <a:pt x="75491" y="4661"/>
                  <a:pt x="75097" y="4667"/>
                  <a:pt x="74718" y="4673"/>
                </a:cubicBezTo>
                <a:cubicBezTo>
                  <a:pt x="74152" y="4682"/>
                  <a:pt x="73566" y="4693"/>
                  <a:pt x="72992" y="4719"/>
                </a:cubicBezTo>
                <a:cubicBezTo>
                  <a:pt x="72575" y="4739"/>
                  <a:pt x="72153" y="4750"/>
                  <a:pt x="71746" y="4764"/>
                </a:cubicBezTo>
                <a:cubicBezTo>
                  <a:pt x="71340" y="4775"/>
                  <a:pt x="70920" y="4787"/>
                  <a:pt x="70507" y="4807"/>
                </a:cubicBezTo>
                <a:lnTo>
                  <a:pt x="70504" y="4807"/>
                </a:lnTo>
                <a:cubicBezTo>
                  <a:pt x="70496" y="4807"/>
                  <a:pt x="70486" y="4807"/>
                  <a:pt x="70476" y="4807"/>
                </a:cubicBezTo>
                <a:cubicBezTo>
                  <a:pt x="70402" y="4807"/>
                  <a:pt x="70269" y="4798"/>
                  <a:pt x="70169" y="4699"/>
                </a:cubicBezTo>
                <a:cubicBezTo>
                  <a:pt x="70055" y="4584"/>
                  <a:pt x="70058" y="4431"/>
                  <a:pt x="70061" y="4382"/>
                </a:cubicBezTo>
                <a:cubicBezTo>
                  <a:pt x="70069" y="4121"/>
                  <a:pt x="70056" y="3862"/>
                  <a:pt x="70043" y="3587"/>
                </a:cubicBezTo>
                <a:cubicBezTo>
                  <a:pt x="70029" y="3288"/>
                  <a:pt x="70015" y="2979"/>
                  <a:pt x="70027" y="2669"/>
                </a:cubicBezTo>
                <a:cubicBezTo>
                  <a:pt x="70034" y="2527"/>
                  <a:pt x="70024" y="2383"/>
                  <a:pt x="70012" y="2228"/>
                </a:cubicBezTo>
                <a:cubicBezTo>
                  <a:pt x="70010" y="2185"/>
                  <a:pt x="70006" y="2139"/>
                  <a:pt x="70004" y="2096"/>
                </a:cubicBezTo>
                <a:lnTo>
                  <a:pt x="70004" y="2093"/>
                </a:lnTo>
                <a:cubicBezTo>
                  <a:pt x="69991" y="1881"/>
                  <a:pt x="69989" y="1670"/>
                  <a:pt x="69986" y="1464"/>
                </a:cubicBezTo>
                <a:cubicBezTo>
                  <a:pt x="69981" y="1108"/>
                  <a:pt x="69978" y="772"/>
                  <a:pt x="69934" y="431"/>
                </a:cubicBezTo>
                <a:cubicBezTo>
                  <a:pt x="69919" y="311"/>
                  <a:pt x="69892" y="140"/>
                  <a:pt x="69829" y="69"/>
                </a:cubicBezTo>
                <a:cubicBezTo>
                  <a:pt x="69814" y="51"/>
                  <a:pt x="69769" y="1"/>
                  <a:pt x="69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67E607-909E-8897-2E33-A1D935F166E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284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>
          <a:extLst>
            <a:ext uri="{FF2B5EF4-FFF2-40B4-BE49-F238E27FC236}">
              <a16:creationId xmlns:a16="http://schemas.microsoft.com/office/drawing/2014/main" id="{E97CBEE2-ADC6-2574-EC5E-9E59F136A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35">
            <a:extLst>
              <a:ext uri="{FF2B5EF4-FFF2-40B4-BE49-F238E27FC236}">
                <a16:creationId xmlns:a16="http://schemas.microsoft.com/office/drawing/2014/main" id="{FE84117C-BAA7-A641-E11C-850E4E0FC4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5237" y="96469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000" b="1" dirty="0"/>
              <a:t>6 mitos sobre maturidade</a:t>
            </a:r>
            <a:endParaRPr sz="6000" b="1" dirty="0"/>
          </a:p>
        </p:txBody>
      </p:sp>
      <p:sp>
        <p:nvSpPr>
          <p:cNvPr id="1951" name="Google Shape;1951;p35">
            <a:extLst>
              <a:ext uri="{FF2B5EF4-FFF2-40B4-BE49-F238E27FC236}">
                <a16:creationId xmlns:a16="http://schemas.microsoft.com/office/drawing/2014/main" id="{069AFB19-9D1D-D5D4-A6C8-08DBA67B22E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5411" y="2252062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pt-BR" sz="4400" b="1" dirty="0"/>
              <a:t>Comunhão</a:t>
            </a:r>
            <a:endParaRPr sz="4400" b="1" dirty="0"/>
          </a:p>
        </p:txBody>
      </p:sp>
      <p:sp>
        <p:nvSpPr>
          <p:cNvPr id="1953" name="Google Shape;1953;p35">
            <a:extLst>
              <a:ext uri="{FF2B5EF4-FFF2-40B4-BE49-F238E27FC236}">
                <a16:creationId xmlns:a16="http://schemas.microsoft.com/office/drawing/2014/main" id="{124C75A8-36D7-AA61-4131-68F6DF0ACFE1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661539" y="2252062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Conversão</a:t>
            </a:r>
            <a:endParaRPr sz="4400" b="1" dirty="0"/>
          </a:p>
        </p:txBody>
      </p:sp>
      <p:sp>
        <p:nvSpPr>
          <p:cNvPr id="1955" name="Google Shape;1955;p35">
            <a:extLst>
              <a:ext uri="{FF2B5EF4-FFF2-40B4-BE49-F238E27FC236}">
                <a16:creationId xmlns:a16="http://schemas.microsoft.com/office/drawing/2014/main" id="{5F4A4A62-D945-149B-06B0-58789D1C8801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8480755" y="2264268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Conhecimento</a:t>
            </a:r>
            <a:endParaRPr sz="4400" b="1" dirty="0"/>
          </a:p>
        </p:txBody>
      </p:sp>
      <p:sp>
        <p:nvSpPr>
          <p:cNvPr id="1957" name="Google Shape;1957;p35">
            <a:extLst>
              <a:ext uri="{FF2B5EF4-FFF2-40B4-BE49-F238E27FC236}">
                <a16:creationId xmlns:a16="http://schemas.microsoft.com/office/drawing/2014/main" id="{7E72101E-DCCD-B66C-6DF7-3AD8CC15DB3B}"/>
              </a:ext>
            </a:extLst>
          </p:cNvPr>
          <p:cNvSpPr/>
          <p:nvPr/>
        </p:nvSpPr>
        <p:spPr>
          <a:xfrm rot="-150249">
            <a:off x="4637219" y="2024203"/>
            <a:ext cx="3954319" cy="1671226"/>
          </a:xfrm>
          <a:custGeom>
            <a:avLst/>
            <a:gdLst/>
            <a:ahLst/>
            <a:cxnLst/>
            <a:rect l="l" t="t" r="r" b="b"/>
            <a:pathLst>
              <a:path w="21071" h="8924" extrusionOk="0">
                <a:moveTo>
                  <a:pt x="8015" y="303"/>
                </a:moveTo>
                <a:cubicBezTo>
                  <a:pt x="8031" y="303"/>
                  <a:pt x="8043" y="315"/>
                  <a:pt x="8046" y="339"/>
                </a:cubicBezTo>
                <a:cubicBezTo>
                  <a:pt x="8047" y="362"/>
                  <a:pt x="8053" y="385"/>
                  <a:pt x="8053" y="408"/>
                </a:cubicBezTo>
                <a:cubicBezTo>
                  <a:pt x="8052" y="595"/>
                  <a:pt x="8055" y="780"/>
                  <a:pt x="8066" y="966"/>
                </a:cubicBezTo>
                <a:cubicBezTo>
                  <a:pt x="8070" y="1034"/>
                  <a:pt x="8076" y="1101"/>
                  <a:pt x="8086" y="1168"/>
                </a:cubicBezTo>
                <a:cubicBezTo>
                  <a:pt x="8092" y="1214"/>
                  <a:pt x="8084" y="1240"/>
                  <a:pt x="8031" y="1240"/>
                </a:cubicBezTo>
                <a:cubicBezTo>
                  <a:pt x="8023" y="1240"/>
                  <a:pt x="8016" y="1240"/>
                  <a:pt x="8009" y="1240"/>
                </a:cubicBezTo>
                <a:cubicBezTo>
                  <a:pt x="7799" y="1240"/>
                  <a:pt x="7593" y="1268"/>
                  <a:pt x="7387" y="1306"/>
                </a:cubicBezTo>
                <a:cubicBezTo>
                  <a:pt x="7379" y="1308"/>
                  <a:pt x="7372" y="1309"/>
                  <a:pt x="7366" y="1309"/>
                </a:cubicBezTo>
                <a:cubicBezTo>
                  <a:pt x="7347" y="1309"/>
                  <a:pt x="7333" y="1300"/>
                  <a:pt x="7326" y="1272"/>
                </a:cubicBezTo>
                <a:cubicBezTo>
                  <a:pt x="7260" y="1009"/>
                  <a:pt x="7174" y="751"/>
                  <a:pt x="7113" y="487"/>
                </a:cubicBezTo>
                <a:cubicBezTo>
                  <a:pt x="7103" y="443"/>
                  <a:pt x="7115" y="432"/>
                  <a:pt x="7154" y="425"/>
                </a:cubicBezTo>
                <a:cubicBezTo>
                  <a:pt x="7336" y="392"/>
                  <a:pt x="7519" y="359"/>
                  <a:pt x="7704" y="339"/>
                </a:cubicBezTo>
                <a:cubicBezTo>
                  <a:pt x="7803" y="326"/>
                  <a:pt x="7902" y="315"/>
                  <a:pt x="8009" y="304"/>
                </a:cubicBezTo>
                <a:cubicBezTo>
                  <a:pt x="8011" y="303"/>
                  <a:pt x="8013" y="303"/>
                  <a:pt x="8015" y="303"/>
                </a:cubicBezTo>
                <a:close/>
                <a:moveTo>
                  <a:pt x="8731" y="266"/>
                </a:moveTo>
                <a:cubicBezTo>
                  <a:pt x="8742" y="266"/>
                  <a:pt x="8754" y="266"/>
                  <a:pt x="8765" y="266"/>
                </a:cubicBezTo>
                <a:cubicBezTo>
                  <a:pt x="8957" y="275"/>
                  <a:pt x="9148" y="284"/>
                  <a:pt x="9340" y="292"/>
                </a:cubicBezTo>
                <a:cubicBezTo>
                  <a:pt x="9387" y="294"/>
                  <a:pt x="9407" y="315"/>
                  <a:pt x="9404" y="366"/>
                </a:cubicBezTo>
                <a:cubicBezTo>
                  <a:pt x="9397" y="557"/>
                  <a:pt x="9383" y="748"/>
                  <a:pt x="9361" y="937"/>
                </a:cubicBezTo>
                <a:cubicBezTo>
                  <a:pt x="9346" y="1049"/>
                  <a:pt x="9332" y="1160"/>
                  <a:pt x="9324" y="1272"/>
                </a:cubicBezTo>
                <a:cubicBezTo>
                  <a:pt x="9321" y="1310"/>
                  <a:pt x="9308" y="1322"/>
                  <a:pt x="9285" y="1322"/>
                </a:cubicBezTo>
                <a:cubicBezTo>
                  <a:pt x="9278" y="1322"/>
                  <a:pt x="9271" y="1321"/>
                  <a:pt x="9262" y="1319"/>
                </a:cubicBezTo>
                <a:cubicBezTo>
                  <a:pt x="9150" y="1298"/>
                  <a:pt x="9036" y="1284"/>
                  <a:pt x="8925" y="1272"/>
                </a:cubicBezTo>
                <a:cubicBezTo>
                  <a:pt x="8781" y="1255"/>
                  <a:pt x="8636" y="1239"/>
                  <a:pt x="8492" y="1239"/>
                </a:cubicBezTo>
                <a:cubicBezTo>
                  <a:pt x="8472" y="1239"/>
                  <a:pt x="8452" y="1239"/>
                  <a:pt x="8433" y="1240"/>
                </a:cubicBezTo>
                <a:cubicBezTo>
                  <a:pt x="8431" y="1240"/>
                  <a:pt x="8430" y="1240"/>
                  <a:pt x="8429" y="1240"/>
                </a:cubicBezTo>
                <a:cubicBezTo>
                  <a:pt x="8376" y="1240"/>
                  <a:pt x="8356" y="1220"/>
                  <a:pt x="8351" y="1168"/>
                </a:cubicBezTo>
                <a:cubicBezTo>
                  <a:pt x="8322" y="895"/>
                  <a:pt x="8325" y="619"/>
                  <a:pt x="8316" y="345"/>
                </a:cubicBezTo>
                <a:cubicBezTo>
                  <a:pt x="8315" y="296"/>
                  <a:pt x="8329" y="279"/>
                  <a:pt x="8374" y="279"/>
                </a:cubicBezTo>
                <a:cubicBezTo>
                  <a:pt x="8376" y="279"/>
                  <a:pt x="8379" y="279"/>
                  <a:pt x="8382" y="279"/>
                </a:cubicBezTo>
                <a:cubicBezTo>
                  <a:pt x="8401" y="280"/>
                  <a:pt x="8420" y="281"/>
                  <a:pt x="8439" y="281"/>
                </a:cubicBezTo>
                <a:cubicBezTo>
                  <a:pt x="8537" y="281"/>
                  <a:pt x="8633" y="266"/>
                  <a:pt x="8731" y="266"/>
                </a:cubicBezTo>
                <a:close/>
                <a:moveTo>
                  <a:pt x="9732" y="339"/>
                </a:moveTo>
                <a:cubicBezTo>
                  <a:pt x="9755" y="339"/>
                  <a:pt x="9788" y="343"/>
                  <a:pt x="9832" y="349"/>
                </a:cubicBezTo>
                <a:cubicBezTo>
                  <a:pt x="10127" y="387"/>
                  <a:pt x="10418" y="448"/>
                  <a:pt x="10704" y="533"/>
                </a:cubicBezTo>
                <a:cubicBezTo>
                  <a:pt x="10739" y="544"/>
                  <a:pt x="10763" y="556"/>
                  <a:pt x="10758" y="582"/>
                </a:cubicBezTo>
                <a:cubicBezTo>
                  <a:pt x="10724" y="797"/>
                  <a:pt x="10707" y="998"/>
                  <a:pt x="10670" y="1198"/>
                </a:cubicBezTo>
                <a:cubicBezTo>
                  <a:pt x="10641" y="1352"/>
                  <a:pt x="10611" y="1506"/>
                  <a:pt x="10584" y="1660"/>
                </a:cubicBezTo>
                <a:cubicBezTo>
                  <a:pt x="10580" y="1683"/>
                  <a:pt x="10575" y="1692"/>
                  <a:pt x="10562" y="1692"/>
                </a:cubicBezTo>
                <a:cubicBezTo>
                  <a:pt x="10557" y="1692"/>
                  <a:pt x="10549" y="1690"/>
                  <a:pt x="10540" y="1686"/>
                </a:cubicBezTo>
                <a:cubicBezTo>
                  <a:pt x="10242" y="1568"/>
                  <a:pt x="9939" y="1470"/>
                  <a:pt x="9629" y="1393"/>
                </a:cubicBezTo>
                <a:cubicBezTo>
                  <a:pt x="9589" y="1383"/>
                  <a:pt x="9584" y="1361"/>
                  <a:pt x="9588" y="1330"/>
                </a:cubicBezTo>
                <a:cubicBezTo>
                  <a:pt x="9604" y="1188"/>
                  <a:pt x="9620" y="1046"/>
                  <a:pt x="9637" y="904"/>
                </a:cubicBezTo>
                <a:cubicBezTo>
                  <a:pt x="9653" y="769"/>
                  <a:pt x="9667" y="631"/>
                  <a:pt x="9668" y="494"/>
                </a:cubicBezTo>
                <a:cubicBezTo>
                  <a:pt x="9668" y="372"/>
                  <a:pt x="9668" y="339"/>
                  <a:pt x="9732" y="339"/>
                </a:cubicBezTo>
                <a:close/>
                <a:moveTo>
                  <a:pt x="6816" y="497"/>
                </a:moveTo>
                <a:cubicBezTo>
                  <a:pt x="6832" y="497"/>
                  <a:pt x="6844" y="504"/>
                  <a:pt x="6850" y="530"/>
                </a:cubicBezTo>
                <a:cubicBezTo>
                  <a:pt x="6908" y="797"/>
                  <a:pt x="6996" y="1055"/>
                  <a:pt x="7063" y="1319"/>
                </a:cubicBezTo>
                <a:cubicBezTo>
                  <a:pt x="7064" y="1329"/>
                  <a:pt x="7067" y="1339"/>
                  <a:pt x="7071" y="1354"/>
                </a:cubicBezTo>
                <a:cubicBezTo>
                  <a:pt x="7076" y="1385"/>
                  <a:pt x="7043" y="1382"/>
                  <a:pt x="7024" y="1388"/>
                </a:cubicBezTo>
                <a:cubicBezTo>
                  <a:pt x="6867" y="1433"/>
                  <a:pt x="6714" y="1484"/>
                  <a:pt x="6563" y="1547"/>
                </a:cubicBezTo>
                <a:cubicBezTo>
                  <a:pt x="6401" y="1616"/>
                  <a:pt x="6242" y="1691"/>
                  <a:pt x="6089" y="1780"/>
                </a:cubicBezTo>
                <a:cubicBezTo>
                  <a:pt x="6075" y="1789"/>
                  <a:pt x="6065" y="1793"/>
                  <a:pt x="6057" y="1793"/>
                </a:cubicBezTo>
                <a:cubicBezTo>
                  <a:pt x="6044" y="1793"/>
                  <a:pt x="6037" y="1781"/>
                  <a:pt x="6028" y="1754"/>
                </a:cubicBezTo>
                <a:cubicBezTo>
                  <a:pt x="5933" y="1466"/>
                  <a:pt x="5846" y="1175"/>
                  <a:pt x="5736" y="891"/>
                </a:cubicBezTo>
                <a:cubicBezTo>
                  <a:pt x="5721" y="853"/>
                  <a:pt x="5727" y="838"/>
                  <a:pt x="5766" y="822"/>
                </a:cubicBezTo>
                <a:cubicBezTo>
                  <a:pt x="6098" y="687"/>
                  <a:pt x="6440" y="582"/>
                  <a:pt x="6789" y="501"/>
                </a:cubicBezTo>
                <a:cubicBezTo>
                  <a:pt x="6799" y="499"/>
                  <a:pt x="6808" y="497"/>
                  <a:pt x="6816" y="497"/>
                </a:cubicBezTo>
                <a:close/>
                <a:moveTo>
                  <a:pt x="11038" y="649"/>
                </a:moveTo>
                <a:cubicBezTo>
                  <a:pt x="11050" y="649"/>
                  <a:pt x="11066" y="654"/>
                  <a:pt x="11090" y="663"/>
                </a:cubicBezTo>
                <a:cubicBezTo>
                  <a:pt x="11277" y="732"/>
                  <a:pt x="11459" y="812"/>
                  <a:pt x="11630" y="919"/>
                </a:cubicBezTo>
                <a:cubicBezTo>
                  <a:pt x="11664" y="939"/>
                  <a:pt x="11675" y="958"/>
                  <a:pt x="11669" y="1003"/>
                </a:cubicBezTo>
                <a:cubicBezTo>
                  <a:pt x="11644" y="1183"/>
                  <a:pt x="11625" y="1364"/>
                  <a:pt x="11605" y="1543"/>
                </a:cubicBezTo>
                <a:cubicBezTo>
                  <a:pt x="11582" y="1749"/>
                  <a:pt x="11557" y="1954"/>
                  <a:pt x="11532" y="2159"/>
                </a:cubicBezTo>
                <a:cubicBezTo>
                  <a:pt x="11530" y="2184"/>
                  <a:pt x="11526" y="2200"/>
                  <a:pt x="11511" y="2200"/>
                </a:cubicBezTo>
                <a:cubicBezTo>
                  <a:pt x="11503" y="2200"/>
                  <a:pt x="11492" y="2195"/>
                  <a:pt x="11477" y="2184"/>
                </a:cubicBezTo>
                <a:cubicBezTo>
                  <a:pt x="11289" y="2050"/>
                  <a:pt x="11089" y="1935"/>
                  <a:pt x="10880" y="1835"/>
                </a:cubicBezTo>
                <a:cubicBezTo>
                  <a:pt x="10856" y="1823"/>
                  <a:pt x="10827" y="1816"/>
                  <a:pt x="10833" y="1778"/>
                </a:cubicBezTo>
                <a:cubicBezTo>
                  <a:pt x="10866" y="1605"/>
                  <a:pt x="10898" y="1432"/>
                  <a:pt x="10929" y="1258"/>
                </a:cubicBezTo>
                <a:cubicBezTo>
                  <a:pt x="10963" y="1080"/>
                  <a:pt x="10984" y="899"/>
                  <a:pt x="11007" y="719"/>
                </a:cubicBezTo>
                <a:cubicBezTo>
                  <a:pt x="11014" y="668"/>
                  <a:pt x="11017" y="649"/>
                  <a:pt x="11038" y="649"/>
                </a:cubicBezTo>
                <a:close/>
                <a:moveTo>
                  <a:pt x="5465" y="962"/>
                </a:moveTo>
                <a:cubicBezTo>
                  <a:pt x="5489" y="962"/>
                  <a:pt x="5493" y="992"/>
                  <a:pt x="5499" y="1010"/>
                </a:cubicBezTo>
                <a:cubicBezTo>
                  <a:pt x="5556" y="1169"/>
                  <a:pt x="5611" y="1329"/>
                  <a:pt x="5663" y="1488"/>
                </a:cubicBezTo>
                <a:cubicBezTo>
                  <a:pt x="5709" y="1624"/>
                  <a:pt x="5750" y="1761"/>
                  <a:pt x="5797" y="1895"/>
                </a:cubicBezTo>
                <a:cubicBezTo>
                  <a:pt x="5809" y="1935"/>
                  <a:pt x="5804" y="1954"/>
                  <a:pt x="5769" y="1976"/>
                </a:cubicBezTo>
                <a:cubicBezTo>
                  <a:pt x="5545" y="2122"/>
                  <a:pt x="5333" y="2284"/>
                  <a:pt x="5146" y="2477"/>
                </a:cubicBezTo>
                <a:cubicBezTo>
                  <a:pt x="5131" y="2492"/>
                  <a:pt x="5121" y="2498"/>
                  <a:pt x="5113" y="2498"/>
                </a:cubicBezTo>
                <a:cubicBezTo>
                  <a:pt x="5101" y="2498"/>
                  <a:pt x="5094" y="2484"/>
                  <a:pt x="5086" y="2460"/>
                </a:cubicBezTo>
                <a:cubicBezTo>
                  <a:pt x="5013" y="2239"/>
                  <a:pt x="4955" y="2014"/>
                  <a:pt x="4903" y="1789"/>
                </a:cubicBezTo>
                <a:cubicBezTo>
                  <a:pt x="4876" y="1667"/>
                  <a:pt x="4846" y="1547"/>
                  <a:pt x="4817" y="1427"/>
                </a:cubicBezTo>
                <a:cubicBezTo>
                  <a:pt x="4814" y="1412"/>
                  <a:pt x="4810" y="1397"/>
                  <a:pt x="4806" y="1382"/>
                </a:cubicBezTo>
                <a:cubicBezTo>
                  <a:pt x="4801" y="1362"/>
                  <a:pt x="4815" y="1355"/>
                  <a:pt x="4829" y="1344"/>
                </a:cubicBezTo>
                <a:cubicBezTo>
                  <a:pt x="5017" y="1193"/>
                  <a:pt x="5228" y="1079"/>
                  <a:pt x="5442" y="968"/>
                </a:cubicBezTo>
                <a:cubicBezTo>
                  <a:pt x="5451" y="964"/>
                  <a:pt x="5459" y="962"/>
                  <a:pt x="5465" y="962"/>
                </a:cubicBezTo>
                <a:close/>
                <a:moveTo>
                  <a:pt x="15019" y="1410"/>
                </a:moveTo>
                <a:cubicBezTo>
                  <a:pt x="15082" y="1410"/>
                  <a:pt x="15146" y="1410"/>
                  <a:pt x="15210" y="1412"/>
                </a:cubicBezTo>
                <a:cubicBezTo>
                  <a:pt x="15326" y="1414"/>
                  <a:pt x="15332" y="1417"/>
                  <a:pt x="15322" y="1531"/>
                </a:cubicBezTo>
                <a:cubicBezTo>
                  <a:pt x="15295" y="1827"/>
                  <a:pt x="15330" y="2123"/>
                  <a:pt x="15325" y="2420"/>
                </a:cubicBezTo>
                <a:cubicBezTo>
                  <a:pt x="15323" y="2471"/>
                  <a:pt x="15308" y="2486"/>
                  <a:pt x="15269" y="2486"/>
                </a:cubicBezTo>
                <a:cubicBezTo>
                  <a:pt x="15264" y="2486"/>
                  <a:pt x="15259" y="2486"/>
                  <a:pt x="15253" y="2486"/>
                </a:cubicBezTo>
                <a:cubicBezTo>
                  <a:pt x="15184" y="2480"/>
                  <a:pt x="15116" y="2477"/>
                  <a:pt x="15048" y="2477"/>
                </a:cubicBezTo>
                <a:cubicBezTo>
                  <a:pt x="14810" y="2477"/>
                  <a:pt x="14575" y="2510"/>
                  <a:pt x="14341" y="2550"/>
                </a:cubicBezTo>
                <a:cubicBezTo>
                  <a:pt x="14332" y="2551"/>
                  <a:pt x="14324" y="2552"/>
                  <a:pt x="14318" y="2552"/>
                </a:cubicBezTo>
                <a:cubicBezTo>
                  <a:pt x="14288" y="2552"/>
                  <a:pt x="14281" y="2538"/>
                  <a:pt x="14282" y="2501"/>
                </a:cubicBezTo>
                <a:cubicBezTo>
                  <a:pt x="14284" y="2416"/>
                  <a:pt x="14282" y="2330"/>
                  <a:pt x="14282" y="2211"/>
                </a:cubicBezTo>
                <a:cubicBezTo>
                  <a:pt x="14289" y="2071"/>
                  <a:pt x="14269" y="1899"/>
                  <a:pt x="14270" y="1728"/>
                </a:cubicBezTo>
                <a:cubicBezTo>
                  <a:pt x="14270" y="1646"/>
                  <a:pt x="14277" y="1566"/>
                  <a:pt x="14282" y="1484"/>
                </a:cubicBezTo>
                <a:cubicBezTo>
                  <a:pt x="14285" y="1449"/>
                  <a:pt x="14300" y="1438"/>
                  <a:pt x="14333" y="1434"/>
                </a:cubicBezTo>
                <a:cubicBezTo>
                  <a:pt x="14561" y="1418"/>
                  <a:pt x="14790" y="1410"/>
                  <a:pt x="15019" y="1410"/>
                </a:cubicBezTo>
                <a:close/>
                <a:moveTo>
                  <a:pt x="15628" y="1447"/>
                </a:moveTo>
                <a:cubicBezTo>
                  <a:pt x="15630" y="1447"/>
                  <a:pt x="15634" y="1447"/>
                  <a:pt x="15637" y="1448"/>
                </a:cubicBezTo>
                <a:cubicBezTo>
                  <a:pt x="16020" y="1504"/>
                  <a:pt x="16398" y="1576"/>
                  <a:pt x="16761" y="1709"/>
                </a:cubicBezTo>
                <a:cubicBezTo>
                  <a:pt x="16792" y="1721"/>
                  <a:pt x="16810" y="1729"/>
                  <a:pt x="16807" y="1773"/>
                </a:cubicBezTo>
                <a:cubicBezTo>
                  <a:pt x="16778" y="2068"/>
                  <a:pt x="16719" y="2358"/>
                  <a:pt x="16636" y="2643"/>
                </a:cubicBezTo>
                <a:cubicBezTo>
                  <a:pt x="16614" y="2715"/>
                  <a:pt x="16606" y="2742"/>
                  <a:pt x="16575" y="2742"/>
                </a:cubicBezTo>
                <a:cubicBezTo>
                  <a:pt x="16556" y="2742"/>
                  <a:pt x="16530" y="2733"/>
                  <a:pt x="16488" y="2718"/>
                </a:cubicBezTo>
                <a:cubicBezTo>
                  <a:pt x="16218" y="2624"/>
                  <a:pt x="15944" y="2552"/>
                  <a:pt x="15661" y="2519"/>
                </a:cubicBezTo>
                <a:cubicBezTo>
                  <a:pt x="15604" y="2510"/>
                  <a:pt x="15580" y="2489"/>
                  <a:pt x="15586" y="2429"/>
                </a:cubicBezTo>
                <a:cubicBezTo>
                  <a:pt x="15591" y="2358"/>
                  <a:pt x="15587" y="2286"/>
                  <a:pt x="15587" y="2214"/>
                </a:cubicBezTo>
                <a:cubicBezTo>
                  <a:pt x="15585" y="2110"/>
                  <a:pt x="15585" y="2006"/>
                  <a:pt x="15578" y="1899"/>
                </a:cubicBezTo>
                <a:cubicBezTo>
                  <a:pt x="15569" y="1760"/>
                  <a:pt x="15585" y="1620"/>
                  <a:pt x="15599" y="1481"/>
                </a:cubicBezTo>
                <a:cubicBezTo>
                  <a:pt x="15601" y="1460"/>
                  <a:pt x="15606" y="1447"/>
                  <a:pt x="15628" y="1447"/>
                </a:cubicBezTo>
                <a:close/>
                <a:moveTo>
                  <a:pt x="17084" y="1848"/>
                </a:moveTo>
                <a:cubicBezTo>
                  <a:pt x="17095" y="1848"/>
                  <a:pt x="17112" y="1855"/>
                  <a:pt x="17139" y="1868"/>
                </a:cubicBezTo>
                <a:cubicBezTo>
                  <a:pt x="17371" y="1980"/>
                  <a:pt x="17583" y="2121"/>
                  <a:pt x="17784" y="2282"/>
                </a:cubicBezTo>
                <a:cubicBezTo>
                  <a:pt x="17802" y="2296"/>
                  <a:pt x="17823" y="2309"/>
                  <a:pt x="17826" y="2335"/>
                </a:cubicBezTo>
                <a:cubicBezTo>
                  <a:pt x="17823" y="2345"/>
                  <a:pt x="17818" y="2354"/>
                  <a:pt x="17812" y="2362"/>
                </a:cubicBezTo>
                <a:cubicBezTo>
                  <a:pt x="17694" y="2644"/>
                  <a:pt x="17560" y="2917"/>
                  <a:pt x="17425" y="3189"/>
                </a:cubicBezTo>
                <a:cubicBezTo>
                  <a:pt x="17415" y="3209"/>
                  <a:pt x="17406" y="3218"/>
                  <a:pt x="17395" y="3218"/>
                </a:cubicBezTo>
                <a:cubicBezTo>
                  <a:pt x="17387" y="3218"/>
                  <a:pt x="17377" y="3213"/>
                  <a:pt x="17366" y="3202"/>
                </a:cubicBezTo>
                <a:cubicBezTo>
                  <a:pt x="17220" y="3070"/>
                  <a:pt x="17056" y="2964"/>
                  <a:pt x="16876" y="2882"/>
                </a:cubicBezTo>
                <a:cubicBezTo>
                  <a:pt x="16839" y="2864"/>
                  <a:pt x="16853" y="2840"/>
                  <a:pt x="16859" y="2815"/>
                </a:cubicBezTo>
                <a:cubicBezTo>
                  <a:pt x="16909" y="2631"/>
                  <a:pt x="16967" y="2449"/>
                  <a:pt x="17000" y="2263"/>
                </a:cubicBezTo>
                <a:cubicBezTo>
                  <a:pt x="17021" y="2147"/>
                  <a:pt x="17039" y="2030"/>
                  <a:pt x="17055" y="1914"/>
                </a:cubicBezTo>
                <a:cubicBezTo>
                  <a:pt x="17062" y="1867"/>
                  <a:pt x="17066" y="1848"/>
                  <a:pt x="17084" y="1848"/>
                </a:cubicBezTo>
                <a:close/>
                <a:moveTo>
                  <a:pt x="11941" y="1144"/>
                </a:moveTo>
                <a:cubicBezTo>
                  <a:pt x="11947" y="1144"/>
                  <a:pt x="11956" y="1149"/>
                  <a:pt x="11969" y="1159"/>
                </a:cubicBezTo>
                <a:cubicBezTo>
                  <a:pt x="12062" y="1238"/>
                  <a:pt x="12152" y="1319"/>
                  <a:pt x="12238" y="1406"/>
                </a:cubicBezTo>
                <a:cubicBezTo>
                  <a:pt x="12308" y="1479"/>
                  <a:pt x="12375" y="1554"/>
                  <a:pt x="12457" y="1615"/>
                </a:cubicBezTo>
                <a:cubicBezTo>
                  <a:pt x="12513" y="1656"/>
                  <a:pt x="12570" y="1691"/>
                  <a:pt x="12635" y="1711"/>
                </a:cubicBezTo>
                <a:cubicBezTo>
                  <a:pt x="12665" y="1718"/>
                  <a:pt x="12677" y="1732"/>
                  <a:pt x="12679" y="1763"/>
                </a:cubicBezTo>
                <a:cubicBezTo>
                  <a:pt x="12682" y="1931"/>
                  <a:pt x="12666" y="2099"/>
                  <a:pt x="12648" y="2266"/>
                </a:cubicBezTo>
                <a:cubicBezTo>
                  <a:pt x="12629" y="2422"/>
                  <a:pt x="12614" y="2582"/>
                  <a:pt x="12596" y="2738"/>
                </a:cubicBezTo>
                <a:cubicBezTo>
                  <a:pt x="12575" y="2902"/>
                  <a:pt x="12561" y="3065"/>
                  <a:pt x="12546" y="3240"/>
                </a:cubicBezTo>
                <a:cubicBezTo>
                  <a:pt x="12458" y="3138"/>
                  <a:pt x="12379" y="3049"/>
                  <a:pt x="12302" y="2959"/>
                </a:cubicBezTo>
                <a:cubicBezTo>
                  <a:pt x="12148" y="2778"/>
                  <a:pt x="11978" y="2613"/>
                  <a:pt x="11809" y="2448"/>
                </a:cubicBezTo>
                <a:cubicBezTo>
                  <a:pt x="11786" y="2427"/>
                  <a:pt x="11774" y="2408"/>
                  <a:pt x="11778" y="2379"/>
                </a:cubicBezTo>
                <a:cubicBezTo>
                  <a:pt x="11804" y="2167"/>
                  <a:pt x="11829" y="1954"/>
                  <a:pt x="11855" y="1740"/>
                </a:cubicBezTo>
                <a:cubicBezTo>
                  <a:pt x="11876" y="1564"/>
                  <a:pt x="11897" y="1387"/>
                  <a:pt x="11917" y="1211"/>
                </a:cubicBezTo>
                <a:cubicBezTo>
                  <a:pt x="11918" y="1199"/>
                  <a:pt x="11920" y="1188"/>
                  <a:pt x="11923" y="1176"/>
                </a:cubicBezTo>
                <a:cubicBezTo>
                  <a:pt x="11926" y="1156"/>
                  <a:pt x="11930" y="1144"/>
                  <a:pt x="11941" y="1144"/>
                </a:cubicBezTo>
                <a:close/>
                <a:moveTo>
                  <a:pt x="13969" y="1483"/>
                </a:moveTo>
                <a:cubicBezTo>
                  <a:pt x="13998" y="1483"/>
                  <a:pt x="14006" y="1496"/>
                  <a:pt x="14006" y="1535"/>
                </a:cubicBezTo>
                <a:cubicBezTo>
                  <a:pt x="14005" y="1882"/>
                  <a:pt x="14006" y="2230"/>
                  <a:pt x="14006" y="2577"/>
                </a:cubicBezTo>
                <a:cubicBezTo>
                  <a:pt x="14006" y="2605"/>
                  <a:pt x="14006" y="2627"/>
                  <a:pt x="13970" y="2639"/>
                </a:cubicBezTo>
                <a:cubicBezTo>
                  <a:pt x="13564" y="2772"/>
                  <a:pt x="13193" y="2975"/>
                  <a:pt x="12852" y="3233"/>
                </a:cubicBezTo>
                <a:cubicBezTo>
                  <a:pt x="12844" y="3238"/>
                  <a:pt x="12835" y="3244"/>
                  <a:pt x="12815" y="3255"/>
                </a:cubicBezTo>
                <a:cubicBezTo>
                  <a:pt x="12819" y="3177"/>
                  <a:pt x="12819" y="3109"/>
                  <a:pt x="12828" y="3042"/>
                </a:cubicBezTo>
                <a:cubicBezTo>
                  <a:pt x="12861" y="2768"/>
                  <a:pt x="12897" y="2496"/>
                  <a:pt x="12922" y="2224"/>
                </a:cubicBezTo>
                <a:cubicBezTo>
                  <a:pt x="12934" y="2071"/>
                  <a:pt x="12946" y="1919"/>
                  <a:pt x="12954" y="1766"/>
                </a:cubicBezTo>
                <a:cubicBezTo>
                  <a:pt x="12955" y="1743"/>
                  <a:pt x="12960" y="1729"/>
                  <a:pt x="12987" y="1722"/>
                </a:cubicBezTo>
                <a:cubicBezTo>
                  <a:pt x="13308" y="1651"/>
                  <a:pt x="13618" y="1537"/>
                  <a:pt x="13944" y="1485"/>
                </a:cubicBezTo>
                <a:cubicBezTo>
                  <a:pt x="13954" y="1484"/>
                  <a:pt x="13962" y="1483"/>
                  <a:pt x="13969" y="1483"/>
                </a:cubicBezTo>
                <a:close/>
                <a:moveTo>
                  <a:pt x="3200" y="2230"/>
                </a:moveTo>
                <a:cubicBezTo>
                  <a:pt x="3227" y="2230"/>
                  <a:pt x="3254" y="2230"/>
                  <a:pt x="3282" y="2232"/>
                </a:cubicBezTo>
                <a:cubicBezTo>
                  <a:pt x="3333" y="2235"/>
                  <a:pt x="3344" y="2262"/>
                  <a:pt x="3344" y="2303"/>
                </a:cubicBezTo>
                <a:lnTo>
                  <a:pt x="3344" y="2705"/>
                </a:lnTo>
                <a:cubicBezTo>
                  <a:pt x="3341" y="2887"/>
                  <a:pt x="3349" y="3070"/>
                  <a:pt x="3356" y="3251"/>
                </a:cubicBezTo>
                <a:cubicBezTo>
                  <a:pt x="3358" y="3283"/>
                  <a:pt x="3354" y="3298"/>
                  <a:pt x="3339" y="3298"/>
                </a:cubicBezTo>
                <a:cubicBezTo>
                  <a:pt x="3331" y="3298"/>
                  <a:pt x="3319" y="3294"/>
                  <a:pt x="3303" y="3286"/>
                </a:cubicBezTo>
                <a:cubicBezTo>
                  <a:pt x="3092" y="3183"/>
                  <a:pt x="2868" y="3127"/>
                  <a:pt x="2632" y="3127"/>
                </a:cubicBezTo>
                <a:cubicBezTo>
                  <a:pt x="2630" y="3127"/>
                  <a:pt x="2628" y="3127"/>
                  <a:pt x="2626" y="3127"/>
                </a:cubicBezTo>
                <a:cubicBezTo>
                  <a:pt x="2581" y="3127"/>
                  <a:pt x="2567" y="3110"/>
                  <a:pt x="2572" y="3069"/>
                </a:cubicBezTo>
                <a:cubicBezTo>
                  <a:pt x="2590" y="2921"/>
                  <a:pt x="2607" y="2773"/>
                  <a:pt x="2625" y="2625"/>
                </a:cubicBezTo>
                <a:cubicBezTo>
                  <a:pt x="2635" y="2543"/>
                  <a:pt x="2645" y="2460"/>
                  <a:pt x="2665" y="2380"/>
                </a:cubicBezTo>
                <a:cubicBezTo>
                  <a:pt x="2670" y="2358"/>
                  <a:pt x="2677" y="2338"/>
                  <a:pt x="2703" y="2327"/>
                </a:cubicBezTo>
                <a:cubicBezTo>
                  <a:pt x="2864" y="2261"/>
                  <a:pt x="3028" y="2230"/>
                  <a:pt x="3200" y="2230"/>
                </a:cubicBezTo>
                <a:close/>
                <a:moveTo>
                  <a:pt x="2372" y="2495"/>
                </a:moveTo>
                <a:lnTo>
                  <a:pt x="2372" y="2495"/>
                </a:lnTo>
                <a:cubicBezTo>
                  <a:pt x="2361" y="2598"/>
                  <a:pt x="2350" y="2693"/>
                  <a:pt x="2340" y="2789"/>
                </a:cubicBezTo>
                <a:cubicBezTo>
                  <a:pt x="2330" y="2889"/>
                  <a:pt x="2310" y="2992"/>
                  <a:pt x="2310" y="3095"/>
                </a:cubicBezTo>
                <a:cubicBezTo>
                  <a:pt x="2310" y="3133"/>
                  <a:pt x="2299" y="3148"/>
                  <a:pt x="2258" y="3154"/>
                </a:cubicBezTo>
                <a:cubicBezTo>
                  <a:pt x="1982" y="3194"/>
                  <a:pt x="1719" y="3280"/>
                  <a:pt x="1471" y="3409"/>
                </a:cubicBezTo>
                <a:cubicBezTo>
                  <a:pt x="1386" y="3453"/>
                  <a:pt x="1305" y="3504"/>
                  <a:pt x="1222" y="3551"/>
                </a:cubicBezTo>
                <a:cubicBezTo>
                  <a:pt x="1528" y="3120"/>
                  <a:pt x="1890" y="2748"/>
                  <a:pt x="2372" y="2495"/>
                </a:cubicBezTo>
                <a:close/>
                <a:moveTo>
                  <a:pt x="4579" y="1568"/>
                </a:moveTo>
                <a:cubicBezTo>
                  <a:pt x="4602" y="1660"/>
                  <a:pt x="4624" y="1745"/>
                  <a:pt x="4643" y="1832"/>
                </a:cubicBezTo>
                <a:cubicBezTo>
                  <a:pt x="4705" y="2115"/>
                  <a:pt x="4785" y="2391"/>
                  <a:pt x="4877" y="2665"/>
                </a:cubicBezTo>
                <a:cubicBezTo>
                  <a:pt x="4895" y="2718"/>
                  <a:pt x="4890" y="2754"/>
                  <a:pt x="4853" y="2799"/>
                </a:cubicBezTo>
                <a:cubicBezTo>
                  <a:pt x="4659" y="3028"/>
                  <a:pt x="4499" y="3281"/>
                  <a:pt x="4374" y="3552"/>
                </a:cubicBezTo>
                <a:cubicBezTo>
                  <a:pt x="4371" y="3557"/>
                  <a:pt x="4368" y="3562"/>
                  <a:pt x="4358" y="3577"/>
                </a:cubicBezTo>
                <a:cubicBezTo>
                  <a:pt x="4339" y="3473"/>
                  <a:pt x="4322" y="3379"/>
                  <a:pt x="4311" y="3285"/>
                </a:cubicBezTo>
                <a:cubicBezTo>
                  <a:pt x="4261" y="2931"/>
                  <a:pt x="4215" y="2577"/>
                  <a:pt x="4137" y="2227"/>
                </a:cubicBezTo>
                <a:cubicBezTo>
                  <a:pt x="4124" y="2172"/>
                  <a:pt x="4135" y="2118"/>
                  <a:pt x="4167" y="2073"/>
                </a:cubicBezTo>
                <a:cubicBezTo>
                  <a:pt x="4284" y="1905"/>
                  <a:pt x="4413" y="1744"/>
                  <a:pt x="4552" y="1593"/>
                </a:cubicBezTo>
                <a:cubicBezTo>
                  <a:pt x="4558" y="1587"/>
                  <a:pt x="4566" y="1579"/>
                  <a:pt x="4579" y="1568"/>
                </a:cubicBezTo>
                <a:close/>
                <a:moveTo>
                  <a:pt x="18046" y="2526"/>
                </a:moveTo>
                <a:cubicBezTo>
                  <a:pt x="18054" y="2526"/>
                  <a:pt x="18063" y="2533"/>
                  <a:pt x="18075" y="2545"/>
                </a:cubicBezTo>
                <a:cubicBezTo>
                  <a:pt x="18235" y="2701"/>
                  <a:pt x="18371" y="2876"/>
                  <a:pt x="18497" y="3060"/>
                </a:cubicBezTo>
                <a:cubicBezTo>
                  <a:pt x="18515" y="3088"/>
                  <a:pt x="18517" y="3110"/>
                  <a:pt x="18500" y="3136"/>
                </a:cubicBezTo>
                <a:cubicBezTo>
                  <a:pt x="18370" y="3321"/>
                  <a:pt x="18283" y="3529"/>
                  <a:pt x="18167" y="3721"/>
                </a:cubicBezTo>
                <a:cubicBezTo>
                  <a:pt x="18112" y="3809"/>
                  <a:pt x="18062" y="3899"/>
                  <a:pt x="18005" y="3998"/>
                </a:cubicBezTo>
                <a:cubicBezTo>
                  <a:pt x="17950" y="3894"/>
                  <a:pt x="17895" y="3801"/>
                  <a:pt x="17837" y="3712"/>
                </a:cubicBezTo>
                <a:cubicBezTo>
                  <a:pt x="17776" y="3622"/>
                  <a:pt x="17707" y="3539"/>
                  <a:pt x="17635" y="3457"/>
                </a:cubicBezTo>
                <a:cubicBezTo>
                  <a:pt x="17615" y="3436"/>
                  <a:pt x="17609" y="3421"/>
                  <a:pt x="17624" y="3392"/>
                </a:cubicBezTo>
                <a:cubicBezTo>
                  <a:pt x="17760" y="3115"/>
                  <a:pt x="17903" y="2840"/>
                  <a:pt x="18023" y="2553"/>
                </a:cubicBezTo>
                <a:cubicBezTo>
                  <a:pt x="18031" y="2534"/>
                  <a:pt x="18038" y="2526"/>
                  <a:pt x="18046" y="2526"/>
                </a:cubicBezTo>
                <a:close/>
                <a:moveTo>
                  <a:pt x="3631" y="2287"/>
                </a:moveTo>
                <a:cubicBezTo>
                  <a:pt x="3643" y="2287"/>
                  <a:pt x="3662" y="2293"/>
                  <a:pt x="3691" y="2302"/>
                </a:cubicBezTo>
                <a:cubicBezTo>
                  <a:pt x="3743" y="2320"/>
                  <a:pt x="3796" y="2343"/>
                  <a:pt x="3853" y="2344"/>
                </a:cubicBezTo>
                <a:cubicBezTo>
                  <a:pt x="3881" y="2345"/>
                  <a:pt x="3889" y="2361"/>
                  <a:pt x="3894" y="2385"/>
                </a:cubicBezTo>
                <a:cubicBezTo>
                  <a:pt x="3939" y="2624"/>
                  <a:pt x="3981" y="2864"/>
                  <a:pt x="4012" y="3106"/>
                </a:cubicBezTo>
                <a:cubicBezTo>
                  <a:pt x="4040" y="3338"/>
                  <a:pt x="4080" y="3568"/>
                  <a:pt x="4120" y="3799"/>
                </a:cubicBezTo>
                <a:cubicBezTo>
                  <a:pt x="4133" y="3875"/>
                  <a:pt x="4143" y="3954"/>
                  <a:pt x="4158" y="4046"/>
                </a:cubicBezTo>
                <a:cubicBezTo>
                  <a:pt x="4037" y="3875"/>
                  <a:pt x="3902" y="3737"/>
                  <a:pt x="3762" y="3602"/>
                </a:cubicBezTo>
                <a:cubicBezTo>
                  <a:pt x="3750" y="3591"/>
                  <a:pt x="3741" y="3576"/>
                  <a:pt x="3728" y="3570"/>
                </a:cubicBezTo>
                <a:cubicBezTo>
                  <a:pt x="3628" y="3516"/>
                  <a:pt x="3620" y="3428"/>
                  <a:pt x="3618" y="3324"/>
                </a:cubicBezTo>
                <a:cubicBezTo>
                  <a:pt x="3610" y="3005"/>
                  <a:pt x="3612" y="2684"/>
                  <a:pt x="3609" y="2364"/>
                </a:cubicBezTo>
                <a:cubicBezTo>
                  <a:pt x="3609" y="2307"/>
                  <a:pt x="3609" y="2287"/>
                  <a:pt x="3631" y="2287"/>
                </a:cubicBezTo>
                <a:close/>
                <a:moveTo>
                  <a:pt x="18671" y="3356"/>
                </a:moveTo>
                <a:cubicBezTo>
                  <a:pt x="18744" y="3508"/>
                  <a:pt x="18800" y="3653"/>
                  <a:pt x="18852" y="3800"/>
                </a:cubicBezTo>
                <a:cubicBezTo>
                  <a:pt x="18884" y="3889"/>
                  <a:pt x="18912" y="3980"/>
                  <a:pt x="18950" y="4067"/>
                </a:cubicBezTo>
                <a:cubicBezTo>
                  <a:pt x="18967" y="4105"/>
                  <a:pt x="18964" y="4134"/>
                  <a:pt x="18940" y="4166"/>
                </a:cubicBezTo>
                <a:cubicBezTo>
                  <a:pt x="18810" y="4333"/>
                  <a:pt x="18682" y="4500"/>
                  <a:pt x="18554" y="4669"/>
                </a:cubicBezTo>
                <a:cubicBezTo>
                  <a:pt x="18484" y="4761"/>
                  <a:pt x="18414" y="4854"/>
                  <a:pt x="18342" y="4945"/>
                </a:cubicBezTo>
                <a:cubicBezTo>
                  <a:pt x="18336" y="4954"/>
                  <a:pt x="18331" y="4969"/>
                  <a:pt x="18319" y="4969"/>
                </a:cubicBezTo>
                <a:cubicBezTo>
                  <a:pt x="18317" y="4969"/>
                  <a:pt x="18315" y="4969"/>
                  <a:pt x="18313" y="4968"/>
                </a:cubicBezTo>
                <a:cubicBezTo>
                  <a:pt x="18300" y="4964"/>
                  <a:pt x="18303" y="4948"/>
                  <a:pt x="18300" y="4938"/>
                </a:cubicBezTo>
                <a:cubicBezTo>
                  <a:pt x="18245" y="4737"/>
                  <a:pt x="18207" y="4534"/>
                  <a:pt x="18139" y="4337"/>
                </a:cubicBezTo>
                <a:cubicBezTo>
                  <a:pt x="18132" y="4313"/>
                  <a:pt x="18143" y="4297"/>
                  <a:pt x="18153" y="4277"/>
                </a:cubicBezTo>
                <a:cubicBezTo>
                  <a:pt x="18283" y="4048"/>
                  <a:pt x="18414" y="3819"/>
                  <a:pt x="18543" y="3591"/>
                </a:cubicBezTo>
                <a:cubicBezTo>
                  <a:pt x="18585" y="3516"/>
                  <a:pt x="18624" y="3441"/>
                  <a:pt x="18671" y="3356"/>
                </a:cubicBezTo>
                <a:close/>
                <a:moveTo>
                  <a:pt x="19168" y="4325"/>
                </a:moveTo>
                <a:cubicBezTo>
                  <a:pt x="19174" y="4325"/>
                  <a:pt x="19180" y="4326"/>
                  <a:pt x="19188" y="4330"/>
                </a:cubicBezTo>
                <a:cubicBezTo>
                  <a:pt x="19369" y="4424"/>
                  <a:pt x="19566" y="4481"/>
                  <a:pt x="19741" y="4587"/>
                </a:cubicBezTo>
                <a:cubicBezTo>
                  <a:pt x="19883" y="4674"/>
                  <a:pt x="19886" y="4670"/>
                  <a:pt x="19783" y="4803"/>
                </a:cubicBezTo>
                <a:cubicBezTo>
                  <a:pt x="19609" y="5024"/>
                  <a:pt x="19436" y="5246"/>
                  <a:pt x="19265" y="5468"/>
                </a:cubicBezTo>
                <a:cubicBezTo>
                  <a:pt x="19248" y="5490"/>
                  <a:pt x="19233" y="5500"/>
                  <a:pt x="19214" y="5500"/>
                </a:cubicBezTo>
                <a:cubicBezTo>
                  <a:pt x="19203" y="5500"/>
                  <a:pt x="19189" y="5496"/>
                  <a:pt x="19173" y="5488"/>
                </a:cubicBezTo>
                <a:cubicBezTo>
                  <a:pt x="18998" y="5397"/>
                  <a:pt x="18809" y="5345"/>
                  <a:pt x="18621" y="5291"/>
                </a:cubicBezTo>
                <a:cubicBezTo>
                  <a:pt x="18579" y="5280"/>
                  <a:pt x="18537" y="5263"/>
                  <a:pt x="18496" y="5246"/>
                </a:cubicBezTo>
                <a:cubicBezTo>
                  <a:pt x="18485" y="5242"/>
                  <a:pt x="18478" y="5233"/>
                  <a:pt x="18468" y="5225"/>
                </a:cubicBezTo>
                <a:cubicBezTo>
                  <a:pt x="18478" y="5209"/>
                  <a:pt x="18485" y="5196"/>
                  <a:pt x="18496" y="5182"/>
                </a:cubicBezTo>
                <a:cubicBezTo>
                  <a:pt x="18708" y="4905"/>
                  <a:pt x="18919" y="4628"/>
                  <a:pt x="19132" y="4351"/>
                </a:cubicBezTo>
                <a:cubicBezTo>
                  <a:pt x="19142" y="4337"/>
                  <a:pt x="19152" y="4325"/>
                  <a:pt x="19168" y="4325"/>
                </a:cubicBezTo>
                <a:close/>
                <a:moveTo>
                  <a:pt x="20081" y="4867"/>
                </a:moveTo>
                <a:cubicBezTo>
                  <a:pt x="20090" y="4867"/>
                  <a:pt x="20099" y="4873"/>
                  <a:pt x="20111" y="4886"/>
                </a:cubicBezTo>
                <a:cubicBezTo>
                  <a:pt x="20316" y="5114"/>
                  <a:pt x="20485" y="5365"/>
                  <a:pt x="20609" y="5646"/>
                </a:cubicBezTo>
                <a:cubicBezTo>
                  <a:pt x="20617" y="5660"/>
                  <a:pt x="20620" y="5675"/>
                  <a:pt x="20624" y="5685"/>
                </a:cubicBezTo>
                <a:cubicBezTo>
                  <a:pt x="20629" y="5706"/>
                  <a:pt x="20618" y="5715"/>
                  <a:pt x="20608" y="5725"/>
                </a:cubicBezTo>
                <a:cubicBezTo>
                  <a:pt x="20510" y="5834"/>
                  <a:pt x="20412" y="5944"/>
                  <a:pt x="20313" y="6053"/>
                </a:cubicBezTo>
                <a:cubicBezTo>
                  <a:pt x="20241" y="6135"/>
                  <a:pt x="20168" y="6216"/>
                  <a:pt x="20100" y="6300"/>
                </a:cubicBezTo>
                <a:cubicBezTo>
                  <a:pt x="20086" y="6317"/>
                  <a:pt x="20076" y="6325"/>
                  <a:pt x="20067" y="6325"/>
                </a:cubicBezTo>
                <a:cubicBezTo>
                  <a:pt x="20057" y="6325"/>
                  <a:pt x="20048" y="6314"/>
                  <a:pt x="20037" y="6295"/>
                </a:cubicBezTo>
                <a:cubicBezTo>
                  <a:pt x="19893" y="6068"/>
                  <a:pt x="19719" y="5865"/>
                  <a:pt x="19504" y="5700"/>
                </a:cubicBezTo>
                <a:cubicBezTo>
                  <a:pt x="19463" y="5668"/>
                  <a:pt x="19455" y="5647"/>
                  <a:pt x="19493" y="5601"/>
                </a:cubicBezTo>
                <a:cubicBezTo>
                  <a:pt x="19680" y="5367"/>
                  <a:pt x="19866" y="5128"/>
                  <a:pt x="20049" y="4891"/>
                </a:cubicBezTo>
                <a:cubicBezTo>
                  <a:pt x="20061" y="4876"/>
                  <a:pt x="20071" y="4867"/>
                  <a:pt x="20081" y="4867"/>
                </a:cubicBezTo>
                <a:close/>
                <a:moveTo>
                  <a:pt x="20725" y="5988"/>
                </a:moveTo>
                <a:cubicBezTo>
                  <a:pt x="20775" y="6165"/>
                  <a:pt x="20805" y="6333"/>
                  <a:pt x="20795" y="6504"/>
                </a:cubicBezTo>
                <a:cubicBezTo>
                  <a:pt x="20765" y="7029"/>
                  <a:pt x="20567" y="7486"/>
                  <a:pt x="20221" y="7879"/>
                </a:cubicBezTo>
                <a:cubicBezTo>
                  <a:pt x="20275" y="7684"/>
                  <a:pt x="20308" y="7490"/>
                  <a:pt x="20311" y="7289"/>
                </a:cubicBezTo>
                <a:cubicBezTo>
                  <a:pt x="20314" y="7072"/>
                  <a:pt x="20290" y="6860"/>
                  <a:pt x="20211" y="6657"/>
                </a:cubicBezTo>
                <a:cubicBezTo>
                  <a:pt x="20194" y="6616"/>
                  <a:pt x="20199" y="6589"/>
                  <a:pt x="20230" y="6555"/>
                </a:cubicBezTo>
                <a:cubicBezTo>
                  <a:pt x="20380" y="6387"/>
                  <a:pt x="20525" y="6216"/>
                  <a:pt x="20674" y="6046"/>
                </a:cubicBezTo>
                <a:cubicBezTo>
                  <a:pt x="20687" y="6030"/>
                  <a:pt x="20702" y="6015"/>
                  <a:pt x="20725" y="5988"/>
                </a:cubicBezTo>
                <a:close/>
                <a:moveTo>
                  <a:pt x="8226" y="1502"/>
                </a:moveTo>
                <a:cubicBezTo>
                  <a:pt x="8270" y="1502"/>
                  <a:pt x="8314" y="1503"/>
                  <a:pt x="8358" y="1505"/>
                </a:cubicBezTo>
                <a:cubicBezTo>
                  <a:pt x="8833" y="1521"/>
                  <a:pt x="9304" y="1579"/>
                  <a:pt x="9761" y="1712"/>
                </a:cubicBezTo>
                <a:cubicBezTo>
                  <a:pt x="10336" y="1878"/>
                  <a:pt x="10889" y="2091"/>
                  <a:pt x="11376" y="2451"/>
                </a:cubicBezTo>
                <a:cubicBezTo>
                  <a:pt x="11631" y="2639"/>
                  <a:pt x="11851" y="2863"/>
                  <a:pt x="12059" y="3099"/>
                </a:cubicBezTo>
                <a:cubicBezTo>
                  <a:pt x="12182" y="3235"/>
                  <a:pt x="12293" y="3381"/>
                  <a:pt x="12428" y="3509"/>
                </a:cubicBezTo>
                <a:cubicBezTo>
                  <a:pt x="12505" y="3581"/>
                  <a:pt x="12581" y="3617"/>
                  <a:pt x="12663" y="3617"/>
                </a:cubicBezTo>
                <a:cubicBezTo>
                  <a:pt x="12721" y="3617"/>
                  <a:pt x="12781" y="3599"/>
                  <a:pt x="12846" y="3563"/>
                </a:cubicBezTo>
                <a:cubicBezTo>
                  <a:pt x="12971" y="3494"/>
                  <a:pt x="13077" y="3400"/>
                  <a:pt x="13194" y="3321"/>
                </a:cubicBezTo>
                <a:cubicBezTo>
                  <a:pt x="13603" y="3049"/>
                  <a:pt x="14044" y="2857"/>
                  <a:pt x="14534" y="2793"/>
                </a:cubicBezTo>
                <a:cubicBezTo>
                  <a:pt x="14721" y="2768"/>
                  <a:pt x="14908" y="2747"/>
                  <a:pt x="15097" y="2747"/>
                </a:cubicBezTo>
                <a:cubicBezTo>
                  <a:pt x="15133" y="2747"/>
                  <a:pt x="15170" y="2748"/>
                  <a:pt x="15207" y="2750"/>
                </a:cubicBezTo>
                <a:cubicBezTo>
                  <a:pt x="15800" y="2778"/>
                  <a:pt x="16367" y="2912"/>
                  <a:pt x="16893" y="3198"/>
                </a:cubicBezTo>
                <a:cubicBezTo>
                  <a:pt x="17112" y="3317"/>
                  <a:pt x="17290" y="3487"/>
                  <a:pt x="17456" y="3671"/>
                </a:cubicBezTo>
                <a:cubicBezTo>
                  <a:pt x="17754" y="4005"/>
                  <a:pt x="17895" y="4410"/>
                  <a:pt x="17988" y="4836"/>
                </a:cubicBezTo>
                <a:cubicBezTo>
                  <a:pt x="18005" y="4914"/>
                  <a:pt x="18029" y="4990"/>
                  <a:pt x="18046" y="5067"/>
                </a:cubicBezTo>
                <a:cubicBezTo>
                  <a:pt x="18109" y="5338"/>
                  <a:pt x="18285" y="5489"/>
                  <a:pt x="18550" y="5556"/>
                </a:cubicBezTo>
                <a:cubicBezTo>
                  <a:pt x="18810" y="5622"/>
                  <a:pt x="19065" y="5706"/>
                  <a:pt x="19282" y="5872"/>
                </a:cubicBezTo>
                <a:cubicBezTo>
                  <a:pt x="19644" y="6151"/>
                  <a:pt x="19912" y="6497"/>
                  <a:pt x="20008" y="6953"/>
                </a:cubicBezTo>
                <a:cubicBezTo>
                  <a:pt x="20063" y="7212"/>
                  <a:pt x="20034" y="7469"/>
                  <a:pt x="19970" y="7724"/>
                </a:cubicBezTo>
                <a:cubicBezTo>
                  <a:pt x="19893" y="8040"/>
                  <a:pt x="19697" y="8261"/>
                  <a:pt x="19432" y="8430"/>
                </a:cubicBezTo>
                <a:cubicBezTo>
                  <a:pt x="19382" y="8462"/>
                  <a:pt x="19327" y="8475"/>
                  <a:pt x="19271" y="8475"/>
                </a:cubicBezTo>
                <a:cubicBezTo>
                  <a:pt x="19240" y="8475"/>
                  <a:pt x="19210" y="8472"/>
                  <a:pt x="19179" y="8465"/>
                </a:cubicBezTo>
                <a:cubicBezTo>
                  <a:pt x="19157" y="8461"/>
                  <a:pt x="19138" y="8459"/>
                  <a:pt x="19120" y="8459"/>
                </a:cubicBezTo>
                <a:cubicBezTo>
                  <a:pt x="19050" y="8459"/>
                  <a:pt x="19012" y="8495"/>
                  <a:pt x="18990" y="8579"/>
                </a:cubicBezTo>
                <a:cubicBezTo>
                  <a:pt x="18983" y="8601"/>
                  <a:pt x="18974" y="8609"/>
                  <a:pt x="18951" y="8613"/>
                </a:cubicBezTo>
                <a:cubicBezTo>
                  <a:pt x="18837" y="8633"/>
                  <a:pt x="18721" y="8639"/>
                  <a:pt x="18605" y="8639"/>
                </a:cubicBezTo>
                <a:cubicBezTo>
                  <a:pt x="18496" y="8639"/>
                  <a:pt x="18388" y="8633"/>
                  <a:pt x="18279" y="8627"/>
                </a:cubicBezTo>
                <a:cubicBezTo>
                  <a:pt x="18136" y="8618"/>
                  <a:pt x="17992" y="8624"/>
                  <a:pt x="17848" y="8615"/>
                </a:cubicBezTo>
                <a:cubicBezTo>
                  <a:pt x="17630" y="8604"/>
                  <a:pt x="17409" y="8608"/>
                  <a:pt x="17191" y="8600"/>
                </a:cubicBezTo>
                <a:cubicBezTo>
                  <a:pt x="16774" y="8584"/>
                  <a:pt x="16357" y="8574"/>
                  <a:pt x="15941" y="8564"/>
                </a:cubicBezTo>
                <a:cubicBezTo>
                  <a:pt x="15683" y="8557"/>
                  <a:pt x="15425" y="8547"/>
                  <a:pt x="15167" y="8541"/>
                </a:cubicBezTo>
                <a:cubicBezTo>
                  <a:pt x="14882" y="8533"/>
                  <a:pt x="14598" y="8523"/>
                  <a:pt x="14313" y="8516"/>
                </a:cubicBezTo>
                <a:cubicBezTo>
                  <a:pt x="14057" y="8510"/>
                  <a:pt x="13802" y="8501"/>
                  <a:pt x="13545" y="8494"/>
                </a:cubicBezTo>
                <a:cubicBezTo>
                  <a:pt x="13139" y="8481"/>
                  <a:pt x="12732" y="8469"/>
                  <a:pt x="12324" y="8459"/>
                </a:cubicBezTo>
                <a:cubicBezTo>
                  <a:pt x="12068" y="8453"/>
                  <a:pt x="11810" y="8443"/>
                  <a:pt x="11552" y="8435"/>
                </a:cubicBezTo>
                <a:cubicBezTo>
                  <a:pt x="11272" y="8428"/>
                  <a:pt x="10994" y="8420"/>
                  <a:pt x="10714" y="8412"/>
                </a:cubicBezTo>
                <a:cubicBezTo>
                  <a:pt x="10464" y="8406"/>
                  <a:pt x="10215" y="8398"/>
                  <a:pt x="9965" y="8391"/>
                </a:cubicBezTo>
                <a:cubicBezTo>
                  <a:pt x="9541" y="8377"/>
                  <a:pt x="9116" y="8365"/>
                  <a:pt x="8692" y="8354"/>
                </a:cubicBezTo>
                <a:cubicBezTo>
                  <a:pt x="8445" y="8347"/>
                  <a:pt x="8200" y="8338"/>
                  <a:pt x="7953" y="8331"/>
                </a:cubicBezTo>
                <a:cubicBezTo>
                  <a:pt x="7529" y="8317"/>
                  <a:pt x="7104" y="8305"/>
                  <a:pt x="6679" y="8294"/>
                </a:cubicBezTo>
                <a:cubicBezTo>
                  <a:pt x="6427" y="8288"/>
                  <a:pt x="6176" y="8280"/>
                  <a:pt x="5923" y="8273"/>
                </a:cubicBezTo>
                <a:cubicBezTo>
                  <a:pt x="5507" y="8259"/>
                  <a:pt x="5090" y="8247"/>
                  <a:pt x="4673" y="8236"/>
                </a:cubicBezTo>
                <a:cubicBezTo>
                  <a:pt x="4417" y="8229"/>
                  <a:pt x="4162" y="8222"/>
                  <a:pt x="3905" y="8214"/>
                </a:cubicBezTo>
                <a:cubicBezTo>
                  <a:pt x="3489" y="8202"/>
                  <a:pt x="3071" y="8188"/>
                  <a:pt x="2655" y="8179"/>
                </a:cubicBezTo>
                <a:cubicBezTo>
                  <a:pt x="2392" y="8174"/>
                  <a:pt x="2131" y="8163"/>
                  <a:pt x="1869" y="8158"/>
                </a:cubicBezTo>
                <a:cubicBezTo>
                  <a:pt x="1547" y="8150"/>
                  <a:pt x="1226" y="8137"/>
                  <a:pt x="903" y="8127"/>
                </a:cubicBezTo>
                <a:cubicBezTo>
                  <a:pt x="855" y="8125"/>
                  <a:pt x="831" y="8096"/>
                  <a:pt x="808" y="8060"/>
                </a:cubicBezTo>
                <a:cubicBezTo>
                  <a:pt x="754" y="7972"/>
                  <a:pt x="730" y="7871"/>
                  <a:pt x="695" y="7774"/>
                </a:cubicBezTo>
                <a:cubicBezTo>
                  <a:pt x="580" y="7451"/>
                  <a:pt x="450" y="7133"/>
                  <a:pt x="377" y="6797"/>
                </a:cubicBezTo>
                <a:cubicBezTo>
                  <a:pt x="331" y="6592"/>
                  <a:pt x="299" y="6387"/>
                  <a:pt x="285" y="6177"/>
                </a:cubicBezTo>
                <a:cubicBezTo>
                  <a:pt x="258" y="5720"/>
                  <a:pt x="331" y="5281"/>
                  <a:pt x="502" y="4857"/>
                </a:cubicBezTo>
                <a:cubicBezTo>
                  <a:pt x="631" y="4535"/>
                  <a:pt x="831" y="4256"/>
                  <a:pt x="1083" y="4017"/>
                </a:cubicBezTo>
                <a:cubicBezTo>
                  <a:pt x="1417" y="3699"/>
                  <a:pt x="1815" y="3506"/>
                  <a:pt x="2268" y="3428"/>
                </a:cubicBezTo>
                <a:cubicBezTo>
                  <a:pt x="2362" y="3413"/>
                  <a:pt x="2457" y="3399"/>
                  <a:pt x="2524" y="3399"/>
                </a:cubicBezTo>
                <a:cubicBezTo>
                  <a:pt x="2534" y="3399"/>
                  <a:pt x="2544" y="3399"/>
                  <a:pt x="2552" y="3400"/>
                </a:cubicBezTo>
                <a:cubicBezTo>
                  <a:pt x="2554" y="3400"/>
                  <a:pt x="2555" y="3400"/>
                  <a:pt x="2557" y="3400"/>
                </a:cubicBezTo>
                <a:cubicBezTo>
                  <a:pt x="2991" y="3400"/>
                  <a:pt x="3315" y="3553"/>
                  <a:pt x="3591" y="3815"/>
                </a:cubicBezTo>
                <a:cubicBezTo>
                  <a:pt x="3746" y="3961"/>
                  <a:pt x="3874" y="4129"/>
                  <a:pt x="4006" y="4295"/>
                </a:cubicBezTo>
                <a:cubicBezTo>
                  <a:pt x="4031" y="4327"/>
                  <a:pt x="4059" y="4357"/>
                  <a:pt x="4089" y="4384"/>
                </a:cubicBezTo>
                <a:cubicBezTo>
                  <a:pt x="4118" y="4410"/>
                  <a:pt x="4156" y="4424"/>
                  <a:pt x="4194" y="4424"/>
                </a:cubicBezTo>
                <a:cubicBezTo>
                  <a:pt x="4197" y="4424"/>
                  <a:pt x="4200" y="4424"/>
                  <a:pt x="4202" y="4424"/>
                </a:cubicBezTo>
                <a:cubicBezTo>
                  <a:pt x="4307" y="4417"/>
                  <a:pt x="4427" y="4311"/>
                  <a:pt x="4457" y="4209"/>
                </a:cubicBezTo>
                <a:cubicBezTo>
                  <a:pt x="4529" y="3961"/>
                  <a:pt x="4575" y="3708"/>
                  <a:pt x="4710" y="3482"/>
                </a:cubicBezTo>
                <a:cubicBezTo>
                  <a:pt x="4847" y="3249"/>
                  <a:pt x="5003" y="3031"/>
                  <a:pt x="5183" y="2829"/>
                </a:cubicBezTo>
                <a:cubicBezTo>
                  <a:pt x="5574" y="2390"/>
                  <a:pt x="6056" y="2079"/>
                  <a:pt x="6586" y="1835"/>
                </a:cubicBezTo>
                <a:cubicBezTo>
                  <a:pt x="6908" y="1687"/>
                  <a:pt x="7249" y="1597"/>
                  <a:pt x="7600" y="1548"/>
                </a:cubicBezTo>
                <a:cubicBezTo>
                  <a:pt x="7807" y="1520"/>
                  <a:pt x="8016" y="1502"/>
                  <a:pt x="8226" y="1502"/>
                </a:cubicBezTo>
                <a:close/>
                <a:moveTo>
                  <a:pt x="8687" y="0"/>
                </a:moveTo>
                <a:cubicBezTo>
                  <a:pt x="8557" y="0"/>
                  <a:pt x="8427" y="2"/>
                  <a:pt x="8296" y="9"/>
                </a:cubicBezTo>
                <a:cubicBezTo>
                  <a:pt x="8124" y="20"/>
                  <a:pt x="7952" y="29"/>
                  <a:pt x="7781" y="51"/>
                </a:cubicBezTo>
                <a:cubicBezTo>
                  <a:pt x="7446" y="95"/>
                  <a:pt x="7113" y="141"/>
                  <a:pt x="6783" y="219"/>
                </a:cubicBezTo>
                <a:cubicBezTo>
                  <a:pt x="6225" y="350"/>
                  <a:pt x="5686" y="527"/>
                  <a:pt x="5179" y="797"/>
                </a:cubicBezTo>
                <a:cubicBezTo>
                  <a:pt x="4806" y="994"/>
                  <a:pt x="4478" y="1244"/>
                  <a:pt x="4205" y="1569"/>
                </a:cubicBezTo>
                <a:cubicBezTo>
                  <a:pt x="4094" y="1703"/>
                  <a:pt x="4012" y="1859"/>
                  <a:pt x="3874" y="1972"/>
                </a:cubicBezTo>
                <a:cubicBezTo>
                  <a:pt x="3861" y="1982"/>
                  <a:pt x="3853" y="2000"/>
                  <a:pt x="3850" y="2018"/>
                </a:cubicBezTo>
                <a:cubicBezTo>
                  <a:pt x="3844" y="2043"/>
                  <a:pt x="3833" y="2051"/>
                  <a:pt x="3816" y="2051"/>
                </a:cubicBezTo>
                <a:cubicBezTo>
                  <a:pt x="3807" y="2051"/>
                  <a:pt x="3797" y="2048"/>
                  <a:pt x="3785" y="2045"/>
                </a:cubicBezTo>
                <a:cubicBezTo>
                  <a:pt x="3656" y="2014"/>
                  <a:pt x="3534" y="1964"/>
                  <a:pt x="3396" y="1962"/>
                </a:cubicBezTo>
                <a:cubicBezTo>
                  <a:pt x="3345" y="1960"/>
                  <a:pt x="3293" y="1959"/>
                  <a:pt x="3242" y="1959"/>
                </a:cubicBezTo>
                <a:cubicBezTo>
                  <a:pt x="3123" y="1959"/>
                  <a:pt x="3004" y="1965"/>
                  <a:pt x="2887" y="1987"/>
                </a:cubicBezTo>
                <a:cubicBezTo>
                  <a:pt x="2687" y="2026"/>
                  <a:pt x="2504" y="2111"/>
                  <a:pt x="2326" y="2207"/>
                </a:cubicBezTo>
                <a:cubicBezTo>
                  <a:pt x="2056" y="2355"/>
                  <a:pt x="1800" y="2520"/>
                  <a:pt x="1575" y="2733"/>
                </a:cubicBezTo>
                <a:cubicBezTo>
                  <a:pt x="1417" y="2883"/>
                  <a:pt x="1268" y="3041"/>
                  <a:pt x="1134" y="3212"/>
                </a:cubicBezTo>
                <a:cubicBezTo>
                  <a:pt x="905" y="3500"/>
                  <a:pt x="710" y="3810"/>
                  <a:pt x="573" y="4153"/>
                </a:cubicBezTo>
                <a:cubicBezTo>
                  <a:pt x="558" y="4192"/>
                  <a:pt x="539" y="4226"/>
                  <a:pt x="516" y="4261"/>
                </a:cubicBezTo>
                <a:cubicBezTo>
                  <a:pt x="415" y="4406"/>
                  <a:pt x="329" y="4560"/>
                  <a:pt x="262" y="4723"/>
                </a:cubicBezTo>
                <a:cubicBezTo>
                  <a:pt x="144" y="5005"/>
                  <a:pt x="68" y="5298"/>
                  <a:pt x="34" y="5603"/>
                </a:cubicBezTo>
                <a:cubicBezTo>
                  <a:pt x="5" y="5855"/>
                  <a:pt x="1" y="6106"/>
                  <a:pt x="27" y="6358"/>
                </a:cubicBezTo>
                <a:cubicBezTo>
                  <a:pt x="60" y="6679"/>
                  <a:pt x="126" y="6995"/>
                  <a:pt x="239" y="7296"/>
                </a:cubicBezTo>
                <a:cubicBezTo>
                  <a:pt x="359" y="7618"/>
                  <a:pt x="440" y="7957"/>
                  <a:pt x="615" y="8259"/>
                </a:cubicBezTo>
                <a:cubicBezTo>
                  <a:pt x="658" y="8336"/>
                  <a:pt x="700" y="8384"/>
                  <a:pt x="788" y="8387"/>
                </a:cubicBezTo>
                <a:cubicBezTo>
                  <a:pt x="1022" y="8390"/>
                  <a:pt x="1257" y="8400"/>
                  <a:pt x="1491" y="8408"/>
                </a:cubicBezTo>
                <a:cubicBezTo>
                  <a:pt x="1742" y="8418"/>
                  <a:pt x="1992" y="8424"/>
                  <a:pt x="2242" y="8431"/>
                </a:cubicBezTo>
                <a:cubicBezTo>
                  <a:pt x="2517" y="8440"/>
                  <a:pt x="2792" y="8447"/>
                  <a:pt x="3067" y="8456"/>
                </a:cubicBezTo>
                <a:cubicBezTo>
                  <a:pt x="3328" y="8465"/>
                  <a:pt x="3587" y="8470"/>
                  <a:pt x="3847" y="8480"/>
                </a:cubicBezTo>
                <a:cubicBezTo>
                  <a:pt x="4109" y="8489"/>
                  <a:pt x="4370" y="8495"/>
                  <a:pt x="4631" y="8503"/>
                </a:cubicBezTo>
                <a:cubicBezTo>
                  <a:pt x="4892" y="8511"/>
                  <a:pt x="5151" y="8518"/>
                  <a:pt x="5411" y="8526"/>
                </a:cubicBezTo>
                <a:cubicBezTo>
                  <a:pt x="5686" y="8534"/>
                  <a:pt x="5961" y="8542"/>
                  <a:pt x="6236" y="8549"/>
                </a:cubicBezTo>
                <a:cubicBezTo>
                  <a:pt x="6484" y="8557"/>
                  <a:pt x="6730" y="8564"/>
                  <a:pt x="6976" y="8572"/>
                </a:cubicBezTo>
                <a:cubicBezTo>
                  <a:pt x="7254" y="8580"/>
                  <a:pt x="7531" y="8587"/>
                  <a:pt x="7808" y="8596"/>
                </a:cubicBezTo>
                <a:cubicBezTo>
                  <a:pt x="8068" y="8605"/>
                  <a:pt x="8327" y="8611"/>
                  <a:pt x="8588" y="8620"/>
                </a:cubicBezTo>
                <a:cubicBezTo>
                  <a:pt x="8989" y="8631"/>
                  <a:pt x="9391" y="8641"/>
                  <a:pt x="9791" y="8655"/>
                </a:cubicBezTo>
                <a:cubicBezTo>
                  <a:pt x="10051" y="8662"/>
                  <a:pt x="10310" y="8668"/>
                  <a:pt x="10571" y="8676"/>
                </a:cubicBezTo>
                <a:cubicBezTo>
                  <a:pt x="10841" y="8684"/>
                  <a:pt x="11111" y="8693"/>
                  <a:pt x="11380" y="8701"/>
                </a:cubicBezTo>
                <a:cubicBezTo>
                  <a:pt x="11636" y="8709"/>
                  <a:pt x="11892" y="8715"/>
                  <a:pt x="12147" y="8723"/>
                </a:cubicBezTo>
                <a:cubicBezTo>
                  <a:pt x="12427" y="8732"/>
                  <a:pt x="12706" y="8739"/>
                  <a:pt x="12985" y="8748"/>
                </a:cubicBezTo>
                <a:cubicBezTo>
                  <a:pt x="13238" y="8755"/>
                  <a:pt x="13488" y="8761"/>
                  <a:pt x="13741" y="8770"/>
                </a:cubicBezTo>
                <a:cubicBezTo>
                  <a:pt x="14025" y="8779"/>
                  <a:pt x="14307" y="8785"/>
                  <a:pt x="14590" y="8795"/>
                </a:cubicBezTo>
                <a:cubicBezTo>
                  <a:pt x="14835" y="8802"/>
                  <a:pt x="15078" y="8809"/>
                  <a:pt x="15323" y="8816"/>
                </a:cubicBezTo>
                <a:cubicBezTo>
                  <a:pt x="15600" y="8824"/>
                  <a:pt x="15877" y="8832"/>
                  <a:pt x="16154" y="8840"/>
                </a:cubicBezTo>
                <a:cubicBezTo>
                  <a:pt x="16409" y="8849"/>
                  <a:pt x="16663" y="8857"/>
                  <a:pt x="16916" y="8864"/>
                </a:cubicBezTo>
                <a:cubicBezTo>
                  <a:pt x="17197" y="8873"/>
                  <a:pt x="17479" y="8878"/>
                  <a:pt x="17759" y="8889"/>
                </a:cubicBezTo>
                <a:cubicBezTo>
                  <a:pt x="17976" y="8896"/>
                  <a:pt x="18193" y="8898"/>
                  <a:pt x="18411" y="8901"/>
                </a:cubicBezTo>
                <a:cubicBezTo>
                  <a:pt x="18427" y="8903"/>
                  <a:pt x="18445" y="8905"/>
                  <a:pt x="18463" y="8906"/>
                </a:cubicBezTo>
                <a:cubicBezTo>
                  <a:pt x="18549" y="8911"/>
                  <a:pt x="18636" y="8923"/>
                  <a:pt x="18722" y="8923"/>
                </a:cubicBezTo>
                <a:cubicBezTo>
                  <a:pt x="18742" y="8923"/>
                  <a:pt x="18761" y="8922"/>
                  <a:pt x="18780" y="8921"/>
                </a:cubicBezTo>
                <a:cubicBezTo>
                  <a:pt x="18897" y="8912"/>
                  <a:pt x="19012" y="8881"/>
                  <a:pt x="19127" y="8858"/>
                </a:cubicBezTo>
                <a:cubicBezTo>
                  <a:pt x="19304" y="8823"/>
                  <a:pt x="19460" y="8730"/>
                  <a:pt x="19623" y="8661"/>
                </a:cubicBezTo>
                <a:cubicBezTo>
                  <a:pt x="19951" y="8521"/>
                  <a:pt x="20221" y="8300"/>
                  <a:pt x="20457" y="8033"/>
                </a:cubicBezTo>
                <a:cubicBezTo>
                  <a:pt x="20743" y="7712"/>
                  <a:pt x="20908" y="7331"/>
                  <a:pt x="21016" y="6922"/>
                </a:cubicBezTo>
                <a:cubicBezTo>
                  <a:pt x="21049" y="6798"/>
                  <a:pt x="21059" y="6672"/>
                  <a:pt x="21070" y="6544"/>
                </a:cubicBezTo>
                <a:lnTo>
                  <a:pt x="21070" y="6400"/>
                </a:lnTo>
                <a:cubicBezTo>
                  <a:pt x="21058" y="6278"/>
                  <a:pt x="21047" y="6155"/>
                  <a:pt x="21022" y="6033"/>
                </a:cubicBezTo>
                <a:cubicBezTo>
                  <a:pt x="20941" y="5653"/>
                  <a:pt x="20778" y="5308"/>
                  <a:pt x="20551" y="4992"/>
                </a:cubicBezTo>
                <a:cubicBezTo>
                  <a:pt x="20361" y="4727"/>
                  <a:pt x="20137" y="4497"/>
                  <a:pt x="19850" y="4332"/>
                </a:cubicBezTo>
                <a:cubicBezTo>
                  <a:pt x="19697" y="4245"/>
                  <a:pt x="19532" y="4186"/>
                  <a:pt x="19374" y="4115"/>
                </a:cubicBezTo>
                <a:cubicBezTo>
                  <a:pt x="19310" y="4086"/>
                  <a:pt x="19244" y="4047"/>
                  <a:pt x="19220" y="3981"/>
                </a:cubicBezTo>
                <a:cubicBezTo>
                  <a:pt x="19195" y="3917"/>
                  <a:pt x="19163" y="3856"/>
                  <a:pt x="19141" y="3789"/>
                </a:cubicBezTo>
                <a:cubicBezTo>
                  <a:pt x="19069" y="3578"/>
                  <a:pt x="18993" y="3368"/>
                  <a:pt x="18885" y="3172"/>
                </a:cubicBezTo>
                <a:cubicBezTo>
                  <a:pt x="18675" y="2788"/>
                  <a:pt x="18403" y="2451"/>
                  <a:pt x="18071" y="2164"/>
                </a:cubicBezTo>
                <a:cubicBezTo>
                  <a:pt x="17831" y="1956"/>
                  <a:pt x="17574" y="1773"/>
                  <a:pt x="17288" y="1634"/>
                </a:cubicBezTo>
                <a:cubicBezTo>
                  <a:pt x="16589" y="1295"/>
                  <a:pt x="15843" y="1159"/>
                  <a:pt x="15073" y="1132"/>
                </a:cubicBezTo>
                <a:cubicBezTo>
                  <a:pt x="15032" y="1130"/>
                  <a:pt x="14991" y="1130"/>
                  <a:pt x="14950" y="1130"/>
                </a:cubicBezTo>
                <a:cubicBezTo>
                  <a:pt x="14780" y="1130"/>
                  <a:pt x="14610" y="1142"/>
                  <a:pt x="14440" y="1153"/>
                </a:cubicBezTo>
                <a:cubicBezTo>
                  <a:pt x="14249" y="1164"/>
                  <a:pt x="14059" y="1189"/>
                  <a:pt x="13871" y="1221"/>
                </a:cubicBezTo>
                <a:cubicBezTo>
                  <a:pt x="13624" y="1264"/>
                  <a:pt x="13385" y="1333"/>
                  <a:pt x="13145" y="1401"/>
                </a:cubicBezTo>
                <a:cubicBezTo>
                  <a:pt x="13072" y="1421"/>
                  <a:pt x="13000" y="1453"/>
                  <a:pt x="12925" y="1453"/>
                </a:cubicBezTo>
                <a:cubicBezTo>
                  <a:pt x="12895" y="1453"/>
                  <a:pt x="12866" y="1449"/>
                  <a:pt x="12835" y="1437"/>
                </a:cubicBezTo>
                <a:cubicBezTo>
                  <a:pt x="12830" y="1434"/>
                  <a:pt x="12823" y="1433"/>
                  <a:pt x="12817" y="1433"/>
                </a:cubicBezTo>
                <a:cubicBezTo>
                  <a:pt x="12809" y="1433"/>
                  <a:pt x="12801" y="1435"/>
                  <a:pt x="12795" y="1438"/>
                </a:cubicBezTo>
                <a:cubicBezTo>
                  <a:pt x="12777" y="1446"/>
                  <a:pt x="12761" y="1450"/>
                  <a:pt x="12746" y="1450"/>
                </a:cubicBezTo>
                <a:cubicBezTo>
                  <a:pt x="12705" y="1450"/>
                  <a:pt x="12671" y="1424"/>
                  <a:pt x="12635" y="1400"/>
                </a:cubicBezTo>
                <a:cubicBezTo>
                  <a:pt x="12578" y="1361"/>
                  <a:pt x="12532" y="1312"/>
                  <a:pt x="12485" y="1263"/>
                </a:cubicBezTo>
                <a:cubicBezTo>
                  <a:pt x="12311" y="1079"/>
                  <a:pt x="12116" y="915"/>
                  <a:pt x="11907" y="770"/>
                </a:cubicBezTo>
                <a:cubicBezTo>
                  <a:pt x="11606" y="561"/>
                  <a:pt x="11272" y="429"/>
                  <a:pt x="10929" y="315"/>
                </a:cubicBezTo>
                <a:cubicBezTo>
                  <a:pt x="10541" y="187"/>
                  <a:pt x="10141" y="106"/>
                  <a:pt x="9734" y="57"/>
                </a:cubicBezTo>
                <a:cubicBezTo>
                  <a:pt x="9481" y="28"/>
                  <a:pt x="9226" y="3"/>
                  <a:pt x="8971" y="2"/>
                </a:cubicBezTo>
                <a:cubicBezTo>
                  <a:pt x="8876" y="1"/>
                  <a:pt x="8782" y="0"/>
                  <a:pt x="8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8" name="Google Shape;1958;p35">
            <a:extLst>
              <a:ext uri="{FF2B5EF4-FFF2-40B4-BE49-F238E27FC236}">
                <a16:creationId xmlns:a16="http://schemas.microsoft.com/office/drawing/2014/main" id="{95AC5187-70AC-3C81-BD50-AAFC4DC5A3D6}"/>
              </a:ext>
            </a:extLst>
          </p:cNvPr>
          <p:cNvSpPr/>
          <p:nvPr/>
        </p:nvSpPr>
        <p:spPr>
          <a:xfrm>
            <a:off x="1365412" y="2059275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9" name="Google Shape;1959;p35">
            <a:extLst>
              <a:ext uri="{FF2B5EF4-FFF2-40B4-BE49-F238E27FC236}">
                <a16:creationId xmlns:a16="http://schemas.microsoft.com/office/drawing/2014/main" id="{31AA59F5-F011-3A36-E122-0F9E97B1A9F4}"/>
              </a:ext>
            </a:extLst>
          </p:cNvPr>
          <p:cNvSpPr/>
          <p:nvPr/>
        </p:nvSpPr>
        <p:spPr>
          <a:xfrm>
            <a:off x="7881117" y="2059275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0" name="Google Shape;1960;p35">
            <a:extLst>
              <a:ext uri="{FF2B5EF4-FFF2-40B4-BE49-F238E27FC236}">
                <a16:creationId xmlns:a16="http://schemas.microsoft.com/office/drawing/2014/main" id="{5DDF2BBD-B32D-9D91-ADAD-2BA93306DC4E}"/>
              </a:ext>
            </a:extLst>
          </p:cNvPr>
          <p:cNvSpPr/>
          <p:nvPr/>
        </p:nvSpPr>
        <p:spPr>
          <a:xfrm>
            <a:off x="554655" y="5995625"/>
            <a:ext cx="841748" cy="1204786"/>
          </a:xfrm>
          <a:custGeom>
            <a:avLst/>
            <a:gdLst/>
            <a:ahLst/>
            <a:cxnLst/>
            <a:rect l="l" t="t" r="r" b="b"/>
            <a:pathLst>
              <a:path w="9099" h="13030" extrusionOk="0">
                <a:moveTo>
                  <a:pt x="5508" y="3015"/>
                </a:moveTo>
                <a:cubicBezTo>
                  <a:pt x="5507" y="3016"/>
                  <a:pt x="5553" y="3046"/>
                  <a:pt x="5569" y="3064"/>
                </a:cubicBezTo>
                <a:cubicBezTo>
                  <a:pt x="5659" y="3166"/>
                  <a:pt x="5652" y="3339"/>
                  <a:pt x="5624" y="3460"/>
                </a:cubicBezTo>
                <a:cubicBezTo>
                  <a:pt x="5566" y="3728"/>
                  <a:pt x="5410" y="3955"/>
                  <a:pt x="5204" y="4117"/>
                </a:cubicBezTo>
                <a:cubicBezTo>
                  <a:pt x="5208" y="3916"/>
                  <a:pt x="5217" y="3715"/>
                  <a:pt x="5244" y="3517"/>
                </a:cubicBezTo>
                <a:cubicBezTo>
                  <a:pt x="5261" y="3378"/>
                  <a:pt x="5290" y="3249"/>
                  <a:pt x="5344" y="3158"/>
                </a:cubicBezTo>
                <a:cubicBezTo>
                  <a:pt x="5348" y="3153"/>
                  <a:pt x="5351" y="3149"/>
                  <a:pt x="5352" y="3147"/>
                </a:cubicBezTo>
                <a:cubicBezTo>
                  <a:pt x="5353" y="3145"/>
                  <a:pt x="5357" y="3143"/>
                  <a:pt x="5363" y="3138"/>
                </a:cubicBezTo>
                <a:cubicBezTo>
                  <a:pt x="5375" y="3124"/>
                  <a:pt x="5390" y="3112"/>
                  <a:pt x="5403" y="3098"/>
                </a:cubicBezTo>
                <a:cubicBezTo>
                  <a:pt x="5426" y="3078"/>
                  <a:pt x="5451" y="3057"/>
                  <a:pt x="5477" y="3039"/>
                </a:cubicBezTo>
                <a:cubicBezTo>
                  <a:pt x="5494" y="3025"/>
                  <a:pt x="5491" y="3018"/>
                  <a:pt x="5508" y="3015"/>
                </a:cubicBezTo>
                <a:close/>
                <a:moveTo>
                  <a:pt x="3512" y="2978"/>
                </a:moveTo>
                <a:cubicBezTo>
                  <a:pt x="3542" y="2978"/>
                  <a:pt x="3575" y="3005"/>
                  <a:pt x="3607" y="3076"/>
                </a:cubicBezTo>
                <a:cubicBezTo>
                  <a:pt x="3694" y="3261"/>
                  <a:pt x="3689" y="3453"/>
                  <a:pt x="3701" y="3666"/>
                </a:cubicBezTo>
                <a:cubicBezTo>
                  <a:pt x="3711" y="3818"/>
                  <a:pt x="3715" y="3972"/>
                  <a:pt x="3718" y="4126"/>
                </a:cubicBezTo>
                <a:cubicBezTo>
                  <a:pt x="3494" y="3927"/>
                  <a:pt x="3345" y="3636"/>
                  <a:pt x="3348" y="3339"/>
                </a:cubicBezTo>
                <a:cubicBezTo>
                  <a:pt x="3349" y="3235"/>
                  <a:pt x="3420" y="2978"/>
                  <a:pt x="3512" y="2978"/>
                </a:cubicBezTo>
                <a:close/>
                <a:moveTo>
                  <a:pt x="4928" y="4583"/>
                </a:moveTo>
                <a:lnTo>
                  <a:pt x="4928" y="4616"/>
                </a:lnTo>
                <a:cubicBezTo>
                  <a:pt x="4934" y="5258"/>
                  <a:pt x="4958" y="5899"/>
                  <a:pt x="4960" y="6541"/>
                </a:cubicBezTo>
                <a:cubicBezTo>
                  <a:pt x="4964" y="7405"/>
                  <a:pt x="4953" y="8271"/>
                  <a:pt x="4923" y="9135"/>
                </a:cubicBezTo>
                <a:lnTo>
                  <a:pt x="3946" y="9135"/>
                </a:lnTo>
                <a:cubicBezTo>
                  <a:pt x="3953" y="8177"/>
                  <a:pt x="3992" y="7219"/>
                  <a:pt x="4002" y="6262"/>
                </a:cubicBezTo>
                <a:cubicBezTo>
                  <a:pt x="4007" y="5707"/>
                  <a:pt x="4011" y="5151"/>
                  <a:pt x="4005" y="4595"/>
                </a:cubicBezTo>
                <a:lnTo>
                  <a:pt x="4005" y="4595"/>
                </a:lnTo>
                <a:cubicBezTo>
                  <a:pt x="4146" y="4639"/>
                  <a:pt x="4295" y="4661"/>
                  <a:pt x="4444" y="4661"/>
                </a:cubicBezTo>
                <a:cubicBezTo>
                  <a:pt x="4607" y="4661"/>
                  <a:pt x="4771" y="4635"/>
                  <a:pt x="4928" y="4583"/>
                </a:cubicBezTo>
                <a:close/>
                <a:moveTo>
                  <a:pt x="4201" y="278"/>
                </a:moveTo>
                <a:cubicBezTo>
                  <a:pt x="4612" y="278"/>
                  <a:pt x="5025" y="332"/>
                  <a:pt x="5424" y="431"/>
                </a:cubicBezTo>
                <a:cubicBezTo>
                  <a:pt x="6145" y="610"/>
                  <a:pt x="6838" y="927"/>
                  <a:pt x="7430" y="1377"/>
                </a:cubicBezTo>
                <a:cubicBezTo>
                  <a:pt x="7936" y="1762"/>
                  <a:pt x="8397" y="2273"/>
                  <a:pt x="8599" y="2888"/>
                </a:cubicBezTo>
                <a:cubicBezTo>
                  <a:pt x="8748" y="3341"/>
                  <a:pt x="8758" y="3851"/>
                  <a:pt x="8745" y="4325"/>
                </a:cubicBezTo>
                <a:cubicBezTo>
                  <a:pt x="8731" y="4851"/>
                  <a:pt x="8646" y="5375"/>
                  <a:pt x="8450" y="5865"/>
                </a:cubicBezTo>
                <a:cubicBezTo>
                  <a:pt x="8137" y="6650"/>
                  <a:pt x="7519" y="7275"/>
                  <a:pt x="6736" y="7596"/>
                </a:cubicBezTo>
                <a:cubicBezTo>
                  <a:pt x="6551" y="7673"/>
                  <a:pt x="6361" y="7731"/>
                  <a:pt x="6166" y="7776"/>
                </a:cubicBezTo>
                <a:cubicBezTo>
                  <a:pt x="6108" y="7790"/>
                  <a:pt x="6065" y="7850"/>
                  <a:pt x="6065" y="7909"/>
                </a:cubicBezTo>
                <a:lnTo>
                  <a:pt x="6065" y="9136"/>
                </a:lnTo>
                <a:lnTo>
                  <a:pt x="5197" y="9136"/>
                </a:lnTo>
                <a:cubicBezTo>
                  <a:pt x="5214" y="8673"/>
                  <a:pt x="5223" y="8209"/>
                  <a:pt x="5229" y="7746"/>
                </a:cubicBezTo>
                <a:cubicBezTo>
                  <a:pt x="5244" y="6669"/>
                  <a:pt x="5207" y="5594"/>
                  <a:pt x="5202" y="4519"/>
                </a:cubicBezTo>
                <a:lnTo>
                  <a:pt x="5202" y="4460"/>
                </a:lnTo>
                <a:cubicBezTo>
                  <a:pt x="5316" y="4395"/>
                  <a:pt x="5422" y="4315"/>
                  <a:pt x="5515" y="4220"/>
                </a:cubicBezTo>
                <a:cubicBezTo>
                  <a:pt x="5791" y="3936"/>
                  <a:pt x="6020" y="3455"/>
                  <a:pt x="5875" y="3057"/>
                </a:cubicBezTo>
                <a:cubicBezTo>
                  <a:pt x="5812" y="2883"/>
                  <a:pt x="5664" y="2749"/>
                  <a:pt x="5504" y="2749"/>
                </a:cubicBezTo>
                <a:cubicBezTo>
                  <a:pt x="5434" y="2749"/>
                  <a:pt x="5362" y="2774"/>
                  <a:pt x="5293" y="2832"/>
                </a:cubicBezTo>
                <a:cubicBezTo>
                  <a:pt x="5227" y="2888"/>
                  <a:pt x="5159" y="2940"/>
                  <a:pt x="5111" y="3013"/>
                </a:cubicBezTo>
                <a:cubicBezTo>
                  <a:pt x="5018" y="3154"/>
                  <a:pt x="4991" y="3333"/>
                  <a:pt x="4970" y="3496"/>
                </a:cubicBezTo>
                <a:cubicBezTo>
                  <a:pt x="4937" y="3758"/>
                  <a:pt x="4928" y="4022"/>
                  <a:pt x="4928" y="4286"/>
                </a:cubicBezTo>
                <a:cubicBezTo>
                  <a:pt x="4773" y="4354"/>
                  <a:pt x="4604" y="4392"/>
                  <a:pt x="4436" y="4392"/>
                </a:cubicBezTo>
                <a:cubicBezTo>
                  <a:pt x="4289" y="4392"/>
                  <a:pt x="4141" y="4363"/>
                  <a:pt x="4001" y="4303"/>
                </a:cubicBezTo>
                <a:cubicBezTo>
                  <a:pt x="3999" y="4263"/>
                  <a:pt x="3999" y="4225"/>
                  <a:pt x="3999" y="4186"/>
                </a:cubicBezTo>
                <a:cubicBezTo>
                  <a:pt x="3994" y="3948"/>
                  <a:pt x="3987" y="3708"/>
                  <a:pt x="3967" y="3471"/>
                </a:cubicBezTo>
                <a:cubicBezTo>
                  <a:pt x="3946" y="3222"/>
                  <a:pt x="3918" y="2880"/>
                  <a:pt x="3677" y="2739"/>
                </a:cubicBezTo>
                <a:cubicBezTo>
                  <a:pt x="3621" y="2706"/>
                  <a:pt x="3568" y="2692"/>
                  <a:pt x="3517" y="2692"/>
                </a:cubicBezTo>
                <a:cubicBezTo>
                  <a:pt x="3310" y="2692"/>
                  <a:pt x="3146" y="2926"/>
                  <a:pt x="3100" y="3123"/>
                </a:cubicBezTo>
                <a:cubicBezTo>
                  <a:pt x="3005" y="3531"/>
                  <a:pt x="3185" y="3983"/>
                  <a:pt x="3471" y="4274"/>
                </a:cubicBezTo>
                <a:cubicBezTo>
                  <a:pt x="3548" y="4353"/>
                  <a:pt x="3635" y="4418"/>
                  <a:pt x="3726" y="4473"/>
                </a:cubicBezTo>
                <a:cubicBezTo>
                  <a:pt x="3735" y="5064"/>
                  <a:pt x="3733" y="5654"/>
                  <a:pt x="3726" y="6246"/>
                </a:cubicBezTo>
                <a:cubicBezTo>
                  <a:pt x="3716" y="7209"/>
                  <a:pt x="3693" y="8172"/>
                  <a:pt x="3672" y="9136"/>
                </a:cubicBezTo>
                <a:lnTo>
                  <a:pt x="2903" y="9136"/>
                </a:lnTo>
                <a:cubicBezTo>
                  <a:pt x="2915" y="8727"/>
                  <a:pt x="2928" y="8318"/>
                  <a:pt x="2939" y="7909"/>
                </a:cubicBezTo>
                <a:cubicBezTo>
                  <a:pt x="2939" y="7907"/>
                  <a:pt x="2938" y="7906"/>
                  <a:pt x="2938" y="7903"/>
                </a:cubicBezTo>
                <a:cubicBezTo>
                  <a:pt x="2938" y="7891"/>
                  <a:pt x="2935" y="7878"/>
                  <a:pt x="2931" y="7865"/>
                </a:cubicBezTo>
                <a:cubicBezTo>
                  <a:pt x="2925" y="7845"/>
                  <a:pt x="2916" y="7826"/>
                  <a:pt x="2902" y="7812"/>
                </a:cubicBezTo>
                <a:cubicBezTo>
                  <a:pt x="2845" y="7743"/>
                  <a:pt x="2737" y="7706"/>
                  <a:pt x="2662" y="7671"/>
                </a:cubicBezTo>
                <a:cubicBezTo>
                  <a:pt x="2499" y="7593"/>
                  <a:pt x="2338" y="7515"/>
                  <a:pt x="2179" y="7429"/>
                </a:cubicBezTo>
                <a:cubicBezTo>
                  <a:pt x="1712" y="7171"/>
                  <a:pt x="1276" y="6839"/>
                  <a:pt x="956" y="6407"/>
                </a:cubicBezTo>
                <a:cubicBezTo>
                  <a:pt x="507" y="5803"/>
                  <a:pt x="331" y="5068"/>
                  <a:pt x="367" y="4322"/>
                </a:cubicBezTo>
                <a:cubicBezTo>
                  <a:pt x="394" y="3780"/>
                  <a:pt x="526" y="3245"/>
                  <a:pt x="705" y="2734"/>
                </a:cubicBezTo>
                <a:cubicBezTo>
                  <a:pt x="853" y="2314"/>
                  <a:pt x="1049" y="1912"/>
                  <a:pt x="1324" y="1560"/>
                </a:cubicBezTo>
                <a:cubicBezTo>
                  <a:pt x="2033" y="658"/>
                  <a:pt x="3106" y="278"/>
                  <a:pt x="4201" y="278"/>
                </a:cubicBezTo>
                <a:close/>
                <a:moveTo>
                  <a:pt x="2749" y="9410"/>
                </a:moveTo>
                <a:cubicBezTo>
                  <a:pt x="2752" y="9410"/>
                  <a:pt x="2756" y="9410"/>
                  <a:pt x="2759" y="9410"/>
                </a:cubicBezTo>
                <a:lnTo>
                  <a:pt x="6204" y="9410"/>
                </a:lnTo>
                <a:cubicBezTo>
                  <a:pt x="6437" y="9415"/>
                  <a:pt x="6625" y="9506"/>
                  <a:pt x="6685" y="9742"/>
                </a:cubicBezTo>
                <a:cubicBezTo>
                  <a:pt x="6731" y="9918"/>
                  <a:pt x="6709" y="10113"/>
                  <a:pt x="6657" y="10284"/>
                </a:cubicBezTo>
                <a:cubicBezTo>
                  <a:pt x="6639" y="10345"/>
                  <a:pt x="6623" y="10378"/>
                  <a:pt x="6617" y="10382"/>
                </a:cubicBezTo>
                <a:cubicBezTo>
                  <a:pt x="6573" y="10413"/>
                  <a:pt x="6518" y="10428"/>
                  <a:pt x="6466" y="10441"/>
                </a:cubicBezTo>
                <a:cubicBezTo>
                  <a:pt x="6464" y="10441"/>
                  <a:pt x="6461" y="10441"/>
                  <a:pt x="6459" y="10441"/>
                </a:cubicBezTo>
                <a:cubicBezTo>
                  <a:pt x="6439" y="10441"/>
                  <a:pt x="6419" y="10445"/>
                  <a:pt x="6404" y="10455"/>
                </a:cubicBezTo>
                <a:cubicBezTo>
                  <a:pt x="6144" y="10513"/>
                  <a:pt x="5871" y="10526"/>
                  <a:pt x="5606" y="10537"/>
                </a:cubicBezTo>
                <a:cubicBezTo>
                  <a:pt x="5214" y="10555"/>
                  <a:pt x="4821" y="10558"/>
                  <a:pt x="4428" y="10560"/>
                </a:cubicBezTo>
                <a:cubicBezTo>
                  <a:pt x="4238" y="10561"/>
                  <a:pt x="4048" y="10565"/>
                  <a:pt x="3858" y="10565"/>
                </a:cubicBezTo>
                <a:cubicBezTo>
                  <a:pt x="3640" y="10565"/>
                  <a:pt x="3422" y="10560"/>
                  <a:pt x="3205" y="10539"/>
                </a:cubicBezTo>
                <a:cubicBezTo>
                  <a:pt x="3074" y="10528"/>
                  <a:pt x="2902" y="10510"/>
                  <a:pt x="2734" y="10467"/>
                </a:cubicBezTo>
                <a:cubicBezTo>
                  <a:pt x="2715" y="10453"/>
                  <a:pt x="2691" y="10445"/>
                  <a:pt x="2665" y="10445"/>
                </a:cubicBezTo>
                <a:cubicBezTo>
                  <a:pt x="2663" y="10445"/>
                  <a:pt x="2660" y="10445"/>
                  <a:pt x="2657" y="10445"/>
                </a:cubicBezTo>
                <a:cubicBezTo>
                  <a:pt x="2441" y="10379"/>
                  <a:pt x="2247" y="10263"/>
                  <a:pt x="2195" y="10050"/>
                </a:cubicBezTo>
                <a:cubicBezTo>
                  <a:pt x="2159" y="9900"/>
                  <a:pt x="2184" y="9689"/>
                  <a:pt x="2301" y="9570"/>
                </a:cubicBezTo>
                <a:cubicBezTo>
                  <a:pt x="2413" y="9457"/>
                  <a:pt x="2592" y="9410"/>
                  <a:pt x="2749" y="9410"/>
                </a:cubicBezTo>
                <a:close/>
                <a:moveTo>
                  <a:pt x="6431" y="10731"/>
                </a:moveTo>
                <a:cubicBezTo>
                  <a:pt x="6620" y="10864"/>
                  <a:pt x="6912" y="11102"/>
                  <a:pt x="6794" y="11350"/>
                </a:cubicBezTo>
                <a:cubicBezTo>
                  <a:pt x="6710" y="11526"/>
                  <a:pt x="6485" y="11625"/>
                  <a:pt x="6307" y="11673"/>
                </a:cubicBezTo>
                <a:cubicBezTo>
                  <a:pt x="6020" y="11754"/>
                  <a:pt x="5662" y="11753"/>
                  <a:pt x="5336" y="11765"/>
                </a:cubicBezTo>
                <a:cubicBezTo>
                  <a:pt x="5078" y="11776"/>
                  <a:pt x="4819" y="11782"/>
                  <a:pt x="4561" y="11782"/>
                </a:cubicBezTo>
                <a:cubicBezTo>
                  <a:pt x="4320" y="11782"/>
                  <a:pt x="4080" y="11777"/>
                  <a:pt x="3839" y="11765"/>
                </a:cubicBezTo>
                <a:cubicBezTo>
                  <a:pt x="3480" y="11749"/>
                  <a:pt x="3102" y="11729"/>
                  <a:pt x="2750" y="11640"/>
                </a:cubicBezTo>
                <a:cubicBezTo>
                  <a:pt x="2733" y="11630"/>
                  <a:pt x="2714" y="11626"/>
                  <a:pt x="2695" y="11626"/>
                </a:cubicBezTo>
                <a:cubicBezTo>
                  <a:pt x="2649" y="11612"/>
                  <a:pt x="2605" y="11600"/>
                  <a:pt x="2561" y="11585"/>
                </a:cubicBezTo>
                <a:cubicBezTo>
                  <a:pt x="2376" y="11525"/>
                  <a:pt x="2253" y="11438"/>
                  <a:pt x="2232" y="11233"/>
                </a:cubicBezTo>
                <a:cubicBezTo>
                  <a:pt x="2206" y="10992"/>
                  <a:pt x="2496" y="10842"/>
                  <a:pt x="2688" y="10734"/>
                </a:cubicBezTo>
                <a:cubicBezTo>
                  <a:pt x="2707" y="10739"/>
                  <a:pt x="2727" y="10744"/>
                  <a:pt x="2748" y="10748"/>
                </a:cubicBezTo>
                <a:cubicBezTo>
                  <a:pt x="3102" y="10829"/>
                  <a:pt x="3468" y="10838"/>
                  <a:pt x="3832" y="10838"/>
                </a:cubicBezTo>
                <a:cubicBezTo>
                  <a:pt x="3916" y="10838"/>
                  <a:pt x="4001" y="10838"/>
                  <a:pt x="4085" y="10837"/>
                </a:cubicBezTo>
                <a:cubicBezTo>
                  <a:pt x="4570" y="10837"/>
                  <a:pt x="5056" y="10835"/>
                  <a:pt x="5541" y="10817"/>
                </a:cubicBezTo>
                <a:cubicBezTo>
                  <a:pt x="5836" y="10805"/>
                  <a:pt x="6140" y="10792"/>
                  <a:pt x="6431" y="10731"/>
                </a:cubicBezTo>
                <a:close/>
                <a:moveTo>
                  <a:pt x="6314" y="11957"/>
                </a:moveTo>
                <a:lnTo>
                  <a:pt x="6314" y="11957"/>
                </a:lnTo>
                <a:cubicBezTo>
                  <a:pt x="6172" y="12542"/>
                  <a:pt x="5401" y="12709"/>
                  <a:pt x="4860" y="12743"/>
                </a:cubicBezTo>
                <a:cubicBezTo>
                  <a:pt x="4792" y="12748"/>
                  <a:pt x="4722" y="12750"/>
                  <a:pt x="4650" y="12750"/>
                </a:cubicBezTo>
                <a:cubicBezTo>
                  <a:pt x="4054" y="12750"/>
                  <a:pt x="3376" y="12584"/>
                  <a:pt x="2996" y="12116"/>
                </a:cubicBezTo>
                <a:cubicBezTo>
                  <a:pt x="2954" y="12065"/>
                  <a:pt x="2919" y="12014"/>
                  <a:pt x="2889" y="11961"/>
                </a:cubicBezTo>
                <a:lnTo>
                  <a:pt x="2889" y="11961"/>
                </a:lnTo>
                <a:cubicBezTo>
                  <a:pt x="3096" y="11993"/>
                  <a:pt x="3306" y="12007"/>
                  <a:pt x="3488" y="12020"/>
                </a:cubicBezTo>
                <a:cubicBezTo>
                  <a:pt x="3838" y="12048"/>
                  <a:pt x="4190" y="12059"/>
                  <a:pt x="4541" y="12059"/>
                </a:cubicBezTo>
                <a:cubicBezTo>
                  <a:pt x="4780" y="12059"/>
                  <a:pt x="5020" y="12054"/>
                  <a:pt x="5259" y="12045"/>
                </a:cubicBezTo>
                <a:cubicBezTo>
                  <a:pt x="5597" y="12034"/>
                  <a:pt x="5976" y="12041"/>
                  <a:pt x="6314" y="11957"/>
                </a:cubicBezTo>
                <a:close/>
                <a:moveTo>
                  <a:pt x="4181" y="0"/>
                </a:moveTo>
                <a:cubicBezTo>
                  <a:pt x="3272" y="0"/>
                  <a:pt x="2375" y="248"/>
                  <a:pt x="1651" y="836"/>
                </a:cubicBezTo>
                <a:cubicBezTo>
                  <a:pt x="896" y="1449"/>
                  <a:pt x="486" y="2351"/>
                  <a:pt x="252" y="3276"/>
                </a:cubicBezTo>
                <a:cubicBezTo>
                  <a:pt x="29" y="4159"/>
                  <a:pt x="0" y="5105"/>
                  <a:pt x="371" y="5954"/>
                </a:cubicBezTo>
                <a:cubicBezTo>
                  <a:pt x="630" y="6545"/>
                  <a:pt x="1074" y="7027"/>
                  <a:pt x="1598" y="7396"/>
                </a:cubicBezTo>
                <a:cubicBezTo>
                  <a:pt x="1929" y="7628"/>
                  <a:pt x="2289" y="7783"/>
                  <a:pt x="2644" y="7971"/>
                </a:cubicBezTo>
                <a:cubicBezTo>
                  <a:pt x="2649" y="7974"/>
                  <a:pt x="2655" y="7976"/>
                  <a:pt x="2660" y="7980"/>
                </a:cubicBezTo>
                <a:lnTo>
                  <a:pt x="2625" y="9145"/>
                </a:lnTo>
                <a:cubicBezTo>
                  <a:pt x="2479" y="9162"/>
                  <a:pt x="2330" y="9211"/>
                  <a:pt x="2214" y="9290"/>
                </a:cubicBezTo>
                <a:cubicBezTo>
                  <a:pt x="1998" y="9436"/>
                  <a:pt x="1904" y="9682"/>
                  <a:pt x="1905" y="9936"/>
                </a:cubicBezTo>
                <a:cubicBezTo>
                  <a:pt x="1906" y="10264"/>
                  <a:pt x="2102" y="10480"/>
                  <a:pt x="2360" y="10615"/>
                </a:cubicBezTo>
                <a:cubicBezTo>
                  <a:pt x="2209" y="10714"/>
                  <a:pt x="2069" y="10830"/>
                  <a:pt x="1998" y="11001"/>
                </a:cubicBezTo>
                <a:cubicBezTo>
                  <a:pt x="1894" y="11248"/>
                  <a:pt x="1997" y="11566"/>
                  <a:pt x="2210" y="11724"/>
                </a:cubicBezTo>
                <a:cubicBezTo>
                  <a:pt x="2310" y="11797"/>
                  <a:pt x="2428" y="11849"/>
                  <a:pt x="2553" y="11890"/>
                </a:cubicBezTo>
                <a:cubicBezTo>
                  <a:pt x="2683" y="12396"/>
                  <a:pt x="3251" y="12738"/>
                  <a:pt x="3706" y="12881"/>
                </a:cubicBezTo>
                <a:cubicBezTo>
                  <a:pt x="4019" y="12978"/>
                  <a:pt x="4360" y="13029"/>
                  <a:pt x="4701" y="13029"/>
                </a:cubicBezTo>
                <a:cubicBezTo>
                  <a:pt x="5101" y="13029"/>
                  <a:pt x="5501" y="12959"/>
                  <a:pt x="5857" y="12806"/>
                </a:cubicBezTo>
                <a:cubicBezTo>
                  <a:pt x="6271" y="12629"/>
                  <a:pt x="6575" y="12304"/>
                  <a:pt x="6612" y="11853"/>
                </a:cubicBezTo>
                <a:cubicBezTo>
                  <a:pt x="6823" y="11754"/>
                  <a:pt x="7022" y="11598"/>
                  <a:pt x="7081" y="11366"/>
                </a:cubicBezTo>
                <a:cubicBezTo>
                  <a:pt x="7154" y="11067"/>
                  <a:pt x="6962" y="10817"/>
                  <a:pt x="6740" y="10627"/>
                </a:cubicBezTo>
                <a:cubicBezTo>
                  <a:pt x="6818" y="10578"/>
                  <a:pt x="6877" y="10506"/>
                  <a:pt x="6913" y="10398"/>
                </a:cubicBezTo>
                <a:cubicBezTo>
                  <a:pt x="6995" y="10158"/>
                  <a:pt x="7020" y="9865"/>
                  <a:pt x="6938" y="9622"/>
                </a:cubicBezTo>
                <a:cubicBezTo>
                  <a:pt x="6844" y="9340"/>
                  <a:pt x="6616" y="9191"/>
                  <a:pt x="6342" y="9149"/>
                </a:cubicBezTo>
                <a:lnTo>
                  <a:pt x="6342" y="8014"/>
                </a:lnTo>
                <a:cubicBezTo>
                  <a:pt x="7148" y="7800"/>
                  <a:pt x="7868" y="7339"/>
                  <a:pt x="8345" y="6647"/>
                </a:cubicBezTo>
                <a:cubicBezTo>
                  <a:pt x="8978" y="5728"/>
                  <a:pt x="9098" y="4553"/>
                  <a:pt x="8988" y="3470"/>
                </a:cubicBezTo>
                <a:cubicBezTo>
                  <a:pt x="8951" y="3102"/>
                  <a:pt x="8873" y="2762"/>
                  <a:pt x="8705" y="2430"/>
                </a:cubicBezTo>
                <a:cubicBezTo>
                  <a:pt x="8551" y="2128"/>
                  <a:pt x="8341" y="1852"/>
                  <a:pt x="8106" y="1609"/>
                </a:cubicBezTo>
                <a:cubicBezTo>
                  <a:pt x="7571" y="1057"/>
                  <a:pt x="6891" y="652"/>
                  <a:pt x="6177" y="379"/>
                </a:cubicBezTo>
                <a:cubicBezTo>
                  <a:pt x="5549" y="139"/>
                  <a:pt x="4861" y="0"/>
                  <a:pt x="41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1" name="Google Shape;1961;p35">
            <a:extLst>
              <a:ext uri="{FF2B5EF4-FFF2-40B4-BE49-F238E27FC236}">
                <a16:creationId xmlns:a16="http://schemas.microsoft.com/office/drawing/2014/main" id="{D014562C-534D-04B9-A0C1-07DEE4A4D36C}"/>
              </a:ext>
            </a:extLst>
          </p:cNvPr>
          <p:cNvSpPr/>
          <p:nvPr/>
        </p:nvSpPr>
        <p:spPr>
          <a:xfrm>
            <a:off x="1705896" y="6112492"/>
            <a:ext cx="153289" cy="79240"/>
          </a:xfrm>
          <a:custGeom>
            <a:avLst/>
            <a:gdLst/>
            <a:ahLst/>
            <a:cxnLst/>
            <a:rect l="l" t="t" r="r" b="b"/>
            <a:pathLst>
              <a:path w="1657" h="857" extrusionOk="0">
                <a:moveTo>
                  <a:pt x="150" y="1"/>
                </a:moveTo>
                <a:cubicBezTo>
                  <a:pt x="104" y="1"/>
                  <a:pt x="61" y="21"/>
                  <a:pt x="35" y="67"/>
                </a:cubicBezTo>
                <a:cubicBezTo>
                  <a:pt x="1" y="125"/>
                  <a:pt x="15" y="225"/>
                  <a:pt x="84" y="255"/>
                </a:cubicBezTo>
                <a:cubicBezTo>
                  <a:pt x="478" y="426"/>
                  <a:pt x="872" y="597"/>
                  <a:pt x="1267" y="768"/>
                </a:cubicBezTo>
                <a:cubicBezTo>
                  <a:pt x="1322" y="793"/>
                  <a:pt x="1378" y="815"/>
                  <a:pt x="1434" y="840"/>
                </a:cubicBezTo>
                <a:cubicBezTo>
                  <a:pt x="1458" y="851"/>
                  <a:pt x="1483" y="856"/>
                  <a:pt x="1508" y="856"/>
                </a:cubicBezTo>
                <a:cubicBezTo>
                  <a:pt x="1554" y="856"/>
                  <a:pt x="1597" y="837"/>
                  <a:pt x="1623" y="792"/>
                </a:cubicBezTo>
                <a:cubicBezTo>
                  <a:pt x="1657" y="733"/>
                  <a:pt x="1642" y="632"/>
                  <a:pt x="1574" y="602"/>
                </a:cubicBezTo>
                <a:cubicBezTo>
                  <a:pt x="1179" y="431"/>
                  <a:pt x="786" y="260"/>
                  <a:pt x="390" y="89"/>
                </a:cubicBezTo>
                <a:cubicBezTo>
                  <a:pt x="335" y="67"/>
                  <a:pt x="279" y="42"/>
                  <a:pt x="224" y="17"/>
                </a:cubicBezTo>
                <a:cubicBezTo>
                  <a:pt x="200" y="7"/>
                  <a:pt x="174" y="1"/>
                  <a:pt x="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2" name="Google Shape;1962;p35">
            <a:extLst>
              <a:ext uri="{FF2B5EF4-FFF2-40B4-BE49-F238E27FC236}">
                <a16:creationId xmlns:a16="http://schemas.microsoft.com/office/drawing/2014/main" id="{A9E7D5AA-492F-A3DE-27D8-965E11032A2D}"/>
              </a:ext>
            </a:extLst>
          </p:cNvPr>
          <p:cNvSpPr/>
          <p:nvPr/>
        </p:nvSpPr>
        <p:spPr>
          <a:xfrm>
            <a:off x="1676474" y="6369635"/>
            <a:ext cx="154862" cy="43735"/>
          </a:xfrm>
          <a:custGeom>
            <a:avLst/>
            <a:gdLst/>
            <a:ahLst/>
            <a:cxnLst/>
            <a:rect l="l" t="t" r="r" b="b"/>
            <a:pathLst>
              <a:path w="1674" h="473" extrusionOk="0">
                <a:moveTo>
                  <a:pt x="1515" y="0"/>
                </a:moveTo>
                <a:cubicBezTo>
                  <a:pt x="1506" y="0"/>
                  <a:pt x="1497" y="1"/>
                  <a:pt x="1487" y="2"/>
                </a:cubicBezTo>
                <a:cubicBezTo>
                  <a:pt x="1086" y="60"/>
                  <a:pt x="685" y="120"/>
                  <a:pt x="286" y="178"/>
                </a:cubicBezTo>
                <a:cubicBezTo>
                  <a:pt x="229" y="186"/>
                  <a:pt x="172" y="196"/>
                  <a:pt x="115" y="203"/>
                </a:cubicBezTo>
                <a:cubicBezTo>
                  <a:pt x="40" y="213"/>
                  <a:pt x="1" y="308"/>
                  <a:pt x="17" y="373"/>
                </a:cubicBezTo>
                <a:cubicBezTo>
                  <a:pt x="35" y="442"/>
                  <a:pt x="93" y="473"/>
                  <a:pt x="156" y="473"/>
                </a:cubicBezTo>
                <a:cubicBezTo>
                  <a:pt x="167" y="473"/>
                  <a:pt x="177" y="472"/>
                  <a:pt x="187" y="470"/>
                </a:cubicBezTo>
                <a:cubicBezTo>
                  <a:pt x="587" y="411"/>
                  <a:pt x="988" y="352"/>
                  <a:pt x="1389" y="293"/>
                </a:cubicBezTo>
                <a:cubicBezTo>
                  <a:pt x="1446" y="286"/>
                  <a:pt x="1503" y="277"/>
                  <a:pt x="1560" y="269"/>
                </a:cubicBezTo>
                <a:cubicBezTo>
                  <a:pt x="1633" y="259"/>
                  <a:pt x="1673" y="164"/>
                  <a:pt x="1656" y="99"/>
                </a:cubicBezTo>
                <a:cubicBezTo>
                  <a:pt x="1637" y="31"/>
                  <a:pt x="1579" y="0"/>
                  <a:pt x="15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3" name="Google Shape;1963;p35">
            <a:extLst>
              <a:ext uri="{FF2B5EF4-FFF2-40B4-BE49-F238E27FC236}">
                <a16:creationId xmlns:a16="http://schemas.microsoft.com/office/drawing/2014/main" id="{61325D85-56CB-7D75-AC3E-6A2D79958A45}"/>
              </a:ext>
            </a:extLst>
          </p:cNvPr>
          <p:cNvSpPr/>
          <p:nvPr/>
        </p:nvSpPr>
        <p:spPr>
          <a:xfrm>
            <a:off x="1712646" y="6514709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1330" y="1"/>
                </a:moveTo>
                <a:cubicBezTo>
                  <a:pt x="1308" y="1"/>
                  <a:pt x="1285" y="7"/>
                  <a:pt x="1262" y="20"/>
                </a:cubicBezTo>
                <a:cubicBezTo>
                  <a:pt x="932" y="202"/>
                  <a:pt x="604" y="383"/>
                  <a:pt x="274" y="565"/>
                </a:cubicBezTo>
                <a:cubicBezTo>
                  <a:pt x="227" y="591"/>
                  <a:pt x="180" y="617"/>
                  <a:pt x="133" y="643"/>
                </a:cubicBezTo>
                <a:cubicBezTo>
                  <a:pt x="1" y="716"/>
                  <a:pt x="81" y="900"/>
                  <a:pt x="204" y="900"/>
                </a:cubicBezTo>
                <a:cubicBezTo>
                  <a:pt x="226" y="900"/>
                  <a:pt x="249" y="894"/>
                  <a:pt x="273" y="881"/>
                </a:cubicBezTo>
                <a:cubicBezTo>
                  <a:pt x="601" y="699"/>
                  <a:pt x="930" y="518"/>
                  <a:pt x="1260" y="336"/>
                </a:cubicBezTo>
                <a:cubicBezTo>
                  <a:pt x="1306" y="310"/>
                  <a:pt x="1355" y="284"/>
                  <a:pt x="1402" y="258"/>
                </a:cubicBezTo>
                <a:cubicBezTo>
                  <a:pt x="1534" y="184"/>
                  <a:pt x="1453" y="1"/>
                  <a:pt x="13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4" name="Google Shape;1964;p35">
            <a:extLst>
              <a:ext uri="{FF2B5EF4-FFF2-40B4-BE49-F238E27FC236}">
                <a16:creationId xmlns:a16="http://schemas.microsoft.com/office/drawing/2014/main" id="{2F26D4B3-2922-E7DB-D328-B24249624303}"/>
              </a:ext>
            </a:extLst>
          </p:cNvPr>
          <p:cNvSpPr/>
          <p:nvPr/>
        </p:nvSpPr>
        <p:spPr>
          <a:xfrm>
            <a:off x="1821443" y="6663664"/>
            <a:ext cx="108699" cy="118722"/>
          </a:xfrm>
          <a:custGeom>
            <a:avLst/>
            <a:gdLst/>
            <a:ahLst/>
            <a:cxnLst/>
            <a:rect l="l" t="t" r="r" b="b"/>
            <a:pathLst>
              <a:path w="1175" h="1284" extrusionOk="0">
                <a:moveTo>
                  <a:pt x="1017" y="1"/>
                </a:moveTo>
                <a:cubicBezTo>
                  <a:pt x="982" y="1"/>
                  <a:pt x="946" y="13"/>
                  <a:pt x="922" y="41"/>
                </a:cubicBezTo>
                <a:cubicBezTo>
                  <a:pt x="671" y="335"/>
                  <a:pt x="418" y="627"/>
                  <a:pt x="165" y="921"/>
                </a:cubicBezTo>
                <a:cubicBezTo>
                  <a:pt x="129" y="964"/>
                  <a:pt x="93" y="1005"/>
                  <a:pt x="57" y="1047"/>
                </a:cubicBezTo>
                <a:cubicBezTo>
                  <a:pt x="8" y="1104"/>
                  <a:pt x="1" y="1187"/>
                  <a:pt x="57" y="1243"/>
                </a:cubicBezTo>
                <a:cubicBezTo>
                  <a:pt x="82" y="1269"/>
                  <a:pt x="121" y="1283"/>
                  <a:pt x="158" y="1283"/>
                </a:cubicBezTo>
                <a:cubicBezTo>
                  <a:pt x="194" y="1283"/>
                  <a:pt x="228" y="1271"/>
                  <a:pt x="252" y="1243"/>
                </a:cubicBezTo>
                <a:cubicBezTo>
                  <a:pt x="505" y="949"/>
                  <a:pt x="757" y="657"/>
                  <a:pt x="1009" y="363"/>
                </a:cubicBezTo>
                <a:cubicBezTo>
                  <a:pt x="1046" y="320"/>
                  <a:pt x="1082" y="279"/>
                  <a:pt x="1118" y="237"/>
                </a:cubicBezTo>
                <a:cubicBezTo>
                  <a:pt x="1168" y="180"/>
                  <a:pt x="1174" y="97"/>
                  <a:pt x="1118" y="41"/>
                </a:cubicBezTo>
                <a:cubicBezTo>
                  <a:pt x="1093" y="15"/>
                  <a:pt x="1055" y="1"/>
                  <a:pt x="10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5" name="Google Shape;1965;p35">
            <a:extLst>
              <a:ext uri="{FF2B5EF4-FFF2-40B4-BE49-F238E27FC236}">
                <a16:creationId xmlns:a16="http://schemas.microsoft.com/office/drawing/2014/main" id="{9EFC2776-44B7-7E76-A7C1-0998E55937F8}"/>
              </a:ext>
            </a:extLst>
          </p:cNvPr>
          <p:cNvSpPr/>
          <p:nvPr/>
        </p:nvSpPr>
        <p:spPr>
          <a:xfrm>
            <a:off x="2924185" y="6065983"/>
            <a:ext cx="153567" cy="79240"/>
          </a:xfrm>
          <a:custGeom>
            <a:avLst/>
            <a:gdLst/>
            <a:ahLst/>
            <a:cxnLst/>
            <a:rect l="l" t="t" r="r" b="b"/>
            <a:pathLst>
              <a:path w="1660" h="857" extrusionOk="0">
                <a:moveTo>
                  <a:pt x="1509" y="0"/>
                </a:moveTo>
                <a:cubicBezTo>
                  <a:pt x="1485" y="0"/>
                  <a:pt x="1459" y="6"/>
                  <a:pt x="1435" y="17"/>
                </a:cubicBezTo>
                <a:cubicBezTo>
                  <a:pt x="1040" y="188"/>
                  <a:pt x="647" y="358"/>
                  <a:pt x="252" y="529"/>
                </a:cubicBezTo>
                <a:cubicBezTo>
                  <a:pt x="196" y="554"/>
                  <a:pt x="140" y="577"/>
                  <a:pt x="86" y="602"/>
                </a:cubicBezTo>
                <a:cubicBezTo>
                  <a:pt x="16" y="632"/>
                  <a:pt x="1" y="732"/>
                  <a:pt x="36" y="790"/>
                </a:cubicBezTo>
                <a:cubicBezTo>
                  <a:pt x="63" y="837"/>
                  <a:pt x="105" y="856"/>
                  <a:pt x="151" y="856"/>
                </a:cubicBezTo>
                <a:cubicBezTo>
                  <a:pt x="175" y="856"/>
                  <a:pt x="201" y="851"/>
                  <a:pt x="225" y="840"/>
                </a:cubicBezTo>
                <a:cubicBezTo>
                  <a:pt x="620" y="669"/>
                  <a:pt x="1013" y="498"/>
                  <a:pt x="1408" y="327"/>
                </a:cubicBezTo>
                <a:cubicBezTo>
                  <a:pt x="1464" y="302"/>
                  <a:pt x="1520" y="280"/>
                  <a:pt x="1575" y="255"/>
                </a:cubicBezTo>
                <a:cubicBezTo>
                  <a:pt x="1644" y="225"/>
                  <a:pt x="1660" y="124"/>
                  <a:pt x="1625" y="65"/>
                </a:cubicBezTo>
                <a:cubicBezTo>
                  <a:pt x="1598" y="20"/>
                  <a:pt x="1555" y="0"/>
                  <a:pt x="15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6" name="Google Shape;1966;p35">
            <a:extLst>
              <a:ext uri="{FF2B5EF4-FFF2-40B4-BE49-F238E27FC236}">
                <a16:creationId xmlns:a16="http://schemas.microsoft.com/office/drawing/2014/main" id="{CE03E304-F180-15E2-20D8-7E9771B7C05A}"/>
              </a:ext>
            </a:extLst>
          </p:cNvPr>
          <p:cNvSpPr/>
          <p:nvPr/>
        </p:nvSpPr>
        <p:spPr>
          <a:xfrm>
            <a:off x="2952213" y="6323030"/>
            <a:ext cx="154954" cy="43642"/>
          </a:xfrm>
          <a:custGeom>
            <a:avLst/>
            <a:gdLst/>
            <a:ahLst/>
            <a:cxnLst/>
            <a:rect l="l" t="t" r="r" b="b"/>
            <a:pathLst>
              <a:path w="1675" h="472" extrusionOk="0">
                <a:moveTo>
                  <a:pt x="158" y="1"/>
                </a:moveTo>
                <a:cubicBezTo>
                  <a:pt x="95" y="1"/>
                  <a:pt x="36" y="31"/>
                  <a:pt x="18" y="100"/>
                </a:cubicBezTo>
                <a:cubicBezTo>
                  <a:pt x="0" y="164"/>
                  <a:pt x="39" y="260"/>
                  <a:pt x="115" y="270"/>
                </a:cubicBezTo>
                <a:cubicBezTo>
                  <a:pt x="515" y="328"/>
                  <a:pt x="916" y="387"/>
                  <a:pt x="1316" y="446"/>
                </a:cubicBezTo>
                <a:cubicBezTo>
                  <a:pt x="1373" y="453"/>
                  <a:pt x="1430" y="463"/>
                  <a:pt x="1487" y="470"/>
                </a:cubicBezTo>
                <a:cubicBezTo>
                  <a:pt x="1497" y="471"/>
                  <a:pt x="1507" y="472"/>
                  <a:pt x="1516" y="472"/>
                </a:cubicBezTo>
                <a:cubicBezTo>
                  <a:pt x="1580" y="472"/>
                  <a:pt x="1639" y="442"/>
                  <a:pt x="1657" y="374"/>
                </a:cubicBezTo>
                <a:cubicBezTo>
                  <a:pt x="1675" y="308"/>
                  <a:pt x="1634" y="214"/>
                  <a:pt x="1560" y="204"/>
                </a:cubicBezTo>
                <a:cubicBezTo>
                  <a:pt x="1160" y="146"/>
                  <a:pt x="758" y="86"/>
                  <a:pt x="358" y="28"/>
                </a:cubicBezTo>
                <a:cubicBezTo>
                  <a:pt x="301" y="19"/>
                  <a:pt x="244" y="10"/>
                  <a:pt x="188" y="3"/>
                </a:cubicBezTo>
                <a:cubicBezTo>
                  <a:pt x="178" y="1"/>
                  <a:pt x="168" y="1"/>
                  <a:pt x="1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7" name="Google Shape;1967;p35">
            <a:extLst>
              <a:ext uri="{FF2B5EF4-FFF2-40B4-BE49-F238E27FC236}">
                <a16:creationId xmlns:a16="http://schemas.microsoft.com/office/drawing/2014/main" id="{179BEBA9-925D-35D0-0688-C5F4FA922C36}"/>
              </a:ext>
            </a:extLst>
          </p:cNvPr>
          <p:cNvSpPr/>
          <p:nvPr/>
        </p:nvSpPr>
        <p:spPr>
          <a:xfrm>
            <a:off x="2928993" y="6468108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206" y="1"/>
                </a:moveTo>
                <a:cubicBezTo>
                  <a:pt x="82" y="1"/>
                  <a:pt x="1" y="185"/>
                  <a:pt x="133" y="258"/>
                </a:cubicBezTo>
                <a:cubicBezTo>
                  <a:pt x="461" y="441"/>
                  <a:pt x="791" y="622"/>
                  <a:pt x="1121" y="804"/>
                </a:cubicBezTo>
                <a:cubicBezTo>
                  <a:pt x="1168" y="830"/>
                  <a:pt x="1215" y="856"/>
                  <a:pt x="1262" y="882"/>
                </a:cubicBezTo>
                <a:cubicBezTo>
                  <a:pt x="1285" y="895"/>
                  <a:pt x="1308" y="900"/>
                  <a:pt x="1329" y="900"/>
                </a:cubicBezTo>
                <a:cubicBezTo>
                  <a:pt x="1452" y="900"/>
                  <a:pt x="1534" y="716"/>
                  <a:pt x="1402" y="644"/>
                </a:cubicBezTo>
                <a:cubicBezTo>
                  <a:pt x="1072" y="462"/>
                  <a:pt x="744" y="278"/>
                  <a:pt x="414" y="97"/>
                </a:cubicBezTo>
                <a:cubicBezTo>
                  <a:pt x="367" y="71"/>
                  <a:pt x="319" y="45"/>
                  <a:pt x="273" y="19"/>
                </a:cubicBezTo>
                <a:cubicBezTo>
                  <a:pt x="250" y="7"/>
                  <a:pt x="227" y="1"/>
                  <a:pt x="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8" name="Google Shape;1968;p35">
            <a:extLst>
              <a:ext uri="{FF2B5EF4-FFF2-40B4-BE49-F238E27FC236}">
                <a16:creationId xmlns:a16="http://schemas.microsoft.com/office/drawing/2014/main" id="{AF24934A-13B9-01BE-7AAB-45149CF66D63}"/>
              </a:ext>
            </a:extLst>
          </p:cNvPr>
          <p:cNvSpPr/>
          <p:nvPr/>
        </p:nvSpPr>
        <p:spPr>
          <a:xfrm>
            <a:off x="1005628" y="6810125"/>
            <a:ext cx="108514" cy="118722"/>
          </a:xfrm>
          <a:custGeom>
            <a:avLst/>
            <a:gdLst/>
            <a:ahLst/>
            <a:cxnLst/>
            <a:rect l="l" t="t" r="r" b="b"/>
            <a:pathLst>
              <a:path w="1173" h="1284" extrusionOk="0">
                <a:moveTo>
                  <a:pt x="157" y="1"/>
                </a:moveTo>
                <a:cubicBezTo>
                  <a:pt x="120" y="1"/>
                  <a:pt x="81" y="15"/>
                  <a:pt x="55" y="40"/>
                </a:cubicBezTo>
                <a:cubicBezTo>
                  <a:pt x="0" y="96"/>
                  <a:pt x="7" y="179"/>
                  <a:pt x="55" y="236"/>
                </a:cubicBezTo>
                <a:cubicBezTo>
                  <a:pt x="308" y="530"/>
                  <a:pt x="561" y="823"/>
                  <a:pt x="813" y="1116"/>
                </a:cubicBezTo>
                <a:cubicBezTo>
                  <a:pt x="850" y="1158"/>
                  <a:pt x="886" y="1201"/>
                  <a:pt x="922" y="1244"/>
                </a:cubicBezTo>
                <a:cubicBezTo>
                  <a:pt x="946" y="1271"/>
                  <a:pt x="980" y="1284"/>
                  <a:pt x="1015" y="1284"/>
                </a:cubicBezTo>
                <a:cubicBezTo>
                  <a:pt x="1053" y="1284"/>
                  <a:pt x="1091" y="1270"/>
                  <a:pt x="1117" y="1244"/>
                </a:cubicBezTo>
                <a:cubicBezTo>
                  <a:pt x="1173" y="1188"/>
                  <a:pt x="1166" y="1105"/>
                  <a:pt x="1117" y="1048"/>
                </a:cubicBezTo>
                <a:cubicBezTo>
                  <a:pt x="865" y="754"/>
                  <a:pt x="612" y="462"/>
                  <a:pt x="360" y="168"/>
                </a:cubicBezTo>
                <a:cubicBezTo>
                  <a:pt x="323" y="125"/>
                  <a:pt x="287" y="84"/>
                  <a:pt x="251" y="40"/>
                </a:cubicBezTo>
                <a:cubicBezTo>
                  <a:pt x="227" y="13"/>
                  <a:pt x="193" y="1"/>
                  <a:pt x="1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9" name="Google Shape;1969;p35">
            <a:extLst>
              <a:ext uri="{FF2B5EF4-FFF2-40B4-BE49-F238E27FC236}">
                <a16:creationId xmlns:a16="http://schemas.microsoft.com/office/drawing/2014/main" id="{8E27A702-C5F4-E917-6B02-62401F87990E}"/>
              </a:ext>
            </a:extLst>
          </p:cNvPr>
          <p:cNvSpPr/>
          <p:nvPr/>
        </p:nvSpPr>
        <p:spPr>
          <a:xfrm>
            <a:off x="1813577" y="5875420"/>
            <a:ext cx="111660" cy="137307"/>
          </a:xfrm>
          <a:custGeom>
            <a:avLst/>
            <a:gdLst/>
            <a:ahLst/>
            <a:cxnLst/>
            <a:rect l="l" t="t" r="r" b="b"/>
            <a:pathLst>
              <a:path w="1207" h="1485" extrusionOk="0">
                <a:moveTo>
                  <a:pt x="610" y="338"/>
                </a:moveTo>
                <a:cubicBezTo>
                  <a:pt x="675" y="365"/>
                  <a:pt x="743" y="399"/>
                  <a:pt x="797" y="440"/>
                </a:cubicBezTo>
                <a:cubicBezTo>
                  <a:pt x="938" y="551"/>
                  <a:pt x="933" y="762"/>
                  <a:pt x="916" y="934"/>
                </a:cubicBezTo>
                <a:cubicBezTo>
                  <a:pt x="909" y="1004"/>
                  <a:pt x="893" y="1086"/>
                  <a:pt x="846" y="1147"/>
                </a:cubicBezTo>
                <a:cubicBezTo>
                  <a:pt x="847" y="1145"/>
                  <a:pt x="847" y="1145"/>
                  <a:pt x="847" y="1145"/>
                </a:cubicBezTo>
                <a:lnTo>
                  <a:pt x="847" y="1145"/>
                </a:lnTo>
                <a:cubicBezTo>
                  <a:pt x="846" y="1145"/>
                  <a:pt x="822" y="1172"/>
                  <a:pt x="818" y="1174"/>
                </a:cubicBezTo>
                <a:cubicBezTo>
                  <a:pt x="819" y="1173"/>
                  <a:pt x="819" y="1173"/>
                  <a:pt x="819" y="1173"/>
                </a:cubicBezTo>
                <a:lnTo>
                  <a:pt x="819" y="1173"/>
                </a:lnTo>
                <a:cubicBezTo>
                  <a:pt x="818" y="1173"/>
                  <a:pt x="787" y="1194"/>
                  <a:pt x="781" y="1196"/>
                </a:cubicBezTo>
                <a:cubicBezTo>
                  <a:pt x="762" y="1205"/>
                  <a:pt x="737" y="1208"/>
                  <a:pt x="712" y="1208"/>
                </a:cubicBezTo>
                <a:cubicBezTo>
                  <a:pt x="705" y="1208"/>
                  <a:pt x="698" y="1208"/>
                  <a:pt x="692" y="1208"/>
                </a:cubicBezTo>
                <a:cubicBezTo>
                  <a:pt x="511" y="1189"/>
                  <a:pt x="410" y="999"/>
                  <a:pt x="354" y="837"/>
                </a:cubicBezTo>
                <a:cubicBezTo>
                  <a:pt x="317" y="731"/>
                  <a:pt x="270" y="608"/>
                  <a:pt x="302" y="495"/>
                </a:cubicBezTo>
                <a:cubicBezTo>
                  <a:pt x="309" y="468"/>
                  <a:pt x="328" y="443"/>
                  <a:pt x="353" y="427"/>
                </a:cubicBezTo>
                <a:cubicBezTo>
                  <a:pt x="378" y="411"/>
                  <a:pt x="376" y="411"/>
                  <a:pt x="404" y="407"/>
                </a:cubicBezTo>
                <a:lnTo>
                  <a:pt x="404" y="407"/>
                </a:lnTo>
                <a:cubicBezTo>
                  <a:pt x="398" y="409"/>
                  <a:pt x="411" y="413"/>
                  <a:pt x="413" y="413"/>
                </a:cubicBezTo>
                <a:cubicBezTo>
                  <a:pt x="413" y="413"/>
                  <a:pt x="413" y="413"/>
                  <a:pt x="412" y="413"/>
                </a:cubicBezTo>
                <a:lnTo>
                  <a:pt x="412" y="413"/>
                </a:lnTo>
                <a:cubicBezTo>
                  <a:pt x="434" y="424"/>
                  <a:pt x="458" y="429"/>
                  <a:pt x="482" y="429"/>
                </a:cubicBezTo>
                <a:cubicBezTo>
                  <a:pt x="529" y="429"/>
                  <a:pt x="575" y="407"/>
                  <a:pt x="602" y="364"/>
                </a:cubicBezTo>
                <a:cubicBezTo>
                  <a:pt x="607" y="355"/>
                  <a:pt x="607" y="346"/>
                  <a:pt x="610" y="338"/>
                </a:cubicBezTo>
                <a:close/>
                <a:moveTo>
                  <a:pt x="415" y="0"/>
                </a:moveTo>
                <a:cubicBezTo>
                  <a:pt x="350" y="0"/>
                  <a:pt x="286" y="17"/>
                  <a:pt x="231" y="59"/>
                </a:cubicBezTo>
                <a:cubicBezTo>
                  <a:pt x="163" y="110"/>
                  <a:pt x="127" y="182"/>
                  <a:pt x="126" y="262"/>
                </a:cubicBezTo>
                <a:lnTo>
                  <a:pt x="124" y="265"/>
                </a:lnTo>
                <a:cubicBezTo>
                  <a:pt x="7" y="395"/>
                  <a:pt x="1" y="573"/>
                  <a:pt x="37" y="738"/>
                </a:cubicBezTo>
                <a:cubicBezTo>
                  <a:pt x="100" y="1031"/>
                  <a:pt x="251" y="1357"/>
                  <a:pt x="556" y="1458"/>
                </a:cubicBezTo>
                <a:cubicBezTo>
                  <a:pt x="607" y="1475"/>
                  <a:pt x="660" y="1484"/>
                  <a:pt x="714" y="1484"/>
                </a:cubicBezTo>
                <a:cubicBezTo>
                  <a:pt x="807" y="1484"/>
                  <a:pt x="900" y="1457"/>
                  <a:pt x="975" y="1401"/>
                </a:cubicBezTo>
                <a:cubicBezTo>
                  <a:pt x="1088" y="1318"/>
                  <a:pt x="1152" y="1189"/>
                  <a:pt x="1177" y="1053"/>
                </a:cubicBezTo>
                <a:cubicBezTo>
                  <a:pt x="1203" y="912"/>
                  <a:pt x="1206" y="759"/>
                  <a:pt x="1187" y="616"/>
                </a:cubicBezTo>
                <a:cubicBezTo>
                  <a:pt x="1165" y="448"/>
                  <a:pt x="1087" y="314"/>
                  <a:pt x="951" y="213"/>
                </a:cubicBezTo>
                <a:cubicBezTo>
                  <a:pt x="891" y="167"/>
                  <a:pt x="826" y="133"/>
                  <a:pt x="758" y="104"/>
                </a:cubicBezTo>
                <a:cubicBezTo>
                  <a:pt x="680" y="69"/>
                  <a:pt x="597" y="31"/>
                  <a:pt x="514" y="12"/>
                </a:cubicBezTo>
                <a:cubicBezTo>
                  <a:pt x="481" y="4"/>
                  <a:pt x="448" y="0"/>
                  <a:pt x="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0" name="Google Shape;1970;p35">
            <a:extLst>
              <a:ext uri="{FF2B5EF4-FFF2-40B4-BE49-F238E27FC236}">
                <a16:creationId xmlns:a16="http://schemas.microsoft.com/office/drawing/2014/main" id="{7B061F8E-3D51-984A-6C31-C09199CCE196}"/>
              </a:ext>
            </a:extLst>
          </p:cNvPr>
          <p:cNvSpPr/>
          <p:nvPr/>
        </p:nvSpPr>
        <p:spPr>
          <a:xfrm>
            <a:off x="2012758" y="5858961"/>
            <a:ext cx="463" cy="1387"/>
          </a:xfrm>
          <a:custGeom>
            <a:avLst/>
            <a:gdLst/>
            <a:ahLst/>
            <a:cxnLst/>
            <a:rect l="l" t="t" r="r" b="b"/>
            <a:pathLst>
              <a:path w="5" h="15" extrusionOk="0">
                <a:moveTo>
                  <a:pt x="4" y="0"/>
                </a:moveTo>
                <a:cubicBezTo>
                  <a:pt x="1" y="7"/>
                  <a:pt x="1" y="13"/>
                  <a:pt x="2" y="15"/>
                </a:cubicBezTo>
                <a:cubicBezTo>
                  <a:pt x="3" y="10"/>
                  <a:pt x="3" y="5"/>
                  <a:pt x="4" y="2"/>
                </a:cubicBezTo>
                <a:lnTo>
                  <a:pt x="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1" name="Google Shape;1971;p35">
            <a:extLst>
              <a:ext uri="{FF2B5EF4-FFF2-40B4-BE49-F238E27FC236}">
                <a16:creationId xmlns:a16="http://schemas.microsoft.com/office/drawing/2014/main" id="{30AA7F5A-49B8-4AF2-245A-FF665FC2C2B7}"/>
              </a:ext>
            </a:extLst>
          </p:cNvPr>
          <p:cNvSpPr/>
          <p:nvPr/>
        </p:nvSpPr>
        <p:spPr>
          <a:xfrm>
            <a:off x="2147178" y="5800244"/>
            <a:ext cx="925" cy="1110"/>
          </a:xfrm>
          <a:custGeom>
            <a:avLst/>
            <a:gdLst/>
            <a:ahLst/>
            <a:cxnLst/>
            <a:rect l="l" t="t" r="r" b="b"/>
            <a:pathLst>
              <a:path w="10" h="12" extrusionOk="0">
                <a:moveTo>
                  <a:pt x="1" y="0"/>
                </a:moveTo>
                <a:cubicBezTo>
                  <a:pt x="1" y="1"/>
                  <a:pt x="1" y="1"/>
                  <a:pt x="2" y="1"/>
                </a:cubicBezTo>
                <a:lnTo>
                  <a:pt x="2" y="1"/>
                </a:lnTo>
                <a:cubicBezTo>
                  <a:pt x="2" y="1"/>
                  <a:pt x="1" y="1"/>
                  <a:pt x="1" y="0"/>
                </a:cubicBezTo>
                <a:close/>
                <a:moveTo>
                  <a:pt x="2" y="1"/>
                </a:moveTo>
                <a:lnTo>
                  <a:pt x="2" y="1"/>
                </a:lnTo>
                <a:cubicBezTo>
                  <a:pt x="3" y="2"/>
                  <a:pt x="3" y="3"/>
                  <a:pt x="4" y="4"/>
                </a:cubicBezTo>
                <a:lnTo>
                  <a:pt x="4" y="4"/>
                </a:lnTo>
                <a:cubicBezTo>
                  <a:pt x="4" y="4"/>
                  <a:pt x="4" y="4"/>
                  <a:pt x="4" y="3"/>
                </a:cubicBezTo>
                <a:cubicBezTo>
                  <a:pt x="3" y="2"/>
                  <a:pt x="3" y="2"/>
                  <a:pt x="2" y="1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5" y="7"/>
                  <a:pt x="6" y="9"/>
                  <a:pt x="9" y="12"/>
                </a:cubicBezTo>
                <a:cubicBezTo>
                  <a:pt x="8" y="9"/>
                  <a:pt x="7" y="7"/>
                  <a:pt x="4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2" name="Google Shape;1972;p35">
            <a:extLst>
              <a:ext uri="{FF2B5EF4-FFF2-40B4-BE49-F238E27FC236}">
                <a16:creationId xmlns:a16="http://schemas.microsoft.com/office/drawing/2014/main" id="{795829CA-E92F-153B-124F-C9E5BFFE19B5}"/>
              </a:ext>
            </a:extLst>
          </p:cNvPr>
          <p:cNvSpPr/>
          <p:nvPr/>
        </p:nvSpPr>
        <p:spPr>
          <a:xfrm>
            <a:off x="1926537" y="6929773"/>
            <a:ext cx="111845" cy="110400"/>
          </a:xfrm>
          <a:custGeom>
            <a:avLst/>
            <a:gdLst/>
            <a:ahLst/>
            <a:cxnLst/>
            <a:rect l="l" t="t" r="r" b="b"/>
            <a:pathLst>
              <a:path w="1209" h="1194" extrusionOk="0">
                <a:moveTo>
                  <a:pt x="827" y="389"/>
                </a:moveTo>
                <a:lnTo>
                  <a:pt x="827" y="389"/>
                </a:lnTo>
                <a:cubicBezTo>
                  <a:pt x="829" y="391"/>
                  <a:pt x="832" y="394"/>
                  <a:pt x="832" y="394"/>
                </a:cubicBezTo>
                <a:cubicBezTo>
                  <a:pt x="832" y="394"/>
                  <a:pt x="831" y="393"/>
                  <a:pt x="827" y="389"/>
                </a:cubicBezTo>
                <a:close/>
                <a:moveTo>
                  <a:pt x="556" y="274"/>
                </a:moveTo>
                <a:cubicBezTo>
                  <a:pt x="559" y="274"/>
                  <a:pt x="562" y="274"/>
                  <a:pt x="566" y="275"/>
                </a:cubicBezTo>
                <a:cubicBezTo>
                  <a:pt x="616" y="282"/>
                  <a:pt x="662" y="291"/>
                  <a:pt x="708" y="291"/>
                </a:cubicBezTo>
                <a:cubicBezTo>
                  <a:pt x="725" y="301"/>
                  <a:pt x="742" y="310"/>
                  <a:pt x="759" y="320"/>
                </a:cubicBezTo>
                <a:cubicBezTo>
                  <a:pt x="761" y="322"/>
                  <a:pt x="771" y="329"/>
                  <a:pt x="773" y="331"/>
                </a:cubicBezTo>
                <a:cubicBezTo>
                  <a:pt x="779" y="334"/>
                  <a:pt x="782" y="338"/>
                  <a:pt x="787" y="342"/>
                </a:cubicBezTo>
                <a:cubicBezTo>
                  <a:pt x="800" y="354"/>
                  <a:pt x="812" y="367"/>
                  <a:pt x="823" y="379"/>
                </a:cubicBezTo>
                <a:lnTo>
                  <a:pt x="827" y="384"/>
                </a:lnTo>
                <a:cubicBezTo>
                  <a:pt x="836" y="394"/>
                  <a:pt x="842" y="404"/>
                  <a:pt x="849" y="416"/>
                </a:cubicBezTo>
                <a:cubicBezTo>
                  <a:pt x="860" y="432"/>
                  <a:pt x="869" y="450"/>
                  <a:pt x="877" y="467"/>
                </a:cubicBezTo>
                <a:cubicBezTo>
                  <a:pt x="877" y="468"/>
                  <a:pt x="878" y="468"/>
                  <a:pt x="878" y="471"/>
                </a:cubicBezTo>
                <a:cubicBezTo>
                  <a:pt x="878" y="473"/>
                  <a:pt x="879" y="474"/>
                  <a:pt x="879" y="477"/>
                </a:cubicBezTo>
                <a:cubicBezTo>
                  <a:pt x="882" y="484"/>
                  <a:pt x="884" y="493"/>
                  <a:pt x="887" y="501"/>
                </a:cubicBezTo>
                <a:cubicBezTo>
                  <a:pt x="890" y="516"/>
                  <a:pt x="895" y="532"/>
                  <a:pt x="898" y="549"/>
                </a:cubicBezTo>
                <a:lnTo>
                  <a:pt x="898" y="554"/>
                </a:lnTo>
                <a:cubicBezTo>
                  <a:pt x="898" y="567"/>
                  <a:pt x="899" y="580"/>
                  <a:pt x="899" y="593"/>
                </a:cubicBezTo>
                <a:cubicBezTo>
                  <a:pt x="899" y="603"/>
                  <a:pt x="898" y="614"/>
                  <a:pt x="898" y="625"/>
                </a:cubicBezTo>
                <a:lnTo>
                  <a:pt x="898" y="627"/>
                </a:lnTo>
                <a:cubicBezTo>
                  <a:pt x="893" y="645"/>
                  <a:pt x="889" y="664"/>
                  <a:pt x="883" y="682"/>
                </a:cubicBezTo>
                <a:cubicBezTo>
                  <a:pt x="881" y="689"/>
                  <a:pt x="869" y="716"/>
                  <a:pt x="870" y="716"/>
                </a:cubicBezTo>
                <a:cubicBezTo>
                  <a:pt x="870" y="716"/>
                  <a:pt x="872" y="714"/>
                  <a:pt x="874" y="710"/>
                </a:cubicBezTo>
                <a:lnTo>
                  <a:pt x="874" y="710"/>
                </a:lnTo>
                <a:cubicBezTo>
                  <a:pt x="866" y="729"/>
                  <a:pt x="854" y="747"/>
                  <a:pt x="843" y="766"/>
                </a:cubicBezTo>
                <a:cubicBezTo>
                  <a:pt x="843" y="766"/>
                  <a:pt x="843" y="765"/>
                  <a:pt x="843" y="765"/>
                </a:cubicBezTo>
                <a:lnTo>
                  <a:pt x="843" y="765"/>
                </a:lnTo>
                <a:cubicBezTo>
                  <a:pt x="843" y="765"/>
                  <a:pt x="834" y="778"/>
                  <a:pt x="830" y="783"/>
                </a:cubicBezTo>
                <a:cubicBezTo>
                  <a:pt x="827" y="787"/>
                  <a:pt x="823" y="793"/>
                  <a:pt x="822" y="794"/>
                </a:cubicBezTo>
                <a:cubicBezTo>
                  <a:pt x="810" y="808"/>
                  <a:pt x="796" y="823"/>
                  <a:pt x="783" y="835"/>
                </a:cubicBezTo>
                <a:cubicBezTo>
                  <a:pt x="777" y="839"/>
                  <a:pt x="773" y="843"/>
                  <a:pt x="768" y="846"/>
                </a:cubicBezTo>
                <a:cubicBezTo>
                  <a:pt x="765" y="850"/>
                  <a:pt x="762" y="852"/>
                  <a:pt x="760" y="853"/>
                </a:cubicBezTo>
                <a:cubicBezTo>
                  <a:pt x="742" y="865"/>
                  <a:pt x="724" y="875"/>
                  <a:pt x="705" y="886"/>
                </a:cubicBezTo>
                <a:lnTo>
                  <a:pt x="699" y="888"/>
                </a:lnTo>
                <a:cubicBezTo>
                  <a:pt x="698" y="888"/>
                  <a:pt x="698" y="888"/>
                  <a:pt x="696" y="889"/>
                </a:cubicBezTo>
                <a:cubicBezTo>
                  <a:pt x="687" y="892"/>
                  <a:pt x="678" y="896"/>
                  <a:pt x="671" y="897"/>
                </a:cubicBezTo>
                <a:cubicBezTo>
                  <a:pt x="654" y="902"/>
                  <a:pt x="637" y="907"/>
                  <a:pt x="620" y="909"/>
                </a:cubicBezTo>
                <a:cubicBezTo>
                  <a:pt x="618" y="909"/>
                  <a:pt x="592" y="912"/>
                  <a:pt x="584" y="912"/>
                </a:cubicBezTo>
                <a:cubicBezTo>
                  <a:pt x="564" y="912"/>
                  <a:pt x="546" y="910"/>
                  <a:pt x="526" y="909"/>
                </a:cubicBezTo>
                <a:cubicBezTo>
                  <a:pt x="522" y="908"/>
                  <a:pt x="490" y="901"/>
                  <a:pt x="484" y="900"/>
                </a:cubicBezTo>
                <a:cubicBezTo>
                  <a:pt x="468" y="895"/>
                  <a:pt x="450" y="889"/>
                  <a:pt x="434" y="883"/>
                </a:cubicBezTo>
                <a:cubicBezTo>
                  <a:pt x="430" y="881"/>
                  <a:pt x="408" y="870"/>
                  <a:pt x="403" y="866"/>
                </a:cubicBezTo>
                <a:cubicBezTo>
                  <a:pt x="395" y="862"/>
                  <a:pt x="387" y="857"/>
                  <a:pt x="381" y="852"/>
                </a:cubicBezTo>
                <a:cubicBezTo>
                  <a:pt x="378" y="851"/>
                  <a:pt x="365" y="840"/>
                  <a:pt x="362" y="837"/>
                </a:cubicBezTo>
                <a:cubicBezTo>
                  <a:pt x="350" y="826"/>
                  <a:pt x="335" y="814"/>
                  <a:pt x="324" y="800"/>
                </a:cubicBezTo>
                <a:cubicBezTo>
                  <a:pt x="321" y="798"/>
                  <a:pt x="314" y="787"/>
                  <a:pt x="313" y="784"/>
                </a:cubicBezTo>
                <a:cubicBezTo>
                  <a:pt x="308" y="779"/>
                  <a:pt x="304" y="773"/>
                  <a:pt x="302" y="768"/>
                </a:cubicBezTo>
                <a:cubicBezTo>
                  <a:pt x="300" y="767"/>
                  <a:pt x="298" y="759"/>
                  <a:pt x="297" y="757"/>
                </a:cubicBezTo>
                <a:cubicBezTo>
                  <a:pt x="294" y="749"/>
                  <a:pt x="292" y="743"/>
                  <a:pt x="290" y="736"/>
                </a:cubicBezTo>
                <a:cubicBezTo>
                  <a:pt x="287" y="725"/>
                  <a:pt x="286" y="721"/>
                  <a:pt x="286" y="721"/>
                </a:cubicBezTo>
                <a:lnTo>
                  <a:pt x="286" y="721"/>
                </a:lnTo>
                <a:cubicBezTo>
                  <a:pt x="286" y="721"/>
                  <a:pt x="288" y="728"/>
                  <a:pt x="289" y="732"/>
                </a:cubicBezTo>
                <a:cubicBezTo>
                  <a:pt x="288" y="716"/>
                  <a:pt x="288" y="699"/>
                  <a:pt x="289" y="683"/>
                </a:cubicBezTo>
                <a:cubicBezTo>
                  <a:pt x="289" y="675"/>
                  <a:pt x="291" y="668"/>
                  <a:pt x="291" y="660"/>
                </a:cubicBezTo>
                <a:cubicBezTo>
                  <a:pt x="291" y="658"/>
                  <a:pt x="292" y="647"/>
                  <a:pt x="293" y="642"/>
                </a:cubicBezTo>
                <a:cubicBezTo>
                  <a:pt x="297" y="623"/>
                  <a:pt x="300" y="602"/>
                  <a:pt x="307" y="582"/>
                </a:cubicBezTo>
                <a:cubicBezTo>
                  <a:pt x="313" y="566"/>
                  <a:pt x="318" y="548"/>
                  <a:pt x="324" y="531"/>
                </a:cubicBezTo>
                <a:cubicBezTo>
                  <a:pt x="325" y="527"/>
                  <a:pt x="325" y="525"/>
                  <a:pt x="326" y="524"/>
                </a:cubicBezTo>
                <a:cubicBezTo>
                  <a:pt x="331" y="513"/>
                  <a:pt x="336" y="502"/>
                  <a:pt x="344" y="489"/>
                </a:cubicBezTo>
                <a:cubicBezTo>
                  <a:pt x="354" y="468"/>
                  <a:pt x="365" y="450"/>
                  <a:pt x="377" y="431"/>
                </a:cubicBezTo>
                <a:cubicBezTo>
                  <a:pt x="383" y="422"/>
                  <a:pt x="390" y="414"/>
                  <a:pt x="396" y="403"/>
                </a:cubicBezTo>
                <a:cubicBezTo>
                  <a:pt x="399" y="400"/>
                  <a:pt x="399" y="399"/>
                  <a:pt x="399" y="399"/>
                </a:cubicBezTo>
                <a:lnTo>
                  <a:pt x="404" y="394"/>
                </a:lnTo>
                <a:cubicBezTo>
                  <a:pt x="419" y="377"/>
                  <a:pt x="434" y="360"/>
                  <a:pt x="450" y="344"/>
                </a:cubicBezTo>
                <a:cubicBezTo>
                  <a:pt x="459" y="337"/>
                  <a:pt x="468" y="329"/>
                  <a:pt x="475" y="321"/>
                </a:cubicBezTo>
                <a:cubicBezTo>
                  <a:pt x="479" y="318"/>
                  <a:pt x="489" y="311"/>
                  <a:pt x="490" y="310"/>
                </a:cubicBezTo>
                <a:cubicBezTo>
                  <a:pt x="507" y="297"/>
                  <a:pt x="536" y="279"/>
                  <a:pt x="546" y="276"/>
                </a:cubicBezTo>
                <a:cubicBezTo>
                  <a:pt x="549" y="275"/>
                  <a:pt x="553" y="274"/>
                  <a:pt x="556" y="274"/>
                </a:cubicBezTo>
                <a:close/>
                <a:moveTo>
                  <a:pt x="548" y="0"/>
                </a:moveTo>
                <a:cubicBezTo>
                  <a:pt x="477" y="1"/>
                  <a:pt x="407" y="31"/>
                  <a:pt x="350" y="72"/>
                </a:cubicBezTo>
                <a:cubicBezTo>
                  <a:pt x="257" y="139"/>
                  <a:pt x="178" y="223"/>
                  <a:pt x="120" y="321"/>
                </a:cubicBezTo>
                <a:cubicBezTo>
                  <a:pt x="60" y="424"/>
                  <a:pt x="25" y="536"/>
                  <a:pt x="13" y="653"/>
                </a:cubicBezTo>
                <a:cubicBezTo>
                  <a:pt x="1" y="787"/>
                  <a:pt x="40" y="909"/>
                  <a:pt x="132" y="1007"/>
                </a:cubicBezTo>
                <a:cubicBezTo>
                  <a:pt x="246" y="1127"/>
                  <a:pt x="413" y="1194"/>
                  <a:pt x="578" y="1194"/>
                </a:cubicBezTo>
                <a:cubicBezTo>
                  <a:pt x="637" y="1194"/>
                  <a:pt x="696" y="1185"/>
                  <a:pt x="752" y="1167"/>
                </a:cubicBezTo>
                <a:cubicBezTo>
                  <a:pt x="960" y="1102"/>
                  <a:pt x="1127" y="916"/>
                  <a:pt x="1164" y="699"/>
                </a:cubicBezTo>
                <a:cubicBezTo>
                  <a:pt x="1208" y="443"/>
                  <a:pt x="1080" y="173"/>
                  <a:pt x="846" y="53"/>
                </a:cubicBezTo>
                <a:cubicBezTo>
                  <a:pt x="832" y="47"/>
                  <a:pt x="817" y="43"/>
                  <a:pt x="801" y="41"/>
                </a:cubicBezTo>
                <a:cubicBezTo>
                  <a:pt x="778" y="26"/>
                  <a:pt x="752" y="18"/>
                  <a:pt x="723" y="18"/>
                </a:cubicBezTo>
                <a:cubicBezTo>
                  <a:pt x="714" y="18"/>
                  <a:pt x="705" y="19"/>
                  <a:pt x="695" y="20"/>
                </a:cubicBezTo>
                <a:lnTo>
                  <a:pt x="695" y="20"/>
                </a:lnTo>
                <a:cubicBezTo>
                  <a:pt x="703" y="19"/>
                  <a:pt x="697" y="18"/>
                  <a:pt x="691" y="18"/>
                </a:cubicBezTo>
                <a:cubicBezTo>
                  <a:pt x="685" y="18"/>
                  <a:pt x="679" y="19"/>
                  <a:pt x="691" y="21"/>
                </a:cubicBezTo>
                <a:cubicBezTo>
                  <a:pt x="675" y="20"/>
                  <a:pt x="661" y="15"/>
                  <a:pt x="645" y="12"/>
                </a:cubicBezTo>
                <a:cubicBezTo>
                  <a:pt x="613" y="6"/>
                  <a:pt x="581" y="0"/>
                  <a:pt x="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3" name="Google Shape;1973;p35">
            <a:extLst>
              <a:ext uri="{FF2B5EF4-FFF2-40B4-BE49-F238E27FC236}">
                <a16:creationId xmlns:a16="http://schemas.microsoft.com/office/drawing/2014/main" id="{B06370FD-47AB-C1DA-30E3-D7C52C2464BA}"/>
              </a:ext>
            </a:extLst>
          </p:cNvPr>
          <p:cNvSpPr/>
          <p:nvPr/>
        </p:nvSpPr>
        <p:spPr>
          <a:xfrm>
            <a:off x="1997305" y="7071611"/>
            <a:ext cx="131734" cy="120016"/>
          </a:xfrm>
          <a:custGeom>
            <a:avLst/>
            <a:gdLst/>
            <a:ahLst/>
            <a:cxnLst/>
            <a:rect l="l" t="t" r="r" b="b"/>
            <a:pathLst>
              <a:path w="1424" h="1298" extrusionOk="0">
                <a:moveTo>
                  <a:pt x="638" y="291"/>
                </a:moveTo>
                <a:cubicBezTo>
                  <a:pt x="704" y="305"/>
                  <a:pt x="772" y="322"/>
                  <a:pt x="832" y="352"/>
                </a:cubicBezTo>
                <a:cubicBezTo>
                  <a:pt x="910" y="389"/>
                  <a:pt x="995" y="440"/>
                  <a:pt x="1042" y="503"/>
                </a:cubicBezTo>
                <a:cubicBezTo>
                  <a:pt x="1071" y="543"/>
                  <a:pt x="1072" y="553"/>
                  <a:pt x="1083" y="601"/>
                </a:cubicBezTo>
                <a:cubicBezTo>
                  <a:pt x="1087" y="613"/>
                  <a:pt x="1088" y="617"/>
                  <a:pt x="1088" y="617"/>
                </a:cubicBezTo>
                <a:cubicBezTo>
                  <a:pt x="1087" y="617"/>
                  <a:pt x="1086" y="612"/>
                  <a:pt x="1085" y="609"/>
                </a:cubicBezTo>
                <a:lnTo>
                  <a:pt x="1085" y="609"/>
                </a:lnTo>
                <a:cubicBezTo>
                  <a:pt x="1086" y="621"/>
                  <a:pt x="1086" y="633"/>
                  <a:pt x="1086" y="646"/>
                </a:cubicBezTo>
                <a:cubicBezTo>
                  <a:pt x="1086" y="657"/>
                  <a:pt x="1086" y="666"/>
                  <a:pt x="1085" y="676"/>
                </a:cubicBezTo>
                <a:cubicBezTo>
                  <a:pt x="1085" y="679"/>
                  <a:pt x="1083" y="692"/>
                  <a:pt x="1082" y="695"/>
                </a:cubicBezTo>
                <a:cubicBezTo>
                  <a:pt x="1068" y="778"/>
                  <a:pt x="1035" y="843"/>
                  <a:pt x="980" y="899"/>
                </a:cubicBezTo>
                <a:cubicBezTo>
                  <a:pt x="899" y="981"/>
                  <a:pt x="793" y="1023"/>
                  <a:pt x="685" y="1023"/>
                </a:cubicBezTo>
                <a:cubicBezTo>
                  <a:pt x="640" y="1023"/>
                  <a:pt x="594" y="1016"/>
                  <a:pt x="550" y="1001"/>
                </a:cubicBezTo>
                <a:cubicBezTo>
                  <a:pt x="426" y="958"/>
                  <a:pt x="305" y="818"/>
                  <a:pt x="304" y="689"/>
                </a:cubicBezTo>
                <a:cubicBezTo>
                  <a:pt x="304" y="663"/>
                  <a:pt x="303" y="640"/>
                  <a:pt x="305" y="614"/>
                </a:cubicBezTo>
                <a:cubicBezTo>
                  <a:pt x="305" y="612"/>
                  <a:pt x="306" y="607"/>
                  <a:pt x="306" y="604"/>
                </a:cubicBezTo>
                <a:cubicBezTo>
                  <a:pt x="309" y="590"/>
                  <a:pt x="311" y="576"/>
                  <a:pt x="315" y="563"/>
                </a:cubicBezTo>
                <a:cubicBezTo>
                  <a:pt x="328" y="513"/>
                  <a:pt x="337" y="497"/>
                  <a:pt x="367" y="449"/>
                </a:cubicBezTo>
                <a:cubicBezTo>
                  <a:pt x="367" y="446"/>
                  <a:pt x="372" y="440"/>
                  <a:pt x="374" y="438"/>
                </a:cubicBezTo>
                <a:cubicBezTo>
                  <a:pt x="381" y="429"/>
                  <a:pt x="388" y="421"/>
                  <a:pt x="397" y="413"/>
                </a:cubicBezTo>
                <a:cubicBezTo>
                  <a:pt x="410" y="398"/>
                  <a:pt x="431" y="381"/>
                  <a:pt x="440" y="373"/>
                </a:cubicBezTo>
                <a:cubicBezTo>
                  <a:pt x="480" y="346"/>
                  <a:pt x="527" y="326"/>
                  <a:pt x="558" y="322"/>
                </a:cubicBezTo>
                <a:cubicBezTo>
                  <a:pt x="588" y="319"/>
                  <a:pt x="615" y="307"/>
                  <a:pt x="638" y="291"/>
                </a:cubicBezTo>
                <a:close/>
                <a:moveTo>
                  <a:pt x="548" y="1"/>
                </a:moveTo>
                <a:cubicBezTo>
                  <a:pt x="502" y="1"/>
                  <a:pt x="461" y="33"/>
                  <a:pt x="439" y="74"/>
                </a:cubicBezTo>
                <a:cubicBezTo>
                  <a:pt x="216" y="146"/>
                  <a:pt x="60" y="345"/>
                  <a:pt x="30" y="585"/>
                </a:cubicBezTo>
                <a:cubicBezTo>
                  <a:pt x="0" y="839"/>
                  <a:pt x="135" y="1087"/>
                  <a:pt x="356" y="1213"/>
                </a:cubicBezTo>
                <a:cubicBezTo>
                  <a:pt x="457" y="1270"/>
                  <a:pt x="571" y="1298"/>
                  <a:pt x="684" y="1298"/>
                </a:cubicBezTo>
                <a:cubicBezTo>
                  <a:pt x="828" y="1298"/>
                  <a:pt x="972" y="1253"/>
                  <a:pt x="1090" y="1166"/>
                </a:cubicBezTo>
                <a:cubicBezTo>
                  <a:pt x="1294" y="1015"/>
                  <a:pt x="1423" y="738"/>
                  <a:pt x="1338" y="486"/>
                </a:cubicBezTo>
                <a:cubicBezTo>
                  <a:pt x="1233" y="173"/>
                  <a:pt x="859" y="30"/>
                  <a:pt x="558" y="1"/>
                </a:cubicBezTo>
                <a:cubicBezTo>
                  <a:pt x="555" y="1"/>
                  <a:pt x="552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4" name="Google Shape;1974;p35">
            <a:extLst>
              <a:ext uri="{FF2B5EF4-FFF2-40B4-BE49-F238E27FC236}">
                <a16:creationId xmlns:a16="http://schemas.microsoft.com/office/drawing/2014/main" id="{59786DA4-1E32-236E-D962-F613FA0973D9}"/>
              </a:ext>
            </a:extLst>
          </p:cNvPr>
          <p:cNvSpPr/>
          <p:nvPr/>
        </p:nvSpPr>
        <p:spPr>
          <a:xfrm>
            <a:off x="2746192" y="6804855"/>
            <a:ext cx="127109" cy="123992"/>
          </a:xfrm>
          <a:custGeom>
            <a:avLst/>
            <a:gdLst/>
            <a:ahLst/>
            <a:cxnLst/>
            <a:rect l="l" t="t" r="r" b="b"/>
            <a:pathLst>
              <a:path w="1374" h="1341" extrusionOk="0">
                <a:moveTo>
                  <a:pt x="721" y="273"/>
                </a:moveTo>
                <a:cubicBezTo>
                  <a:pt x="721" y="273"/>
                  <a:pt x="722" y="274"/>
                  <a:pt x="726" y="274"/>
                </a:cubicBezTo>
                <a:cubicBezTo>
                  <a:pt x="808" y="291"/>
                  <a:pt x="875" y="346"/>
                  <a:pt x="940" y="399"/>
                </a:cubicBezTo>
                <a:cubicBezTo>
                  <a:pt x="1007" y="455"/>
                  <a:pt x="1067" y="507"/>
                  <a:pt x="1081" y="590"/>
                </a:cubicBezTo>
                <a:cubicBezTo>
                  <a:pt x="1090" y="652"/>
                  <a:pt x="1069" y="744"/>
                  <a:pt x="1043" y="801"/>
                </a:cubicBezTo>
                <a:cubicBezTo>
                  <a:pt x="979" y="945"/>
                  <a:pt x="859" y="1067"/>
                  <a:pt x="700" y="1067"/>
                </a:cubicBezTo>
                <a:cubicBezTo>
                  <a:pt x="699" y="1067"/>
                  <a:pt x="698" y="1067"/>
                  <a:pt x="696" y="1067"/>
                </a:cubicBezTo>
                <a:cubicBezTo>
                  <a:pt x="625" y="1066"/>
                  <a:pt x="559" y="1030"/>
                  <a:pt x="504" y="979"/>
                </a:cubicBezTo>
                <a:cubicBezTo>
                  <a:pt x="442" y="921"/>
                  <a:pt x="389" y="851"/>
                  <a:pt x="354" y="772"/>
                </a:cubicBezTo>
                <a:cubicBezTo>
                  <a:pt x="319" y="694"/>
                  <a:pt x="316" y="620"/>
                  <a:pt x="342" y="546"/>
                </a:cubicBezTo>
                <a:cubicBezTo>
                  <a:pt x="343" y="543"/>
                  <a:pt x="345" y="535"/>
                  <a:pt x="346" y="534"/>
                </a:cubicBezTo>
                <a:cubicBezTo>
                  <a:pt x="354" y="520"/>
                  <a:pt x="361" y="507"/>
                  <a:pt x="369" y="494"/>
                </a:cubicBezTo>
                <a:cubicBezTo>
                  <a:pt x="369" y="494"/>
                  <a:pt x="375" y="484"/>
                  <a:pt x="376" y="482"/>
                </a:cubicBezTo>
                <a:cubicBezTo>
                  <a:pt x="383" y="473"/>
                  <a:pt x="391" y="466"/>
                  <a:pt x="400" y="457"/>
                </a:cubicBezTo>
                <a:cubicBezTo>
                  <a:pt x="424" y="432"/>
                  <a:pt x="447" y="415"/>
                  <a:pt x="479" y="400"/>
                </a:cubicBezTo>
                <a:cubicBezTo>
                  <a:pt x="488" y="401"/>
                  <a:pt x="497" y="402"/>
                  <a:pt x="506" y="402"/>
                </a:cubicBezTo>
                <a:cubicBezTo>
                  <a:pt x="567" y="402"/>
                  <a:pt x="617" y="361"/>
                  <a:pt x="639" y="302"/>
                </a:cubicBezTo>
                <a:lnTo>
                  <a:pt x="639" y="302"/>
                </a:lnTo>
                <a:cubicBezTo>
                  <a:pt x="637" y="309"/>
                  <a:pt x="637" y="311"/>
                  <a:pt x="637" y="311"/>
                </a:cubicBezTo>
                <a:cubicBezTo>
                  <a:pt x="637" y="311"/>
                  <a:pt x="640" y="303"/>
                  <a:pt x="642" y="300"/>
                </a:cubicBezTo>
                <a:cubicBezTo>
                  <a:pt x="645" y="299"/>
                  <a:pt x="646" y="297"/>
                  <a:pt x="646" y="296"/>
                </a:cubicBezTo>
                <a:lnTo>
                  <a:pt x="646" y="296"/>
                </a:lnTo>
                <a:cubicBezTo>
                  <a:pt x="644" y="297"/>
                  <a:pt x="644" y="299"/>
                  <a:pt x="642" y="299"/>
                </a:cubicBezTo>
                <a:lnTo>
                  <a:pt x="642" y="299"/>
                </a:lnTo>
                <a:cubicBezTo>
                  <a:pt x="644" y="297"/>
                  <a:pt x="648" y="294"/>
                  <a:pt x="650" y="292"/>
                </a:cubicBezTo>
                <a:cubicBezTo>
                  <a:pt x="656" y="289"/>
                  <a:pt x="661" y="286"/>
                  <a:pt x="667" y="282"/>
                </a:cubicBezTo>
                <a:cubicBezTo>
                  <a:pt x="667" y="282"/>
                  <a:pt x="668" y="282"/>
                  <a:pt x="668" y="282"/>
                </a:cubicBezTo>
                <a:cubicBezTo>
                  <a:pt x="673" y="282"/>
                  <a:pt x="692" y="276"/>
                  <a:pt x="691" y="275"/>
                </a:cubicBezTo>
                <a:cubicBezTo>
                  <a:pt x="697" y="275"/>
                  <a:pt x="706" y="275"/>
                  <a:pt x="712" y="274"/>
                </a:cubicBezTo>
                <a:cubicBezTo>
                  <a:pt x="717" y="274"/>
                  <a:pt x="718" y="273"/>
                  <a:pt x="721" y="273"/>
                </a:cubicBezTo>
                <a:close/>
                <a:moveTo>
                  <a:pt x="708" y="0"/>
                </a:moveTo>
                <a:cubicBezTo>
                  <a:pt x="595" y="0"/>
                  <a:pt x="492" y="51"/>
                  <a:pt x="426" y="136"/>
                </a:cubicBezTo>
                <a:cubicBezTo>
                  <a:pt x="405" y="137"/>
                  <a:pt x="385" y="141"/>
                  <a:pt x="364" y="150"/>
                </a:cubicBezTo>
                <a:cubicBezTo>
                  <a:pt x="118" y="259"/>
                  <a:pt x="1" y="546"/>
                  <a:pt x="71" y="798"/>
                </a:cubicBezTo>
                <a:cubicBezTo>
                  <a:pt x="139" y="1042"/>
                  <a:pt x="359" y="1295"/>
                  <a:pt x="618" y="1334"/>
                </a:cubicBezTo>
                <a:cubicBezTo>
                  <a:pt x="646" y="1338"/>
                  <a:pt x="675" y="1340"/>
                  <a:pt x="703" y="1340"/>
                </a:cubicBezTo>
                <a:cubicBezTo>
                  <a:pt x="949" y="1340"/>
                  <a:pt x="1168" y="1176"/>
                  <a:pt x="1275" y="954"/>
                </a:cubicBezTo>
                <a:cubicBezTo>
                  <a:pt x="1339" y="824"/>
                  <a:pt x="1374" y="682"/>
                  <a:pt x="1350" y="537"/>
                </a:cubicBezTo>
                <a:cubicBezTo>
                  <a:pt x="1328" y="403"/>
                  <a:pt x="1245" y="297"/>
                  <a:pt x="1143" y="212"/>
                </a:cubicBezTo>
                <a:cubicBezTo>
                  <a:pt x="1023" y="113"/>
                  <a:pt x="891" y="10"/>
                  <a:pt x="728" y="1"/>
                </a:cubicBezTo>
                <a:cubicBezTo>
                  <a:pt x="721" y="1"/>
                  <a:pt x="715" y="0"/>
                  <a:pt x="7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5" name="Google Shape;1975;p35">
            <a:extLst>
              <a:ext uri="{FF2B5EF4-FFF2-40B4-BE49-F238E27FC236}">
                <a16:creationId xmlns:a16="http://schemas.microsoft.com/office/drawing/2014/main" id="{0A069797-CB77-8F63-4F04-22997E513DBE}"/>
              </a:ext>
            </a:extLst>
          </p:cNvPr>
          <p:cNvSpPr/>
          <p:nvPr/>
        </p:nvSpPr>
        <p:spPr>
          <a:xfrm>
            <a:off x="2166880" y="7142903"/>
            <a:ext cx="73638" cy="69439"/>
          </a:xfrm>
          <a:custGeom>
            <a:avLst/>
            <a:gdLst/>
            <a:ahLst/>
            <a:cxnLst/>
            <a:rect l="l" t="t" r="r" b="b"/>
            <a:pathLst>
              <a:path w="796" h="751" extrusionOk="0">
                <a:moveTo>
                  <a:pt x="448" y="279"/>
                </a:moveTo>
                <a:cubicBezTo>
                  <a:pt x="454" y="280"/>
                  <a:pt x="461" y="283"/>
                  <a:pt x="468" y="284"/>
                </a:cubicBezTo>
                <a:cubicBezTo>
                  <a:pt x="474" y="286"/>
                  <a:pt x="480" y="291"/>
                  <a:pt x="486" y="295"/>
                </a:cubicBezTo>
                <a:lnTo>
                  <a:pt x="497" y="306"/>
                </a:lnTo>
                <a:cubicBezTo>
                  <a:pt x="500" y="310"/>
                  <a:pt x="502" y="314"/>
                  <a:pt x="505" y="318"/>
                </a:cubicBezTo>
                <a:cubicBezTo>
                  <a:pt x="508" y="327"/>
                  <a:pt x="511" y="337"/>
                  <a:pt x="512" y="347"/>
                </a:cubicBezTo>
                <a:lnTo>
                  <a:pt x="512" y="377"/>
                </a:lnTo>
                <a:cubicBezTo>
                  <a:pt x="510" y="387"/>
                  <a:pt x="507" y="397"/>
                  <a:pt x="505" y="406"/>
                </a:cubicBezTo>
                <a:cubicBezTo>
                  <a:pt x="500" y="414"/>
                  <a:pt x="496" y="420"/>
                  <a:pt x="491" y="428"/>
                </a:cubicBezTo>
                <a:cubicBezTo>
                  <a:pt x="486" y="435"/>
                  <a:pt x="480" y="440"/>
                  <a:pt x="473" y="445"/>
                </a:cubicBezTo>
                <a:lnTo>
                  <a:pt x="445" y="460"/>
                </a:lnTo>
                <a:cubicBezTo>
                  <a:pt x="434" y="465"/>
                  <a:pt x="422" y="468"/>
                  <a:pt x="409" y="471"/>
                </a:cubicBezTo>
                <a:cubicBezTo>
                  <a:pt x="403" y="471"/>
                  <a:pt x="396" y="472"/>
                  <a:pt x="388" y="472"/>
                </a:cubicBezTo>
                <a:cubicBezTo>
                  <a:pt x="381" y="472"/>
                  <a:pt x="374" y="471"/>
                  <a:pt x="367" y="471"/>
                </a:cubicBezTo>
                <a:cubicBezTo>
                  <a:pt x="355" y="468"/>
                  <a:pt x="342" y="465"/>
                  <a:pt x="331" y="460"/>
                </a:cubicBezTo>
                <a:cubicBezTo>
                  <a:pt x="320" y="456"/>
                  <a:pt x="313" y="451"/>
                  <a:pt x="304" y="446"/>
                </a:cubicBezTo>
                <a:cubicBezTo>
                  <a:pt x="299" y="442"/>
                  <a:pt x="294" y="439"/>
                  <a:pt x="290" y="435"/>
                </a:cubicBezTo>
                <a:cubicBezTo>
                  <a:pt x="288" y="430"/>
                  <a:pt x="285" y="425"/>
                  <a:pt x="283" y="421"/>
                </a:cubicBezTo>
                <a:cubicBezTo>
                  <a:pt x="282" y="416"/>
                  <a:pt x="280" y="413"/>
                  <a:pt x="279" y="408"/>
                </a:cubicBezTo>
                <a:lnTo>
                  <a:pt x="279" y="380"/>
                </a:lnTo>
                <a:cubicBezTo>
                  <a:pt x="282" y="369"/>
                  <a:pt x="284" y="361"/>
                  <a:pt x="287" y="351"/>
                </a:cubicBezTo>
                <a:cubicBezTo>
                  <a:pt x="290" y="341"/>
                  <a:pt x="295" y="333"/>
                  <a:pt x="300" y="326"/>
                </a:cubicBezTo>
                <a:cubicBezTo>
                  <a:pt x="329" y="325"/>
                  <a:pt x="357" y="314"/>
                  <a:pt x="381" y="295"/>
                </a:cubicBezTo>
                <a:lnTo>
                  <a:pt x="381" y="295"/>
                </a:lnTo>
                <a:cubicBezTo>
                  <a:pt x="380" y="296"/>
                  <a:pt x="379" y="296"/>
                  <a:pt x="378" y="297"/>
                </a:cubicBezTo>
                <a:cubicBezTo>
                  <a:pt x="380" y="296"/>
                  <a:pt x="382" y="294"/>
                  <a:pt x="384" y="293"/>
                </a:cubicBezTo>
                <a:lnTo>
                  <a:pt x="384" y="293"/>
                </a:lnTo>
                <a:cubicBezTo>
                  <a:pt x="383" y="294"/>
                  <a:pt x="382" y="295"/>
                  <a:pt x="381" y="295"/>
                </a:cubicBezTo>
                <a:lnTo>
                  <a:pt x="381" y="295"/>
                </a:lnTo>
                <a:cubicBezTo>
                  <a:pt x="383" y="295"/>
                  <a:pt x="385" y="294"/>
                  <a:pt x="386" y="292"/>
                </a:cubicBezTo>
                <a:lnTo>
                  <a:pt x="386" y="292"/>
                </a:lnTo>
                <a:cubicBezTo>
                  <a:pt x="385" y="293"/>
                  <a:pt x="385" y="293"/>
                  <a:pt x="384" y="293"/>
                </a:cubicBezTo>
                <a:lnTo>
                  <a:pt x="384" y="293"/>
                </a:lnTo>
                <a:cubicBezTo>
                  <a:pt x="385" y="292"/>
                  <a:pt x="386" y="292"/>
                  <a:pt x="387" y="291"/>
                </a:cubicBezTo>
                <a:lnTo>
                  <a:pt x="387" y="291"/>
                </a:lnTo>
                <a:cubicBezTo>
                  <a:pt x="387" y="291"/>
                  <a:pt x="387" y="292"/>
                  <a:pt x="386" y="292"/>
                </a:cubicBezTo>
                <a:lnTo>
                  <a:pt x="386" y="292"/>
                </a:lnTo>
                <a:cubicBezTo>
                  <a:pt x="391" y="289"/>
                  <a:pt x="396" y="287"/>
                  <a:pt x="402" y="284"/>
                </a:cubicBezTo>
                <a:cubicBezTo>
                  <a:pt x="408" y="281"/>
                  <a:pt x="414" y="280"/>
                  <a:pt x="422" y="279"/>
                </a:cubicBezTo>
                <a:close/>
                <a:moveTo>
                  <a:pt x="437" y="0"/>
                </a:moveTo>
                <a:cubicBezTo>
                  <a:pt x="434" y="0"/>
                  <a:pt x="431" y="1"/>
                  <a:pt x="428" y="1"/>
                </a:cubicBezTo>
                <a:cubicBezTo>
                  <a:pt x="342" y="4"/>
                  <a:pt x="264" y="35"/>
                  <a:pt x="200" y="92"/>
                </a:cubicBezTo>
                <a:cubicBezTo>
                  <a:pt x="194" y="97"/>
                  <a:pt x="191" y="105"/>
                  <a:pt x="186" y="112"/>
                </a:cubicBezTo>
                <a:cubicBezTo>
                  <a:pt x="174" y="112"/>
                  <a:pt x="161" y="114"/>
                  <a:pt x="149" y="118"/>
                </a:cubicBezTo>
                <a:cubicBezTo>
                  <a:pt x="113" y="129"/>
                  <a:pt x="88" y="150"/>
                  <a:pt x="66" y="181"/>
                </a:cubicBezTo>
                <a:cubicBezTo>
                  <a:pt x="24" y="241"/>
                  <a:pt x="2" y="319"/>
                  <a:pt x="0" y="393"/>
                </a:cubicBezTo>
                <a:cubicBezTo>
                  <a:pt x="0" y="478"/>
                  <a:pt x="31" y="559"/>
                  <a:pt x="87" y="623"/>
                </a:cubicBezTo>
                <a:cubicBezTo>
                  <a:pt x="162" y="710"/>
                  <a:pt x="276" y="751"/>
                  <a:pt x="389" y="751"/>
                </a:cubicBezTo>
                <a:cubicBezTo>
                  <a:pt x="423" y="751"/>
                  <a:pt x="456" y="747"/>
                  <a:pt x="489" y="740"/>
                </a:cubicBezTo>
                <a:cubicBezTo>
                  <a:pt x="626" y="709"/>
                  <a:pt x="741" y="601"/>
                  <a:pt x="777" y="464"/>
                </a:cubicBezTo>
                <a:cubicBezTo>
                  <a:pt x="796" y="395"/>
                  <a:pt x="796" y="319"/>
                  <a:pt x="775" y="250"/>
                </a:cubicBezTo>
                <a:cubicBezTo>
                  <a:pt x="750" y="172"/>
                  <a:pt x="703" y="109"/>
                  <a:pt x="637" y="62"/>
                </a:cubicBezTo>
                <a:cubicBezTo>
                  <a:pt x="581" y="22"/>
                  <a:pt x="506" y="0"/>
                  <a:pt x="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6" name="Google Shape;1976;p35">
            <a:extLst>
              <a:ext uri="{FF2B5EF4-FFF2-40B4-BE49-F238E27FC236}">
                <a16:creationId xmlns:a16="http://schemas.microsoft.com/office/drawing/2014/main" id="{89906F46-DFBE-9520-E788-96990062A752}"/>
              </a:ext>
            </a:extLst>
          </p:cNvPr>
          <p:cNvSpPr/>
          <p:nvPr/>
        </p:nvSpPr>
        <p:spPr>
          <a:xfrm>
            <a:off x="10126413" y="277971"/>
            <a:ext cx="1253603" cy="630039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77" name="Google Shape;1977;p35">
            <a:extLst>
              <a:ext uri="{FF2B5EF4-FFF2-40B4-BE49-F238E27FC236}">
                <a16:creationId xmlns:a16="http://schemas.microsoft.com/office/drawing/2014/main" id="{6654C31A-73F4-FB10-A4F1-557651BC5CC7}"/>
              </a:ext>
            </a:extLst>
          </p:cNvPr>
          <p:cNvGrpSpPr/>
          <p:nvPr/>
        </p:nvGrpSpPr>
        <p:grpSpPr>
          <a:xfrm>
            <a:off x="10517900" y="6169561"/>
            <a:ext cx="912108" cy="1132447"/>
            <a:chOff x="8558587" y="5554046"/>
            <a:chExt cx="911834" cy="1132787"/>
          </a:xfrm>
        </p:grpSpPr>
        <p:sp>
          <p:nvSpPr>
            <p:cNvPr id="1978" name="Google Shape;1978;p35">
              <a:extLst>
                <a:ext uri="{FF2B5EF4-FFF2-40B4-BE49-F238E27FC236}">
                  <a16:creationId xmlns:a16="http://schemas.microsoft.com/office/drawing/2014/main" id="{296B6DF8-4742-2491-C61B-8FAAE1D254B6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79" name="Google Shape;1979;p35">
              <a:extLst>
                <a:ext uri="{FF2B5EF4-FFF2-40B4-BE49-F238E27FC236}">
                  <a16:creationId xmlns:a16="http://schemas.microsoft.com/office/drawing/2014/main" id="{6EA4164D-4E69-1422-C041-47AF79D2063A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0" name="Google Shape;1980;p35">
              <a:extLst>
                <a:ext uri="{FF2B5EF4-FFF2-40B4-BE49-F238E27FC236}">
                  <a16:creationId xmlns:a16="http://schemas.microsoft.com/office/drawing/2014/main" id="{EA4C37CF-4042-9710-BC50-AC7701B847DF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35">
              <a:extLst>
                <a:ext uri="{FF2B5EF4-FFF2-40B4-BE49-F238E27FC236}">
                  <a16:creationId xmlns:a16="http://schemas.microsoft.com/office/drawing/2014/main" id="{E85EFDB3-2DB9-79A4-FB5B-C4E11918275B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35">
              <a:extLst>
                <a:ext uri="{FF2B5EF4-FFF2-40B4-BE49-F238E27FC236}">
                  <a16:creationId xmlns:a16="http://schemas.microsoft.com/office/drawing/2014/main" id="{DDA3A824-7CC7-E214-C62F-B92068888ADF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35">
              <a:extLst>
                <a:ext uri="{FF2B5EF4-FFF2-40B4-BE49-F238E27FC236}">
                  <a16:creationId xmlns:a16="http://schemas.microsoft.com/office/drawing/2014/main" id="{5E4D4B58-C711-47E7-0E3A-CCF4BA6FCD2F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35">
              <a:extLst>
                <a:ext uri="{FF2B5EF4-FFF2-40B4-BE49-F238E27FC236}">
                  <a16:creationId xmlns:a16="http://schemas.microsoft.com/office/drawing/2014/main" id="{DF87975E-E390-78CD-C3BE-ACD26B9B62B4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5" name="Google Shape;1985;p35">
            <a:extLst>
              <a:ext uri="{FF2B5EF4-FFF2-40B4-BE49-F238E27FC236}">
                <a16:creationId xmlns:a16="http://schemas.microsoft.com/office/drawing/2014/main" id="{5C0E8818-7FB3-216A-E1ED-D275896AE7F1}"/>
              </a:ext>
            </a:extLst>
          </p:cNvPr>
          <p:cNvSpPr/>
          <p:nvPr/>
        </p:nvSpPr>
        <p:spPr>
          <a:xfrm rot="3023778">
            <a:off x="3926376" y="6318759"/>
            <a:ext cx="644046" cy="968560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86" name="Google Shape;1986;p35">
            <a:extLst>
              <a:ext uri="{FF2B5EF4-FFF2-40B4-BE49-F238E27FC236}">
                <a16:creationId xmlns:a16="http://schemas.microsoft.com/office/drawing/2014/main" id="{401B432D-6159-CA75-50AC-CB36951FE6A6}"/>
              </a:ext>
            </a:extLst>
          </p:cNvPr>
          <p:cNvGrpSpPr/>
          <p:nvPr/>
        </p:nvGrpSpPr>
        <p:grpSpPr>
          <a:xfrm rot="-2157396">
            <a:off x="3850501" y="-44831"/>
            <a:ext cx="929081" cy="1102063"/>
            <a:chOff x="4663712" y="7774544"/>
            <a:chExt cx="929037" cy="1102174"/>
          </a:xfrm>
        </p:grpSpPr>
        <p:sp>
          <p:nvSpPr>
            <p:cNvPr id="1987" name="Google Shape;1987;p35">
              <a:extLst>
                <a:ext uri="{FF2B5EF4-FFF2-40B4-BE49-F238E27FC236}">
                  <a16:creationId xmlns:a16="http://schemas.microsoft.com/office/drawing/2014/main" id="{4C24A065-E61A-6355-FA9A-3BB12F30828F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5">
              <a:extLst>
                <a:ext uri="{FF2B5EF4-FFF2-40B4-BE49-F238E27FC236}">
                  <a16:creationId xmlns:a16="http://schemas.microsoft.com/office/drawing/2014/main" id="{E8CCC722-060C-44F8-2F13-86920F8EBDDF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9" name="Google Shape;1989;p35">
            <a:extLst>
              <a:ext uri="{FF2B5EF4-FFF2-40B4-BE49-F238E27FC236}">
                <a16:creationId xmlns:a16="http://schemas.microsoft.com/office/drawing/2014/main" id="{F91E5EDC-79A6-7ABE-4757-A6DCDCE6FA75}"/>
              </a:ext>
            </a:extLst>
          </p:cNvPr>
          <p:cNvSpPr/>
          <p:nvPr/>
        </p:nvSpPr>
        <p:spPr>
          <a:xfrm>
            <a:off x="1666797" y="1755957"/>
            <a:ext cx="405194" cy="638176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0" name="Google Shape;1990;p35">
            <a:extLst>
              <a:ext uri="{FF2B5EF4-FFF2-40B4-BE49-F238E27FC236}">
                <a16:creationId xmlns:a16="http://schemas.microsoft.com/office/drawing/2014/main" id="{D0A7A3EE-FBF7-D3BC-0AFB-881908AB04D4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1" name="Google Shape;1991;p35">
            <a:extLst>
              <a:ext uri="{FF2B5EF4-FFF2-40B4-BE49-F238E27FC236}">
                <a16:creationId xmlns:a16="http://schemas.microsoft.com/office/drawing/2014/main" id="{D9D138C5-32EC-581F-6639-E10133C54C23}"/>
              </a:ext>
            </a:extLst>
          </p:cNvPr>
          <p:cNvSpPr/>
          <p:nvPr/>
        </p:nvSpPr>
        <p:spPr>
          <a:xfrm>
            <a:off x="8211345" y="484832"/>
            <a:ext cx="414815" cy="401934"/>
          </a:xfrm>
          <a:custGeom>
            <a:avLst/>
            <a:gdLst/>
            <a:ahLst/>
            <a:cxnLst/>
            <a:rect l="l" t="t" r="r" b="b"/>
            <a:pathLst>
              <a:path w="4484" h="4347" extrusionOk="0">
                <a:moveTo>
                  <a:pt x="3313" y="242"/>
                </a:moveTo>
                <a:cubicBezTo>
                  <a:pt x="3362" y="242"/>
                  <a:pt x="3412" y="248"/>
                  <a:pt x="3464" y="261"/>
                </a:cubicBezTo>
                <a:cubicBezTo>
                  <a:pt x="3904" y="367"/>
                  <a:pt x="4147" y="638"/>
                  <a:pt x="4152" y="1089"/>
                </a:cubicBezTo>
                <a:cubicBezTo>
                  <a:pt x="4159" y="1657"/>
                  <a:pt x="4040" y="2203"/>
                  <a:pt x="3778" y="2709"/>
                </a:cubicBezTo>
                <a:cubicBezTo>
                  <a:pt x="3588" y="3075"/>
                  <a:pt x="3373" y="3428"/>
                  <a:pt x="3165" y="3785"/>
                </a:cubicBezTo>
                <a:cubicBezTo>
                  <a:pt x="3113" y="3875"/>
                  <a:pt x="3044" y="3957"/>
                  <a:pt x="2968" y="4064"/>
                </a:cubicBezTo>
                <a:cubicBezTo>
                  <a:pt x="2196" y="3682"/>
                  <a:pt x="1501" y="3243"/>
                  <a:pt x="837" y="2752"/>
                </a:cubicBezTo>
                <a:cubicBezTo>
                  <a:pt x="599" y="2578"/>
                  <a:pt x="451" y="2333"/>
                  <a:pt x="352" y="2060"/>
                </a:cubicBezTo>
                <a:cubicBezTo>
                  <a:pt x="265" y="1822"/>
                  <a:pt x="234" y="1567"/>
                  <a:pt x="416" y="1372"/>
                </a:cubicBezTo>
                <a:cubicBezTo>
                  <a:pt x="595" y="1180"/>
                  <a:pt x="810" y="1034"/>
                  <a:pt x="1072" y="1034"/>
                </a:cubicBezTo>
                <a:cubicBezTo>
                  <a:pt x="1134" y="1034"/>
                  <a:pt x="1198" y="1042"/>
                  <a:pt x="1265" y="1059"/>
                </a:cubicBezTo>
                <a:cubicBezTo>
                  <a:pt x="1632" y="1155"/>
                  <a:pt x="1911" y="1368"/>
                  <a:pt x="2112" y="1688"/>
                </a:cubicBezTo>
                <a:cubicBezTo>
                  <a:pt x="2140" y="1731"/>
                  <a:pt x="2147" y="1798"/>
                  <a:pt x="2185" y="1825"/>
                </a:cubicBezTo>
                <a:cubicBezTo>
                  <a:pt x="2241" y="1866"/>
                  <a:pt x="2315" y="1912"/>
                  <a:pt x="2378" y="1912"/>
                </a:cubicBezTo>
                <a:cubicBezTo>
                  <a:pt x="2383" y="1912"/>
                  <a:pt x="2389" y="1912"/>
                  <a:pt x="2394" y="1911"/>
                </a:cubicBezTo>
                <a:cubicBezTo>
                  <a:pt x="2487" y="1900"/>
                  <a:pt x="2520" y="1813"/>
                  <a:pt x="2497" y="1715"/>
                </a:cubicBezTo>
                <a:cubicBezTo>
                  <a:pt x="2422" y="1368"/>
                  <a:pt x="2491" y="1042"/>
                  <a:pt x="2657" y="736"/>
                </a:cubicBezTo>
                <a:cubicBezTo>
                  <a:pt x="2835" y="408"/>
                  <a:pt x="3059" y="242"/>
                  <a:pt x="3313" y="242"/>
                </a:cubicBezTo>
                <a:close/>
                <a:moveTo>
                  <a:pt x="3334" y="1"/>
                </a:moveTo>
                <a:cubicBezTo>
                  <a:pt x="3180" y="1"/>
                  <a:pt x="3032" y="36"/>
                  <a:pt x="2909" y="109"/>
                </a:cubicBezTo>
                <a:cubicBezTo>
                  <a:pt x="2583" y="302"/>
                  <a:pt x="2407" y="582"/>
                  <a:pt x="2309" y="928"/>
                </a:cubicBezTo>
                <a:cubicBezTo>
                  <a:pt x="2273" y="1057"/>
                  <a:pt x="2254" y="1192"/>
                  <a:pt x="2232" y="1299"/>
                </a:cubicBezTo>
                <a:cubicBezTo>
                  <a:pt x="2154" y="1245"/>
                  <a:pt x="2088" y="1208"/>
                  <a:pt x="2028" y="1163"/>
                </a:cubicBezTo>
                <a:cubicBezTo>
                  <a:pt x="1747" y="952"/>
                  <a:pt x="1456" y="784"/>
                  <a:pt x="1138" y="784"/>
                </a:cubicBezTo>
                <a:cubicBezTo>
                  <a:pt x="985" y="784"/>
                  <a:pt x="826" y="823"/>
                  <a:pt x="658" y="914"/>
                </a:cubicBezTo>
                <a:cubicBezTo>
                  <a:pt x="485" y="1009"/>
                  <a:pt x="327" y="1139"/>
                  <a:pt x="175" y="1266"/>
                </a:cubicBezTo>
                <a:cubicBezTo>
                  <a:pt x="124" y="1308"/>
                  <a:pt x="98" y="1394"/>
                  <a:pt x="87" y="1463"/>
                </a:cubicBezTo>
                <a:cubicBezTo>
                  <a:pt x="1" y="1976"/>
                  <a:pt x="108" y="2440"/>
                  <a:pt x="504" y="2793"/>
                </a:cubicBezTo>
                <a:cubicBezTo>
                  <a:pt x="771" y="3031"/>
                  <a:pt x="1058" y="3254"/>
                  <a:pt x="1361" y="3440"/>
                </a:cubicBezTo>
                <a:cubicBezTo>
                  <a:pt x="1845" y="3739"/>
                  <a:pt x="2347" y="4011"/>
                  <a:pt x="2850" y="4279"/>
                </a:cubicBezTo>
                <a:cubicBezTo>
                  <a:pt x="2934" y="4323"/>
                  <a:pt x="2998" y="4346"/>
                  <a:pt x="3051" y="4346"/>
                </a:cubicBezTo>
                <a:cubicBezTo>
                  <a:pt x="3141" y="4346"/>
                  <a:pt x="3200" y="4279"/>
                  <a:pt x="3277" y="4133"/>
                </a:cubicBezTo>
                <a:cubicBezTo>
                  <a:pt x="3406" y="3890"/>
                  <a:pt x="3484" y="3616"/>
                  <a:pt x="3640" y="3394"/>
                </a:cubicBezTo>
                <a:cubicBezTo>
                  <a:pt x="3942" y="2965"/>
                  <a:pt x="4160" y="2499"/>
                  <a:pt x="4298" y="1999"/>
                </a:cubicBezTo>
                <a:cubicBezTo>
                  <a:pt x="4398" y="1638"/>
                  <a:pt x="4484" y="1271"/>
                  <a:pt x="4416" y="882"/>
                </a:cubicBezTo>
                <a:cubicBezTo>
                  <a:pt x="4320" y="318"/>
                  <a:pt x="3797" y="1"/>
                  <a:pt x="33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92" name="Google Shape;1992;p35">
            <a:extLst>
              <a:ext uri="{FF2B5EF4-FFF2-40B4-BE49-F238E27FC236}">
                <a16:creationId xmlns:a16="http://schemas.microsoft.com/office/drawing/2014/main" id="{9994382E-0A22-579C-7464-C1D0BC4C31A0}"/>
              </a:ext>
            </a:extLst>
          </p:cNvPr>
          <p:cNvGrpSpPr/>
          <p:nvPr/>
        </p:nvGrpSpPr>
        <p:grpSpPr>
          <a:xfrm>
            <a:off x="11729616" y="5416890"/>
            <a:ext cx="1106297" cy="1548608"/>
            <a:chOff x="3193695" y="6626019"/>
            <a:chExt cx="1105966" cy="1549073"/>
          </a:xfrm>
        </p:grpSpPr>
        <p:sp>
          <p:nvSpPr>
            <p:cNvPr id="1993" name="Google Shape;1993;p35">
              <a:extLst>
                <a:ext uri="{FF2B5EF4-FFF2-40B4-BE49-F238E27FC236}">
                  <a16:creationId xmlns:a16="http://schemas.microsoft.com/office/drawing/2014/main" id="{57A47B6E-4C6B-DC57-16C9-69D7008BE83C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94" name="Google Shape;1994;p35">
              <a:extLst>
                <a:ext uri="{FF2B5EF4-FFF2-40B4-BE49-F238E27FC236}">
                  <a16:creationId xmlns:a16="http://schemas.microsoft.com/office/drawing/2014/main" id="{FAC2FDB4-D1E5-653B-F394-F14489E50B06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5" name="Google Shape;1995;p35">
            <a:extLst>
              <a:ext uri="{FF2B5EF4-FFF2-40B4-BE49-F238E27FC236}">
                <a16:creationId xmlns:a16="http://schemas.microsoft.com/office/drawing/2014/main" id="{BB8B38EB-4E54-DF5B-C9B2-1F7495B392F4}"/>
              </a:ext>
            </a:extLst>
          </p:cNvPr>
          <p:cNvGrpSpPr/>
          <p:nvPr/>
        </p:nvGrpSpPr>
        <p:grpSpPr>
          <a:xfrm>
            <a:off x="8735629" y="6427304"/>
            <a:ext cx="763713" cy="948730"/>
            <a:chOff x="6330000" y="5386771"/>
            <a:chExt cx="763484" cy="949014"/>
          </a:xfrm>
        </p:grpSpPr>
        <p:sp>
          <p:nvSpPr>
            <p:cNvPr id="1996" name="Google Shape;1996;p35">
              <a:extLst>
                <a:ext uri="{FF2B5EF4-FFF2-40B4-BE49-F238E27FC236}">
                  <a16:creationId xmlns:a16="http://schemas.microsoft.com/office/drawing/2014/main" id="{2BCF86E4-46E9-EB01-2462-791A42A79D32}"/>
                </a:ext>
              </a:extLst>
            </p:cNvPr>
            <p:cNvSpPr/>
            <p:nvPr/>
          </p:nvSpPr>
          <p:spPr>
            <a:xfrm>
              <a:off x="6330000" y="5386771"/>
              <a:ext cx="763484" cy="949014"/>
            </a:xfrm>
            <a:custGeom>
              <a:avLst/>
              <a:gdLst/>
              <a:ahLst/>
              <a:cxnLst/>
              <a:rect l="l" t="t" r="r" b="b"/>
              <a:pathLst>
                <a:path w="8255" h="10261" extrusionOk="0">
                  <a:moveTo>
                    <a:pt x="4082" y="687"/>
                  </a:moveTo>
                  <a:cubicBezTo>
                    <a:pt x="4170" y="918"/>
                    <a:pt x="4278" y="1126"/>
                    <a:pt x="4330" y="1346"/>
                  </a:cubicBezTo>
                  <a:cubicBezTo>
                    <a:pt x="4454" y="1881"/>
                    <a:pt x="4543" y="2421"/>
                    <a:pt x="4662" y="2958"/>
                  </a:cubicBezTo>
                  <a:cubicBezTo>
                    <a:pt x="4815" y="3646"/>
                    <a:pt x="4994" y="4330"/>
                    <a:pt x="5142" y="5020"/>
                  </a:cubicBezTo>
                  <a:cubicBezTo>
                    <a:pt x="5291" y="5719"/>
                    <a:pt x="5431" y="6422"/>
                    <a:pt x="5542" y="7128"/>
                  </a:cubicBezTo>
                  <a:cubicBezTo>
                    <a:pt x="5581" y="7361"/>
                    <a:pt x="5539" y="7613"/>
                    <a:pt x="5504" y="7852"/>
                  </a:cubicBezTo>
                  <a:cubicBezTo>
                    <a:pt x="5477" y="8038"/>
                    <a:pt x="5351" y="8168"/>
                    <a:pt x="5126" y="8227"/>
                  </a:cubicBezTo>
                  <a:cubicBezTo>
                    <a:pt x="4853" y="6997"/>
                    <a:pt x="4529" y="5786"/>
                    <a:pt x="4327" y="4556"/>
                  </a:cubicBezTo>
                  <a:cubicBezTo>
                    <a:pt x="4124" y="3320"/>
                    <a:pt x="3906" y="2084"/>
                    <a:pt x="3729" y="799"/>
                  </a:cubicBezTo>
                  <a:cubicBezTo>
                    <a:pt x="3848" y="761"/>
                    <a:pt x="3945" y="731"/>
                    <a:pt x="4082" y="687"/>
                  </a:cubicBezTo>
                  <a:close/>
                  <a:moveTo>
                    <a:pt x="3442" y="896"/>
                  </a:moveTo>
                  <a:cubicBezTo>
                    <a:pt x="3463" y="896"/>
                    <a:pt x="3484" y="897"/>
                    <a:pt x="3505" y="898"/>
                  </a:cubicBezTo>
                  <a:cubicBezTo>
                    <a:pt x="3531" y="1007"/>
                    <a:pt x="3561" y="1106"/>
                    <a:pt x="3580" y="1209"/>
                  </a:cubicBezTo>
                  <a:cubicBezTo>
                    <a:pt x="3687" y="1781"/>
                    <a:pt x="3816" y="2351"/>
                    <a:pt x="3887" y="2928"/>
                  </a:cubicBezTo>
                  <a:cubicBezTo>
                    <a:pt x="3951" y="3439"/>
                    <a:pt x="4139" y="3932"/>
                    <a:pt x="4102" y="4458"/>
                  </a:cubicBezTo>
                  <a:cubicBezTo>
                    <a:pt x="4097" y="4529"/>
                    <a:pt x="4114" y="4605"/>
                    <a:pt x="4137" y="4675"/>
                  </a:cubicBezTo>
                  <a:cubicBezTo>
                    <a:pt x="4360" y="5372"/>
                    <a:pt x="4498" y="6083"/>
                    <a:pt x="4600" y="6807"/>
                  </a:cubicBezTo>
                  <a:cubicBezTo>
                    <a:pt x="4654" y="7183"/>
                    <a:pt x="4743" y="7555"/>
                    <a:pt x="4813" y="7928"/>
                  </a:cubicBezTo>
                  <a:cubicBezTo>
                    <a:pt x="4828" y="8000"/>
                    <a:pt x="4835" y="8074"/>
                    <a:pt x="4847" y="8146"/>
                  </a:cubicBezTo>
                  <a:cubicBezTo>
                    <a:pt x="4869" y="8279"/>
                    <a:pt x="4795" y="8340"/>
                    <a:pt x="4682" y="8375"/>
                  </a:cubicBezTo>
                  <a:cubicBezTo>
                    <a:pt x="4629" y="8392"/>
                    <a:pt x="4575" y="8400"/>
                    <a:pt x="4521" y="8400"/>
                  </a:cubicBezTo>
                  <a:cubicBezTo>
                    <a:pt x="4327" y="8400"/>
                    <a:pt x="4137" y="8298"/>
                    <a:pt x="4017" y="8128"/>
                  </a:cubicBezTo>
                  <a:cubicBezTo>
                    <a:pt x="3438" y="7307"/>
                    <a:pt x="3127" y="6383"/>
                    <a:pt x="2947" y="5407"/>
                  </a:cubicBezTo>
                  <a:cubicBezTo>
                    <a:pt x="2931" y="5314"/>
                    <a:pt x="2904" y="5222"/>
                    <a:pt x="2885" y="5128"/>
                  </a:cubicBezTo>
                  <a:cubicBezTo>
                    <a:pt x="2765" y="4538"/>
                    <a:pt x="2625" y="3952"/>
                    <a:pt x="2529" y="3358"/>
                  </a:cubicBezTo>
                  <a:cubicBezTo>
                    <a:pt x="2417" y="2660"/>
                    <a:pt x="2342" y="1954"/>
                    <a:pt x="2246" y="1204"/>
                  </a:cubicBezTo>
                  <a:cubicBezTo>
                    <a:pt x="2657" y="1110"/>
                    <a:pt x="3012" y="896"/>
                    <a:pt x="3442" y="896"/>
                  </a:cubicBezTo>
                  <a:close/>
                  <a:moveTo>
                    <a:pt x="5797" y="266"/>
                  </a:moveTo>
                  <a:cubicBezTo>
                    <a:pt x="5861" y="470"/>
                    <a:pt x="5937" y="667"/>
                    <a:pt x="5980" y="872"/>
                  </a:cubicBezTo>
                  <a:cubicBezTo>
                    <a:pt x="6100" y="1431"/>
                    <a:pt x="6201" y="1993"/>
                    <a:pt x="6315" y="2554"/>
                  </a:cubicBezTo>
                  <a:cubicBezTo>
                    <a:pt x="6346" y="2705"/>
                    <a:pt x="6314" y="2826"/>
                    <a:pt x="6185" y="2916"/>
                  </a:cubicBezTo>
                  <a:cubicBezTo>
                    <a:pt x="5485" y="3400"/>
                    <a:pt x="5673" y="4601"/>
                    <a:pt x="6256" y="5066"/>
                  </a:cubicBezTo>
                  <a:cubicBezTo>
                    <a:pt x="6478" y="5242"/>
                    <a:pt x="6692" y="5394"/>
                    <a:pt x="6980" y="5431"/>
                  </a:cubicBezTo>
                  <a:cubicBezTo>
                    <a:pt x="7114" y="5449"/>
                    <a:pt x="7245" y="5502"/>
                    <a:pt x="7387" y="5543"/>
                  </a:cubicBezTo>
                  <a:cubicBezTo>
                    <a:pt x="7413" y="5647"/>
                    <a:pt x="7444" y="5749"/>
                    <a:pt x="7461" y="5850"/>
                  </a:cubicBezTo>
                  <a:cubicBezTo>
                    <a:pt x="7547" y="6362"/>
                    <a:pt x="7625" y="6875"/>
                    <a:pt x="7718" y="7386"/>
                  </a:cubicBezTo>
                  <a:cubicBezTo>
                    <a:pt x="7754" y="7583"/>
                    <a:pt x="7834" y="7770"/>
                    <a:pt x="7877" y="7966"/>
                  </a:cubicBezTo>
                  <a:cubicBezTo>
                    <a:pt x="7929" y="8218"/>
                    <a:pt x="7926" y="8260"/>
                    <a:pt x="7683" y="8363"/>
                  </a:cubicBezTo>
                  <a:cubicBezTo>
                    <a:pt x="7304" y="8523"/>
                    <a:pt x="6914" y="8659"/>
                    <a:pt x="6521" y="8782"/>
                  </a:cubicBezTo>
                  <a:cubicBezTo>
                    <a:pt x="5724" y="9033"/>
                    <a:pt x="4922" y="9271"/>
                    <a:pt x="4122" y="9512"/>
                  </a:cubicBezTo>
                  <a:cubicBezTo>
                    <a:pt x="3981" y="9555"/>
                    <a:pt x="3835" y="9586"/>
                    <a:pt x="3692" y="9622"/>
                  </a:cubicBezTo>
                  <a:cubicBezTo>
                    <a:pt x="3383" y="9698"/>
                    <a:pt x="3076" y="9774"/>
                    <a:pt x="2767" y="9850"/>
                  </a:cubicBezTo>
                  <a:cubicBezTo>
                    <a:pt x="2595" y="9892"/>
                    <a:pt x="2424" y="9934"/>
                    <a:pt x="2230" y="9981"/>
                  </a:cubicBezTo>
                  <a:cubicBezTo>
                    <a:pt x="2032" y="9163"/>
                    <a:pt x="1852" y="8404"/>
                    <a:pt x="1659" y="7648"/>
                  </a:cubicBezTo>
                  <a:cubicBezTo>
                    <a:pt x="1629" y="7530"/>
                    <a:pt x="1651" y="7448"/>
                    <a:pt x="1706" y="7354"/>
                  </a:cubicBezTo>
                  <a:cubicBezTo>
                    <a:pt x="1798" y="7201"/>
                    <a:pt x="1858" y="7027"/>
                    <a:pt x="1964" y="6887"/>
                  </a:cubicBezTo>
                  <a:cubicBezTo>
                    <a:pt x="2186" y="6599"/>
                    <a:pt x="2183" y="6277"/>
                    <a:pt x="2149" y="5947"/>
                  </a:cubicBezTo>
                  <a:cubicBezTo>
                    <a:pt x="2107" y="5555"/>
                    <a:pt x="1960" y="5202"/>
                    <a:pt x="1685" y="4921"/>
                  </a:cubicBezTo>
                  <a:cubicBezTo>
                    <a:pt x="1468" y="4700"/>
                    <a:pt x="1222" y="4513"/>
                    <a:pt x="883" y="4499"/>
                  </a:cubicBezTo>
                  <a:cubicBezTo>
                    <a:pt x="706" y="3586"/>
                    <a:pt x="531" y="2683"/>
                    <a:pt x="354" y="1772"/>
                  </a:cubicBezTo>
                  <a:cubicBezTo>
                    <a:pt x="906" y="1608"/>
                    <a:pt x="1451" y="1447"/>
                    <a:pt x="2035" y="1273"/>
                  </a:cubicBezTo>
                  <a:cubicBezTo>
                    <a:pt x="2055" y="1387"/>
                    <a:pt x="2076" y="1485"/>
                    <a:pt x="2092" y="1586"/>
                  </a:cubicBezTo>
                  <a:cubicBezTo>
                    <a:pt x="2159" y="2044"/>
                    <a:pt x="2221" y="2504"/>
                    <a:pt x="2290" y="2963"/>
                  </a:cubicBezTo>
                  <a:cubicBezTo>
                    <a:pt x="2379" y="3567"/>
                    <a:pt x="2447" y="4176"/>
                    <a:pt x="2572" y="4773"/>
                  </a:cubicBezTo>
                  <a:cubicBezTo>
                    <a:pt x="2784" y="5797"/>
                    <a:pt x="2995" y="6829"/>
                    <a:pt x="3499" y="7761"/>
                  </a:cubicBezTo>
                  <a:cubicBezTo>
                    <a:pt x="3645" y="8030"/>
                    <a:pt x="3775" y="8344"/>
                    <a:pt x="4066" y="8506"/>
                  </a:cubicBezTo>
                  <a:cubicBezTo>
                    <a:pt x="4187" y="8573"/>
                    <a:pt x="4336" y="8637"/>
                    <a:pt x="4470" y="8637"/>
                  </a:cubicBezTo>
                  <a:cubicBezTo>
                    <a:pt x="4482" y="8637"/>
                    <a:pt x="4495" y="8636"/>
                    <a:pt x="4507" y="8635"/>
                  </a:cubicBezTo>
                  <a:cubicBezTo>
                    <a:pt x="4745" y="8614"/>
                    <a:pt x="4982" y="8538"/>
                    <a:pt x="5213" y="8462"/>
                  </a:cubicBezTo>
                  <a:cubicBezTo>
                    <a:pt x="5565" y="8345"/>
                    <a:pt x="5755" y="8071"/>
                    <a:pt x="5754" y="7717"/>
                  </a:cubicBezTo>
                  <a:cubicBezTo>
                    <a:pt x="5753" y="7276"/>
                    <a:pt x="5713" y="6832"/>
                    <a:pt x="5647" y="6394"/>
                  </a:cubicBezTo>
                  <a:cubicBezTo>
                    <a:pt x="5577" y="5926"/>
                    <a:pt x="5460" y="5462"/>
                    <a:pt x="5355" y="5000"/>
                  </a:cubicBezTo>
                  <a:cubicBezTo>
                    <a:pt x="5310" y="4806"/>
                    <a:pt x="5235" y="4618"/>
                    <a:pt x="5193" y="4423"/>
                  </a:cubicBezTo>
                  <a:cubicBezTo>
                    <a:pt x="5075" y="3876"/>
                    <a:pt x="4967" y="3329"/>
                    <a:pt x="4855" y="2782"/>
                  </a:cubicBezTo>
                  <a:cubicBezTo>
                    <a:pt x="4739" y="2215"/>
                    <a:pt x="4629" y="1648"/>
                    <a:pt x="4503" y="1084"/>
                  </a:cubicBezTo>
                  <a:cubicBezTo>
                    <a:pt x="4472" y="946"/>
                    <a:pt x="4394" y="819"/>
                    <a:pt x="4325" y="657"/>
                  </a:cubicBezTo>
                  <a:cubicBezTo>
                    <a:pt x="4824" y="525"/>
                    <a:pt x="5298" y="398"/>
                    <a:pt x="5797" y="266"/>
                  </a:cubicBezTo>
                  <a:close/>
                  <a:moveTo>
                    <a:pt x="5852" y="0"/>
                  </a:moveTo>
                  <a:cubicBezTo>
                    <a:pt x="5578" y="0"/>
                    <a:pt x="5341" y="119"/>
                    <a:pt x="5095" y="172"/>
                  </a:cubicBezTo>
                  <a:cubicBezTo>
                    <a:pt x="4516" y="295"/>
                    <a:pt x="3947" y="457"/>
                    <a:pt x="3376" y="609"/>
                  </a:cubicBezTo>
                  <a:cubicBezTo>
                    <a:pt x="2865" y="747"/>
                    <a:pt x="2356" y="887"/>
                    <a:pt x="1849" y="1038"/>
                  </a:cubicBezTo>
                  <a:cubicBezTo>
                    <a:pt x="1263" y="1214"/>
                    <a:pt x="687" y="1431"/>
                    <a:pt x="1" y="1509"/>
                  </a:cubicBezTo>
                  <a:cubicBezTo>
                    <a:pt x="37" y="1727"/>
                    <a:pt x="59" y="1923"/>
                    <a:pt x="102" y="2114"/>
                  </a:cubicBezTo>
                  <a:cubicBezTo>
                    <a:pt x="274" y="2898"/>
                    <a:pt x="466" y="3678"/>
                    <a:pt x="520" y="4482"/>
                  </a:cubicBezTo>
                  <a:cubicBezTo>
                    <a:pt x="535" y="4714"/>
                    <a:pt x="577" y="4746"/>
                    <a:pt x="809" y="4776"/>
                  </a:cubicBezTo>
                  <a:cubicBezTo>
                    <a:pt x="921" y="4791"/>
                    <a:pt x="1050" y="4796"/>
                    <a:pt x="1141" y="4853"/>
                  </a:cubicBezTo>
                  <a:cubicBezTo>
                    <a:pt x="1832" y="5278"/>
                    <a:pt x="2161" y="6507"/>
                    <a:pt x="1487" y="7148"/>
                  </a:cubicBezTo>
                  <a:cubicBezTo>
                    <a:pt x="1305" y="7321"/>
                    <a:pt x="1284" y="7511"/>
                    <a:pt x="1355" y="7753"/>
                  </a:cubicBezTo>
                  <a:cubicBezTo>
                    <a:pt x="1566" y="8472"/>
                    <a:pt x="1782" y="9193"/>
                    <a:pt x="1874" y="9943"/>
                  </a:cubicBezTo>
                  <a:cubicBezTo>
                    <a:pt x="1900" y="10151"/>
                    <a:pt x="2014" y="10260"/>
                    <a:pt x="2204" y="10260"/>
                  </a:cubicBezTo>
                  <a:cubicBezTo>
                    <a:pt x="2233" y="10260"/>
                    <a:pt x="2264" y="10258"/>
                    <a:pt x="2296" y="10253"/>
                  </a:cubicBezTo>
                  <a:cubicBezTo>
                    <a:pt x="2474" y="10224"/>
                    <a:pt x="2646" y="10167"/>
                    <a:pt x="2819" y="10120"/>
                  </a:cubicBezTo>
                  <a:cubicBezTo>
                    <a:pt x="3095" y="10048"/>
                    <a:pt x="3371" y="9973"/>
                    <a:pt x="3647" y="9898"/>
                  </a:cubicBezTo>
                  <a:cubicBezTo>
                    <a:pt x="3893" y="9834"/>
                    <a:pt x="4141" y="9779"/>
                    <a:pt x="4382" y="9707"/>
                  </a:cubicBezTo>
                  <a:cubicBezTo>
                    <a:pt x="5123" y="9483"/>
                    <a:pt x="5861" y="9255"/>
                    <a:pt x="6600" y="9024"/>
                  </a:cubicBezTo>
                  <a:cubicBezTo>
                    <a:pt x="6962" y="8913"/>
                    <a:pt x="7324" y="8794"/>
                    <a:pt x="7684" y="8675"/>
                  </a:cubicBezTo>
                  <a:cubicBezTo>
                    <a:pt x="7763" y="8649"/>
                    <a:pt x="7840" y="8609"/>
                    <a:pt x="7911" y="8562"/>
                  </a:cubicBezTo>
                  <a:cubicBezTo>
                    <a:pt x="8203" y="8371"/>
                    <a:pt x="8255" y="8231"/>
                    <a:pt x="8183" y="7898"/>
                  </a:cubicBezTo>
                  <a:cubicBezTo>
                    <a:pt x="8027" y="7173"/>
                    <a:pt x="7878" y="6448"/>
                    <a:pt x="7722" y="5724"/>
                  </a:cubicBezTo>
                  <a:cubicBezTo>
                    <a:pt x="7608" y="5195"/>
                    <a:pt x="7722" y="5287"/>
                    <a:pt x="7157" y="5164"/>
                  </a:cubicBezTo>
                  <a:cubicBezTo>
                    <a:pt x="6438" y="5008"/>
                    <a:pt x="6049" y="4538"/>
                    <a:pt x="6054" y="3801"/>
                  </a:cubicBezTo>
                  <a:cubicBezTo>
                    <a:pt x="6056" y="3436"/>
                    <a:pt x="6204" y="3164"/>
                    <a:pt x="6542" y="3022"/>
                  </a:cubicBezTo>
                  <a:cubicBezTo>
                    <a:pt x="6685" y="2963"/>
                    <a:pt x="6707" y="2879"/>
                    <a:pt x="6681" y="2751"/>
                  </a:cubicBezTo>
                  <a:cubicBezTo>
                    <a:pt x="6556" y="2160"/>
                    <a:pt x="6438" y="1570"/>
                    <a:pt x="6308" y="982"/>
                  </a:cubicBezTo>
                  <a:cubicBezTo>
                    <a:pt x="6234" y="655"/>
                    <a:pt x="6137" y="332"/>
                    <a:pt x="6054" y="23"/>
                  </a:cubicBezTo>
                  <a:cubicBezTo>
                    <a:pt x="5984" y="7"/>
                    <a:pt x="5917" y="0"/>
                    <a:pt x="5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35">
              <a:extLst>
                <a:ext uri="{FF2B5EF4-FFF2-40B4-BE49-F238E27FC236}">
                  <a16:creationId xmlns:a16="http://schemas.microsoft.com/office/drawing/2014/main" id="{01380564-530C-BC07-A2A9-498BE15BB8F4}"/>
                </a:ext>
              </a:extLst>
            </p:cNvPr>
            <p:cNvSpPr/>
            <p:nvPr/>
          </p:nvSpPr>
          <p:spPr>
            <a:xfrm>
              <a:off x="6628793" y="5889482"/>
              <a:ext cx="81666" cy="88233"/>
            </a:xfrm>
            <a:custGeom>
              <a:avLst/>
              <a:gdLst/>
              <a:ahLst/>
              <a:cxnLst/>
              <a:rect l="l" t="t" r="r" b="b"/>
              <a:pathLst>
                <a:path w="883" h="954" extrusionOk="0">
                  <a:moveTo>
                    <a:pt x="410" y="0"/>
                  </a:moveTo>
                  <a:cubicBezTo>
                    <a:pt x="181" y="0"/>
                    <a:pt x="21" y="172"/>
                    <a:pt x="13" y="431"/>
                  </a:cubicBezTo>
                  <a:cubicBezTo>
                    <a:pt x="1" y="732"/>
                    <a:pt x="180" y="951"/>
                    <a:pt x="439" y="954"/>
                  </a:cubicBezTo>
                  <a:cubicBezTo>
                    <a:pt x="439" y="954"/>
                    <a:pt x="440" y="954"/>
                    <a:pt x="440" y="954"/>
                  </a:cubicBezTo>
                  <a:cubicBezTo>
                    <a:pt x="670" y="954"/>
                    <a:pt x="883" y="752"/>
                    <a:pt x="878" y="539"/>
                  </a:cubicBezTo>
                  <a:cubicBezTo>
                    <a:pt x="873" y="296"/>
                    <a:pt x="624" y="3"/>
                    <a:pt x="420" y="0"/>
                  </a:cubicBezTo>
                  <a:cubicBezTo>
                    <a:pt x="417" y="0"/>
                    <a:pt x="413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C212D5B-4BC0-088D-F140-B5A7E6BB295C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51;p35">
            <a:extLst>
              <a:ext uri="{FF2B5EF4-FFF2-40B4-BE49-F238E27FC236}">
                <a16:creationId xmlns:a16="http://schemas.microsoft.com/office/drawing/2014/main" id="{24050967-2EE0-2AFB-DCF0-85E4FF14D228}"/>
              </a:ext>
            </a:extLst>
          </p:cNvPr>
          <p:cNvSpPr txBox="1">
            <a:spLocks/>
          </p:cNvSpPr>
          <p:nvPr/>
        </p:nvSpPr>
        <p:spPr>
          <a:xfrm>
            <a:off x="1213449" y="4257527"/>
            <a:ext cx="3826301" cy="128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marR="0" lvl="1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marR="0" lvl="2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marR="0" lvl="3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marR="0" lvl="4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marR="0" lvl="5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marR="0" lvl="6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marR="0" lvl="7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marR="0" lvl="8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pPr marL="0" indent="0"/>
            <a:r>
              <a:rPr lang="pt-BR" sz="4400" b="1" dirty="0"/>
              <a:t>Prosperidade</a:t>
            </a:r>
          </a:p>
        </p:txBody>
      </p:sp>
      <p:sp>
        <p:nvSpPr>
          <p:cNvPr id="4" name="Google Shape;1953;p35">
            <a:extLst>
              <a:ext uri="{FF2B5EF4-FFF2-40B4-BE49-F238E27FC236}">
                <a16:creationId xmlns:a16="http://schemas.microsoft.com/office/drawing/2014/main" id="{E59F2C17-D74E-D63B-77F3-1266DFCAF4A7}"/>
              </a:ext>
            </a:extLst>
          </p:cNvPr>
          <p:cNvSpPr txBox="1">
            <a:spLocks/>
          </p:cNvSpPr>
          <p:nvPr/>
        </p:nvSpPr>
        <p:spPr>
          <a:xfrm>
            <a:off x="4661538" y="4460764"/>
            <a:ext cx="3826301" cy="128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marR="0" lvl="1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marR="0" lvl="2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marR="0" lvl="3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marR="0" lvl="4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marR="0" lvl="5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marR="0" lvl="6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marR="0" lvl="7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marR="0" lvl="8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pPr marL="0" indent="0"/>
            <a:r>
              <a:rPr lang="pt-BR" sz="4400" b="1" dirty="0"/>
              <a:t>Eloquência</a:t>
            </a:r>
          </a:p>
        </p:txBody>
      </p:sp>
      <p:sp>
        <p:nvSpPr>
          <p:cNvPr id="5" name="Google Shape;1955;p35">
            <a:extLst>
              <a:ext uri="{FF2B5EF4-FFF2-40B4-BE49-F238E27FC236}">
                <a16:creationId xmlns:a16="http://schemas.microsoft.com/office/drawing/2014/main" id="{84652F4C-CBA8-6F5D-C082-FB29B95D1E7C}"/>
              </a:ext>
            </a:extLst>
          </p:cNvPr>
          <p:cNvSpPr txBox="1">
            <a:spLocks/>
          </p:cNvSpPr>
          <p:nvPr/>
        </p:nvSpPr>
        <p:spPr>
          <a:xfrm>
            <a:off x="8655097" y="4299880"/>
            <a:ext cx="3826301" cy="128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marR="0" lvl="1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marR="0" lvl="2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marR="0" lvl="3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marR="0" lvl="4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marR="0" lvl="5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marR="0" lvl="6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marR="0" lvl="7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marR="0" lvl="8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17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pPr marL="0" indent="0"/>
            <a:r>
              <a:rPr lang="pt-BR" sz="4400" b="1" dirty="0"/>
              <a:t>Ministérios</a:t>
            </a:r>
          </a:p>
        </p:txBody>
      </p:sp>
      <p:sp>
        <p:nvSpPr>
          <p:cNvPr id="6" name="Google Shape;1957;p35">
            <a:extLst>
              <a:ext uri="{FF2B5EF4-FFF2-40B4-BE49-F238E27FC236}">
                <a16:creationId xmlns:a16="http://schemas.microsoft.com/office/drawing/2014/main" id="{7C2C3E40-7329-0FF3-BC8B-07482E04ED99}"/>
              </a:ext>
            </a:extLst>
          </p:cNvPr>
          <p:cNvSpPr/>
          <p:nvPr/>
        </p:nvSpPr>
        <p:spPr>
          <a:xfrm rot="-150249">
            <a:off x="4578277" y="4005499"/>
            <a:ext cx="3954319" cy="1671226"/>
          </a:xfrm>
          <a:custGeom>
            <a:avLst/>
            <a:gdLst/>
            <a:ahLst/>
            <a:cxnLst/>
            <a:rect l="l" t="t" r="r" b="b"/>
            <a:pathLst>
              <a:path w="21071" h="8924" extrusionOk="0">
                <a:moveTo>
                  <a:pt x="8015" y="303"/>
                </a:moveTo>
                <a:cubicBezTo>
                  <a:pt x="8031" y="303"/>
                  <a:pt x="8043" y="315"/>
                  <a:pt x="8046" y="339"/>
                </a:cubicBezTo>
                <a:cubicBezTo>
                  <a:pt x="8047" y="362"/>
                  <a:pt x="8053" y="385"/>
                  <a:pt x="8053" y="408"/>
                </a:cubicBezTo>
                <a:cubicBezTo>
                  <a:pt x="8052" y="595"/>
                  <a:pt x="8055" y="780"/>
                  <a:pt x="8066" y="966"/>
                </a:cubicBezTo>
                <a:cubicBezTo>
                  <a:pt x="8070" y="1034"/>
                  <a:pt x="8076" y="1101"/>
                  <a:pt x="8086" y="1168"/>
                </a:cubicBezTo>
                <a:cubicBezTo>
                  <a:pt x="8092" y="1214"/>
                  <a:pt x="8084" y="1240"/>
                  <a:pt x="8031" y="1240"/>
                </a:cubicBezTo>
                <a:cubicBezTo>
                  <a:pt x="8023" y="1240"/>
                  <a:pt x="8016" y="1240"/>
                  <a:pt x="8009" y="1240"/>
                </a:cubicBezTo>
                <a:cubicBezTo>
                  <a:pt x="7799" y="1240"/>
                  <a:pt x="7593" y="1268"/>
                  <a:pt x="7387" y="1306"/>
                </a:cubicBezTo>
                <a:cubicBezTo>
                  <a:pt x="7379" y="1308"/>
                  <a:pt x="7372" y="1309"/>
                  <a:pt x="7366" y="1309"/>
                </a:cubicBezTo>
                <a:cubicBezTo>
                  <a:pt x="7347" y="1309"/>
                  <a:pt x="7333" y="1300"/>
                  <a:pt x="7326" y="1272"/>
                </a:cubicBezTo>
                <a:cubicBezTo>
                  <a:pt x="7260" y="1009"/>
                  <a:pt x="7174" y="751"/>
                  <a:pt x="7113" y="487"/>
                </a:cubicBezTo>
                <a:cubicBezTo>
                  <a:pt x="7103" y="443"/>
                  <a:pt x="7115" y="432"/>
                  <a:pt x="7154" y="425"/>
                </a:cubicBezTo>
                <a:cubicBezTo>
                  <a:pt x="7336" y="392"/>
                  <a:pt x="7519" y="359"/>
                  <a:pt x="7704" y="339"/>
                </a:cubicBezTo>
                <a:cubicBezTo>
                  <a:pt x="7803" y="326"/>
                  <a:pt x="7902" y="315"/>
                  <a:pt x="8009" y="304"/>
                </a:cubicBezTo>
                <a:cubicBezTo>
                  <a:pt x="8011" y="303"/>
                  <a:pt x="8013" y="303"/>
                  <a:pt x="8015" y="303"/>
                </a:cubicBezTo>
                <a:close/>
                <a:moveTo>
                  <a:pt x="8731" y="266"/>
                </a:moveTo>
                <a:cubicBezTo>
                  <a:pt x="8742" y="266"/>
                  <a:pt x="8754" y="266"/>
                  <a:pt x="8765" y="266"/>
                </a:cubicBezTo>
                <a:cubicBezTo>
                  <a:pt x="8957" y="275"/>
                  <a:pt x="9148" y="284"/>
                  <a:pt x="9340" y="292"/>
                </a:cubicBezTo>
                <a:cubicBezTo>
                  <a:pt x="9387" y="294"/>
                  <a:pt x="9407" y="315"/>
                  <a:pt x="9404" y="366"/>
                </a:cubicBezTo>
                <a:cubicBezTo>
                  <a:pt x="9397" y="557"/>
                  <a:pt x="9383" y="748"/>
                  <a:pt x="9361" y="937"/>
                </a:cubicBezTo>
                <a:cubicBezTo>
                  <a:pt x="9346" y="1049"/>
                  <a:pt x="9332" y="1160"/>
                  <a:pt x="9324" y="1272"/>
                </a:cubicBezTo>
                <a:cubicBezTo>
                  <a:pt x="9321" y="1310"/>
                  <a:pt x="9308" y="1322"/>
                  <a:pt x="9285" y="1322"/>
                </a:cubicBezTo>
                <a:cubicBezTo>
                  <a:pt x="9278" y="1322"/>
                  <a:pt x="9271" y="1321"/>
                  <a:pt x="9262" y="1319"/>
                </a:cubicBezTo>
                <a:cubicBezTo>
                  <a:pt x="9150" y="1298"/>
                  <a:pt x="9036" y="1284"/>
                  <a:pt x="8925" y="1272"/>
                </a:cubicBezTo>
                <a:cubicBezTo>
                  <a:pt x="8781" y="1255"/>
                  <a:pt x="8636" y="1239"/>
                  <a:pt x="8492" y="1239"/>
                </a:cubicBezTo>
                <a:cubicBezTo>
                  <a:pt x="8472" y="1239"/>
                  <a:pt x="8452" y="1239"/>
                  <a:pt x="8433" y="1240"/>
                </a:cubicBezTo>
                <a:cubicBezTo>
                  <a:pt x="8431" y="1240"/>
                  <a:pt x="8430" y="1240"/>
                  <a:pt x="8429" y="1240"/>
                </a:cubicBezTo>
                <a:cubicBezTo>
                  <a:pt x="8376" y="1240"/>
                  <a:pt x="8356" y="1220"/>
                  <a:pt x="8351" y="1168"/>
                </a:cubicBezTo>
                <a:cubicBezTo>
                  <a:pt x="8322" y="895"/>
                  <a:pt x="8325" y="619"/>
                  <a:pt x="8316" y="345"/>
                </a:cubicBezTo>
                <a:cubicBezTo>
                  <a:pt x="8315" y="296"/>
                  <a:pt x="8329" y="279"/>
                  <a:pt x="8374" y="279"/>
                </a:cubicBezTo>
                <a:cubicBezTo>
                  <a:pt x="8376" y="279"/>
                  <a:pt x="8379" y="279"/>
                  <a:pt x="8382" y="279"/>
                </a:cubicBezTo>
                <a:cubicBezTo>
                  <a:pt x="8401" y="280"/>
                  <a:pt x="8420" y="281"/>
                  <a:pt x="8439" y="281"/>
                </a:cubicBezTo>
                <a:cubicBezTo>
                  <a:pt x="8537" y="281"/>
                  <a:pt x="8633" y="266"/>
                  <a:pt x="8731" y="266"/>
                </a:cubicBezTo>
                <a:close/>
                <a:moveTo>
                  <a:pt x="9732" y="339"/>
                </a:moveTo>
                <a:cubicBezTo>
                  <a:pt x="9755" y="339"/>
                  <a:pt x="9788" y="343"/>
                  <a:pt x="9832" y="349"/>
                </a:cubicBezTo>
                <a:cubicBezTo>
                  <a:pt x="10127" y="387"/>
                  <a:pt x="10418" y="448"/>
                  <a:pt x="10704" y="533"/>
                </a:cubicBezTo>
                <a:cubicBezTo>
                  <a:pt x="10739" y="544"/>
                  <a:pt x="10763" y="556"/>
                  <a:pt x="10758" y="582"/>
                </a:cubicBezTo>
                <a:cubicBezTo>
                  <a:pt x="10724" y="797"/>
                  <a:pt x="10707" y="998"/>
                  <a:pt x="10670" y="1198"/>
                </a:cubicBezTo>
                <a:cubicBezTo>
                  <a:pt x="10641" y="1352"/>
                  <a:pt x="10611" y="1506"/>
                  <a:pt x="10584" y="1660"/>
                </a:cubicBezTo>
                <a:cubicBezTo>
                  <a:pt x="10580" y="1683"/>
                  <a:pt x="10575" y="1692"/>
                  <a:pt x="10562" y="1692"/>
                </a:cubicBezTo>
                <a:cubicBezTo>
                  <a:pt x="10557" y="1692"/>
                  <a:pt x="10549" y="1690"/>
                  <a:pt x="10540" y="1686"/>
                </a:cubicBezTo>
                <a:cubicBezTo>
                  <a:pt x="10242" y="1568"/>
                  <a:pt x="9939" y="1470"/>
                  <a:pt x="9629" y="1393"/>
                </a:cubicBezTo>
                <a:cubicBezTo>
                  <a:pt x="9589" y="1383"/>
                  <a:pt x="9584" y="1361"/>
                  <a:pt x="9588" y="1330"/>
                </a:cubicBezTo>
                <a:cubicBezTo>
                  <a:pt x="9604" y="1188"/>
                  <a:pt x="9620" y="1046"/>
                  <a:pt x="9637" y="904"/>
                </a:cubicBezTo>
                <a:cubicBezTo>
                  <a:pt x="9653" y="769"/>
                  <a:pt x="9667" y="631"/>
                  <a:pt x="9668" y="494"/>
                </a:cubicBezTo>
                <a:cubicBezTo>
                  <a:pt x="9668" y="372"/>
                  <a:pt x="9668" y="339"/>
                  <a:pt x="9732" y="339"/>
                </a:cubicBezTo>
                <a:close/>
                <a:moveTo>
                  <a:pt x="6816" y="497"/>
                </a:moveTo>
                <a:cubicBezTo>
                  <a:pt x="6832" y="497"/>
                  <a:pt x="6844" y="504"/>
                  <a:pt x="6850" y="530"/>
                </a:cubicBezTo>
                <a:cubicBezTo>
                  <a:pt x="6908" y="797"/>
                  <a:pt x="6996" y="1055"/>
                  <a:pt x="7063" y="1319"/>
                </a:cubicBezTo>
                <a:cubicBezTo>
                  <a:pt x="7064" y="1329"/>
                  <a:pt x="7067" y="1339"/>
                  <a:pt x="7071" y="1354"/>
                </a:cubicBezTo>
                <a:cubicBezTo>
                  <a:pt x="7076" y="1385"/>
                  <a:pt x="7043" y="1382"/>
                  <a:pt x="7024" y="1388"/>
                </a:cubicBezTo>
                <a:cubicBezTo>
                  <a:pt x="6867" y="1433"/>
                  <a:pt x="6714" y="1484"/>
                  <a:pt x="6563" y="1547"/>
                </a:cubicBezTo>
                <a:cubicBezTo>
                  <a:pt x="6401" y="1616"/>
                  <a:pt x="6242" y="1691"/>
                  <a:pt x="6089" y="1780"/>
                </a:cubicBezTo>
                <a:cubicBezTo>
                  <a:pt x="6075" y="1789"/>
                  <a:pt x="6065" y="1793"/>
                  <a:pt x="6057" y="1793"/>
                </a:cubicBezTo>
                <a:cubicBezTo>
                  <a:pt x="6044" y="1793"/>
                  <a:pt x="6037" y="1781"/>
                  <a:pt x="6028" y="1754"/>
                </a:cubicBezTo>
                <a:cubicBezTo>
                  <a:pt x="5933" y="1466"/>
                  <a:pt x="5846" y="1175"/>
                  <a:pt x="5736" y="891"/>
                </a:cubicBezTo>
                <a:cubicBezTo>
                  <a:pt x="5721" y="853"/>
                  <a:pt x="5727" y="838"/>
                  <a:pt x="5766" y="822"/>
                </a:cubicBezTo>
                <a:cubicBezTo>
                  <a:pt x="6098" y="687"/>
                  <a:pt x="6440" y="582"/>
                  <a:pt x="6789" y="501"/>
                </a:cubicBezTo>
                <a:cubicBezTo>
                  <a:pt x="6799" y="499"/>
                  <a:pt x="6808" y="497"/>
                  <a:pt x="6816" y="497"/>
                </a:cubicBezTo>
                <a:close/>
                <a:moveTo>
                  <a:pt x="11038" y="649"/>
                </a:moveTo>
                <a:cubicBezTo>
                  <a:pt x="11050" y="649"/>
                  <a:pt x="11066" y="654"/>
                  <a:pt x="11090" y="663"/>
                </a:cubicBezTo>
                <a:cubicBezTo>
                  <a:pt x="11277" y="732"/>
                  <a:pt x="11459" y="812"/>
                  <a:pt x="11630" y="919"/>
                </a:cubicBezTo>
                <a:cubicBezTo>
                  <a:pt x="11664" y="939"/>
                  <a:pt x="11675" y="958"/>
                  <a:pt x="11669" y="1003"/>
                </a:cubicBezTo>
                <a:cubicBezTo>
                  <a:pt x="11644" y="1183"/>
                  <a:pt x="11625" y="1364"/>
                  <a:pt x="11605" y="1543"/>
                </a:cubicBezTo>
                <a:cubicBezTo>
                  <a:pt x="11582" y="1749"/>
                  <a:pt x="11557" y="1954"/>
                  <a:pt x="11532" y="2159"/>
                </a:cubicBezTo>
                <a:cubicBezTo>
                  <a:pt x="11530" y="2184"/>
                  <a:pt x="11526" y="2200"/>
                  <a:pt x="11511" y="2200"/>
                </a:cubicBezTo>
                <a:cubicBezTo>
                  <a:pt x="11503" y="2200"/>
                  <a:pt x="11492" y="2195"/>
                  <a:pt x="11477" y="2184"/>
                </a:cubicBezTo>
                <a:cubicBezTo>
                  <a:pt x="11289" y="2050"/>
                  <a:pt x="11089" y="1935"/>
                  <a:pt x="10880" y="1835"/>
                </a:cubicBezTo>
                <a:cubicBezTo>
                  <a:pt x="10856" y="1823"/>
                  <a:pt x="10827" y="1816"/>
                  <a:pt x="10833" y="1778"/>
                </a:cubicBezTo>
                <a:cubicBezTo>
                  <a:pt x="10866" y="1605"/>
                  <a:pt x="10898" y="1432"/>
                  <a:pt x="10929" y="1258"/>
                </a:cubicBezTo>
                <a:cubicBezTo>
                  <a:pt x="10963" y="1080"/>
                  <a:pt x="10984" y="899"/>
                  <a:pt x="11007" y="719"/>
                </a:cubicBezTo>
                <a:cubicBezTo>
                  <a:pt x="11014" y="668"/>
                  <a:pt x="11017" y="649"/>
                  <a:pt x="11038" y="649"/>
                </a:cubicBezTo>
                <a:close/>
                <a:moveTo>
                  <a:pt x="5465" y="962"/>
                </a:moveTo>
                <a:cubicBezTo>
                  <a:pt x="5489" y="962"/>
                  <a:pt x="5493" y="992"/>
                  <a:pt x="5499" y="1010"/>
                </a:cubicBezTo>
                <a:cubicBezTo>
                  <a:pt x="5556" y="1169"/>
                  <a:pt x="5611" y="1329"/>
                  <a:pt x="5663" y="1488"/>
                </a:cubicBezTo>
                <a:cubicBezTo>
                  <a:pt x="5709" y="1624"/>
                  <a:pt x="5750" y="1761"/>
                  <a:pt x="5797" y="1895"/>
                </a:cubicBezTo>
                <a:cubicBezTo>
                  <a:pt x="5809" y="1935"/>
                  <a:pt x="5804" y="1954"/>
                  <a:pt x="5769" y="1976"/>
                </a:cubicBezTo>
                <a:cubicBezTo>
                  <a:pt x="5545" y="2122"/>
                  <a:pt x="5333" y="2284"/>
                  <a:pt x="5146" y="2477"/>
                </a:cubicBezTo>
                <a:cubicBezTo>
                  <a:pt x="5131" y="2492"/>
                  <a:pt x="5121" y="2498"/>
                  <a:pt x="5113" y="2498"/>
                </a:cubicBezTo>
                <a:cubicBezTo>
                  <a:pt x="5101" y="2498"/>
                  <a:pt x="5094" y="2484"/>
                  <a:pt x="5086" y="2460"/>
                </a:cubicBezTo>
                <a:cubicBezTo>
                  <a:pt x="5013" y="2239"/>
                  <a:pt x="4955" y="2014"/>
                  <a:pt x="4903" y="1789"/>
                </a:cubicBezTo>
                <a:cubicBezTo>
                  <a:pt x="4876" y="1667"/>
                  <a:pt x="4846" y="1547"/>
                  <a:pt x="4817" y="1427"/>
                </a:cubicBezTo>
                <a:cubicBezTo>
                  <a:pt x="4814" y="1412"/>
                  <a:pt x="4810" y="1397"/>
                  <a:pt x="4806" y="1382"/>
                </a:cubicBezTo>
                <a:cubicBezTo>
                  <a:pt x="4801" y="1362"/>
                  <a:pt x="4815" y="1355"/>
                  <a:pt x="4829" y="1344"/>
                </a:cubicBezTo>
                <a:cubicBezTo>
                  <a:pt x="5017" y="1193"/>
                  <a:pt x="5228" y="1079"/>
                  <a:pt x="5442" y="968"/>
                </a:cubicBezTo>
                <a:cubicBezTo>
                  <a:pt x="5451" y="964"/>
                  <a:pt x="5459" y="962"/>
                  <a:pt x="5465" y="962"/>
                </a:cubicBezTo>
                <a:close/>
                <a:moveTo>
                  <a:pt x="15019" y="1410"/>
                </a:moveTo>
                <a:cubicBezTo>
                  <a:pt x="15082" y="1410"/>
                  <a:pt x="15146" y="1410"/>
                  <a:pt x="15210" y="1412"/>
                </a:cubicBezTo>
                <a:cubicBezTo>
                  <a:pt x="15326" y="1414"/>
                  <a:pt x="15332" y="1417"/>
                  <a:pt x="15322" y="1531"/>
                </a:cubicBezTo>
                <a:cubicBezTo>
                  <a:pt x="15295" y="1827"/>
                  <a:pt x="15330" y="2123"/>
                  <a:pt x="15325" y="2420"/>
                </a:cubicBezTo>
                <a:cubicBezTo>
                  <a:pt x="15323" y="2471"/>
                  <a:pt x="15308" y="2486"/>
                  <a:pt x="15269" y="2486"/>
                </a:cubicBezTo>
                <a:cubicBezTo>
                  <a:pt x="15264" y="2486"/>
                  <a:pt x="15259" y="2486"/>
                  <a:pt x="15253" y="2486"/>
                </a:cubicBezTo>
                <a:cubicBezTo>
                  <a:pt x="15184" y="2480"/>
                  <a:pt x="15116" y="2477"/>
                  <a:pt x="15048" y="2477"/>
                </a:cubicBezTo>
                <a:cubicBezTo>
                  <a:pt x="14810" y="2477"/>
                  <a:pt x="14575" y="2510"/>
                  <a:pt x="14341" y="2550"/>
                </a:cubicBezTo>
                <a:cubicBezTo>
                  <a:pt x="14332" y="2551"/>
                  <a:pt x="14324" y="2552"/>
                  <a:pt x="14318" y="2552"/>
                </a:cubicBezTo>
                <a:cubicBezTo>
                  <a:pt x="14288" y="2552"/>
                  <a:pt x="14281" y="2538"/>
                  <a:pt x="14282" y="2501"/>
                </a:cubicBezTo>
                <a:cubicBezTo>
                  <a:pt x="14284" y="2416"/>
                  <a:pt x="14282" y="2330"/>
                  <a:pt x="14282" y="2211"/>
                </a:cubicBezTo>
                <a:cubicBezTo>
                  <a:pt x="14289" y="2071"/>
                  <a:pt x="14269" y="1899"/>
                  <a:pt x="14270" y="1728"/>
                </a:cubicBezTo>
                <a:cubicBezTo>
                  <a:pt x="14270" y="1646"/>
                  <a:pt x="14277" y="1566"/>
                  <a:pt x="14282" y="1484"/>
                </a:cubicBezTo>
                <a:cubicBezTo>
                  <a:pt x="14285" y="1449"/>
                  <a:pt x="14300" y="1438"/>
                  <a:pt x="14333" y="1434"/>
                </a:cubicBezTo>
                <a:cubicBezTo>
                  <a:pt x="14561" y="1418"/>
                  <a:pt x="14790" y="1410"/>
                  <a:pt x="15019" y="1410"/>
                </a:cubicBezTo>
                <a:close/>
                <a:moveTo>
                  <a:pt x="15628" y="1447"/>
                </a:moveTo>
                <a:cubicBezTo>
                  <a:pt x="15630" y="1447"/>
                  <a:pt x="15634" y="1447"/>
                  <a:pt x="15637" y="1448"/>
                </a:cubicBezTo>
                <a:cubicBezTo>
                  <a:pt x="16020" y="1504"/>
                  <a:pt x="16398" y="1576"/>
                  <a:pt x="16761" y="1709"/>
                </a:cubicBezTo>
                <a:cubicBezTo>
                  <a:pt x="16792" y="1721"/>
                  <a:pt x="16810" y="1729"/>
                  <a:pt x="16807" y="1773"/>
                </a:cubicBezTo>
                <a:cubicBezTo>
                  <a:pt x="16778" y="2068"/>
                  <a:pt x="16719" y="2358"/>
                  <a:pt x="16636" y="2643"/>
                </a:cubicBezTo>
                <a:cubicBezTo>
                  <a:pt x="16614" y="2715"/>
                  <a:pt x="16606" y="2742"/>
                  <a:pt x="16575" y="2742"/>
                </a:cubicBezTo>
                <a:cubicBezTo>
                  <a:pt x="16556" y="2742"/>
                  <a:pt x="16530" y="2733"/>
                  <a:pt x="16488" y="2718"/>
                </a:cubicBezTo>
                <a:cubicBezTo>
                  <a:pt x="16218" y="2624"/>
                  <a:pt x="15944" y="2552"/>
                  <a:pt x="15661" y="2519"/>
                </a:cubicBezTo>
                <a:cubicBezTo>
                  <a:pt x="15604" y="2510"/>
                  <a:pt x="15580" y="2489"/>
                  <a:pt x="15586" y="2429"/>
                </a:cubicBezTo>
                <a:cubicBezTo>
                  <a:pt x="15591" y="2358"/>
                  <a:pt x="15587" y="2286"/>
                  <a:pt x="15587" y="2214"/>
                </a:cubicBezTo>
                <a:cubicBezTo>
                  <a:pt x="15585" y="2110"/>
                  <a:pt x="15585" y="2006"/>
                  <a:pt x="15578" y="1899"/>
                </a:cubicBezTo>
                <a:cubicBezTo>
                  <a:pt x="15569" y="1760"/>
                  <a:pt x="15585" y="1620"/>
                  <a:pt x="15599" y="1481"/>
                </a:cubicBezTo>
                <a:cubicBezTo>
                  <a:pt x="15601" y="1460"/>
                  <a:pt x="15606" y="1447"/>
                  <a:pt x="15628" y="1447"/>
                </a:cubicBezTo>
                <a:close/>
                <a:moveTo>
                  <a:pt x="17084" y="1848"/>
                </a:moveTo>
                <a:cubicBezTo>
                  <a:pt x="17095" y="1848"/>
                  <a:pt x="17112" y="1855"/>
                  <a:pt x="17139" y="1868"/>
                </a:cubicBezTo>
                <a:cubicBezTo>
                  <a:pt x="17371" y="1980"/>
                  <a:pt x="17583" y="2121"/>
                  <a:pt x="17784" y="2282"/>
                </a:cubicBezTo>
                <a:cubicBezTo>
                  <a:pt x="17802" y="2296"/>
                  <a:pt x="17823" y="2309"/>
                  <a:pt x="17826" y="2335"/>
                </a:cubicBezTo>
                <a:cubicBezTo>
                  <a:pt x="17823" y="2345"/>
                  <a:pt x="17818" y="2354"/>
                  <a:pt x="17812" y="2362"/>
                </a:cubicBezTo>
                <a:cubicBezTo>
                  <a:pt x="17694" y="2644"/>
                  <a:pt x="17560" y="2917"/>
                  <a:pt x="17425" y="3189"/>
                </a:cubicBezTo>
                <a:cubicBezTo>
                  <a:pt x="17415" y="3209"/>
                  <a:pt x="17406" y="3218"/>
                  <a:pt x="17395" y="3218"/>
                </a:cubicBezTo>
                <a:cubicBezTo>
                  <a:pt x="17387" y="3218"/>
                  <a:pt x="17377" y="3213"/>
                  <a:pt x="17366" y="3202"/>
                </a:cubicBezTo>
                <a:cubicBezTo>
                  <a:pt x="17220" y="3070"/>
                  <a:pt x="17056" y="2964"/>
                  <a:pt x="16876" y="2882"/>
                </a:cubicBezTo>
                <a:cubicBezTo>
                  <a:pt x="16839" y="2864"/>
                  <a:pt x="16853" y="2840"/>
                  <a:pt x="16859" y="2815"/>
                </a:cubicBezTo>
                <a:cubicBezTo>
                  <a:pt x="16909" y="2631"/>
                  <a:pt x="16967" y="2449"/>
                  <a:pt x="17000" y="2263"/>
                </a:cubicBezTo>
                <a:cubicBezTo>
                  <a:pt x="17021" y="2147"/>
                  <a:pt x="17039" y="2030"/>
                  <a:pt x="17055" y="1914"/>
                </a:cubicBezTo>
                <a:cubicBezTo>
                  <a:pt x="17062" y="1867"/>
                  <a:pt x="17066" y="1848"/>
                  <a:pt x="17084" y="1848"/>
                </a:cubicBezTo>
                <a:close/>
                <a:moveTo>
                  <a:pt x="11941" y="1144"/>
                </a:moveTo>
                <a:cubicBezTo>
                  <a:pt x="11947" y="1144"/>
                  <a:pt x="11956" y="1149"/>
                  <a:pt x="11969" y="1159"/>
                </a:cubicBezTo>
                <a:cubicBezTo>
                  <a:pt x="12062" y="1238"/>
                  <a:pt x="12152" y="1319"/>
                  <a:pt x="12238" y="1406"/>
                </a:cubicBezTo>
                <a:cubicBezTo>
                  <a:pt x="12308" y="1479"/>
                  <a:pt x="12375" y="1554"/>
                  <a:pt x="12457" y="1615"/>
                </a:cubicBezTo>
                <a:cubicBezTo>
                  <a:pt x="12513" y="1656"/>
                  <a:pt x="12570" y="1691"/>
                  <a:pt x="12635" y="1711"/>
                </a:cubicBezTo>
                <a:cubicBezTo>
                  <a:pt x="12665" y="1718"/>
                  <a:pt x="12677" y="1732"/>
                  <a:pt x="12679" y="1763"/>
                </a:cubicBezTo>
                <a:cubicBezTo>
                  <a:pt x="12682" y="1931"/>
                  <a:pt x="12666" y="2099"/>
                  <a:pt x="12648" y="2266"/>
                </a:cubicBezTo>
                <a:cubicBezTo>
                  <a:pt x="12629" y="2422"/>
                  <a:pt x="12614" y="2582"/>
                  <a:pt x="12596" y="2738"/>
                </a:cubicBezTo>
                <a:cubicBezTo>
                  <a:pt x="12575" y="2902"/>
                  <a:pt x="12561" y="3065"/>
                  <a:pt x="12546" y="3240"/>
                </a:cubicBezTo>
                <a:cubicBezTo>
                  <a:pt x="12458" y="3138"/>
                  <a:pt x="12379" y="3049"/>
                  <a:pt x="12302" y="2959"/>
                </a:cubicBezTo>
                <a:cubicBezTo>
                  <a:pt x="12148" y="2778"/>
                  <a:pt x="11978" y="2613"/>
                  <a:pt x="11809" y="2448"/>
                </a:cubicBezTo>
                <a:cubicBezTo>
                  <a:pt x="11786" y="2427"/>
                  <a:pt x="11774" y="2408"/>
                  <a:pt x="11778" y="2379"/>
                </a:cubicBezTo>
                <a:cubicBezTo>
                  <a:pt x="11804" y="2167"/>
                  <a:pt x="11829" y="1954"/>
                  <a:pt x="11855" y="1740"/>
                </a:cubicBezTo>
                <a:cubicBezTo>
                  <a:pt x="11876" y="1564"/>
                  <a:pt x="11897" y="1387"/>
                  <a:pt x="11917" y="1211"/>
                </a:cubicBezTo>
                <a:cubicBezTo>
                  <a:pt x="11918" y="1199"/>
                  <a:pt x="11920" y="1188"/>
                  <a:pt x="11923" y="1176"/>
                </a:cubicBezTo>
                <a:cubicBezTo>
                  <a:pt x="11926" y="1156"/>
                  <a:pt x="11930" y="1144"/>
                  <a:pt x="11941" y="1144"/>
                </a:cubicBezTo>
                <a:close/>
                <a:moveTo>
                  <a:pt x="13969" y="1483"/>
                </a:moveTo>
                <a:cubicBezTo>
                  <a:pt x="13998" y="1483"/>
                  <a:pt x="14006" y="1496"/>
                  <a:pt x="14006" y="1535"/>
                </a:cubicBezTo>
                <a:cubicBezTo>
                  <a:pt x="14005" y="1882"/>
                  <a:pt x="14006" y="2230"/>
                  <a:pt x="14006" y="2577"/>
                </a:cubicBezTo>
                <a:cubicBezTo>
                  <a:pt x="14006" y="2605"/>
                  <a:pt x="14006" y="2627"/>
                  <a:pt x="13970" y="2639"/>
                </a:cubicBezTo>
                <a:cubicBezTo>
                  <a:pt x="13564" y="2772"/>
                  <a:pt x="13193" y="2975"/>
                  <a:pt x="12852" y="3233"/>
                </a:cubicBezTo>
                <a:cubicBezTo>
                  <a:pt x="12844" y="3238"/>
                  <a:pt x="12835" y="3244"/>
                  <a:pt x="12815" y="3255"/>
                </a:cubicBezTo>
                <a:cubicBezTo>
                  <a:pt x="12819" y="3177"/>
                  <a:pt x="12819" y="3109"/>
                  <a:pt x="12828" y="3042"/>
                </a:cubicBezTo>
                <a:cubicBezTo>
                  <a:pt x="12861" y="2768"/>
                  <a:pt x="12897" y="2496"/>
                  <a:pt x="12922" y="2224"/>
                </a:cubicBezTo>
                <a:cubicBezTo>
                  <a:pt x="12934" y="2071"/>
                  <a:pt x="12946" y="1919"/>
                  <a:pt x="12954" y="1766"/>
                </a:cubicBezTo>
                <a:cubicBezTo>
                  <a:pt x="12955" y="1743"/>
                  <a:pt x="12960" y="1729"/>
                  <a:pt x="12987" y="1722"/>
                </a:cubicBezTo>
                <a:cubicBezTo>
                  <a:pt x="13308" y="1651"/>
                  <a:pt x="13618" y="1537"/>
                  <a:pt x="13944" y="1485"/>
                </a:cubicBezTo>
                <a:cubicBezTo>
                  <a:pt x="13954" y="1484"/>
                  <a:pt x="13962" y="1483"/>
                  <a:pt x="13969" y="1483"/>
                </a:cubicBezTo>
                <a:close/>
                <a:moveTo>
                  <a:pt x="3200" y="2230"/>
                </a:moveTo>
                <a:cubicBezTo>
                  <a:pt x="3227" y="2230"/>
                  <a:pt x="3254" y="2230"/>
                  <a:pt x="3282" y="2232"/>
                </a:cubicBezTo>
                <a:cubicBezTo>
                  <a:pt x="3333" y="2235"/>
                  <a:pt x="3344" y="2262"/>
                  <a:pt x="3344" y="2303"/>
                </a:cubicBezTo>
                <a:lnTo>
                  <a:pt x="3344" y="2705"/>
                </a:lnTo>
                <a:cubicBezTo>
                  <a:pt x="3341" y="2887"/>
                  <a:pt x="3349" y="3070"/>
                  <a:pt x="3356" y="3251"/>
                </a:cubicBezTo>
                <a:cubicBezTo>
                  <a:pt x="3358" y="3283"/>
                  <a:pt x="3354" y="3298"/>
                  <a:pt x="3339" y="3298"/>
                </a:cubicBezTo>
                <a:cubicBezTo>
                  <a:pt x="3331" y="3298"/>
                  <a:pt x="3319" y="3294"/>
                  <a:pt x="3303" y="3286"/>
                </a:cubicBezTo>
                <a:cubicBezTo>
                  <a:pt x="3092" y="3183"/>
                  <a:pt x="2868" y="3127"/>
                  <a:pt x="2632" y="3127"/>
                </a:cubicBezTo>
                <a:cubicBezTo>
                  <a:pt x="2630" y="3127"/>
                  <a:pt x="2628" y="3127"/>
                  <a:pt x="2626" y="3127"/>
                </a:cubicBezTo>
                <a:cubicBezTo>
                  <a:pt x="2581" y="3127"/>
                  <a:pt x="2567" y="3110"/>
                  <a:pt x="2572" y="3069"/>
                </a:cubicBezTo>
                <a:cubicBezTo>
                  <a:pt x="2590" y="2921"/>
                  <a:pt x="2607" y="2773"/>
                  <a:pt x="2625" y="2625"/>
                </a:cubicBezTo>
                <a:cubicBezTo>
                  <a:pt x="2635" y="2543"/>
                  <a:pt x="2645" y="2460"/>
                  <a:pt x="2665" y="2380"/>
                </a:cubicBezTo>
                <a:cubicBezTo>
                  <a:pt x="2670" y="2358"/>
                  <a:pt x="2677" y="2338"/>
                  <a:pt x="2703" y="2327"/>
                </a:cubicBezTo>
                <a:cubicBezTo>
                  <a:pt x="2864" y="2261"/>
                  <a:pt x="3028" y="2230"/>
                  <a:pt x="3200" y="2230"/>
                </a:cubicBezTo>
                <a:close/>
                <a:moveTo>
                  <a:pt x="2372" y="2495"/>
                </a:moveTo>
                <a:lnTo>
                  <a:pt x="2372" y="2495"/>
                </a:lnTo>
                <a:cubicBezTo>
                  <a:pt x="2361" y="2598"/>
                  <a:pt x="2350" y="2693"/>
                  <a:pt x="2340" y="2789"/>
                </a:cubicBezTo>
                <a:cubicBezTo>
                  <a:pt x="2330" y="2889"/>
                  <a:pt x="2310" y="2992"/>
                  <a:pt x="2310" y="3095"/>
                </a:cubicBezTo>
                <a:cubicBezTo>
                  <a:pt x="2310" y="3133"/>
                  <a:pt x="2299" y="3148"/>
                  <a:pt x="2258" y="3154"/>
                </a:cubicBezTo>
                <a:cubicBezTo>
                  <a:pt x="1982" y="3194"/>
                  <a:pt x="1719" y="3280"/>
                  <a:pt x="1471" y="3409"/>
                </a:cubicBezTo>
                <a:cubicBezTo>
                  <a:pt x="1386" y="3453"/>
                  <a:pt x="1305" y="3504"/>
                  <a:pt x="1222" y="3551"/>
                </a:cubicBezTo>
                <a:cubicBezTo>
                  <a:pt x="1528" y="3120"/>
                  <a:pt x="1890" y="2748"/>
                  <a:pt x="2372" y="2495"/>
                </a:cubicBezTo>
                <a:close/>
                <a:moveTo>
                  <a:pt x="4579" y="1568"/>
                </a:moveTo>
                <a:cubicBezTo>
                  <a:pt x="4602" y="1660"/>
                  <a:pt x="4624" y="1745"/>
                  <a:pt x="4643" y="1832"/>
                </a:cubicBezTo>
                <a:cubicBezTo>
                  <a:pt x="4705" y="2115"/>
                  <a:pt x="4785" y="2391"/>
                  <a:pt x="4877" y="2665"/>
                </a:cubicBezTo>
                <a:cubicBezTo>
                  <a:pt x="4895" y="2718"/>
                  <a:pt x="4890" y="2754"/>
                  <a:pt x="4853" y="2799"/>
                </a:cubicBezTo>
                <a:cubicBezTo>
                  <a:pt x="4659" y="3028"/>
                  <a:pt x="4499" y="3281"/>
                  <a:pt x="4374" y="3552"/>
                </a:cubicBezTo>
                <a:cubicBezTo>
                  <a:pt x="4371" y="3557"/>
                  <a:pt x="4368" y="3562"/>
                  <a:pt x="4358" y="3577"/>
                </a:cubicBezTo>
                <a:cubicBezTo>
                  <a:pt x="4339" y="3473"/>
                  <a:pt x="4322" y="3379"/>
                  <a:pt x="4311" y="3285"/>
                </a:cubicBezTo>
                <a:cubicBezTo>
                  <a:pt x="4261" y="2931"/>
                  <a:pt x="4215" y="2577"/>
                  <a:pt x="4137" y="2227"/>
                </a:cubicBezTo>
                <a:cubicBezTo>
                  <a:pt x="4124" y="2172"/>
                  <a:pt x="4135" y="2118"/>
                  <a:pt x="4167" y="2073"/>
                </a:cubicBezTo>
                <a:cubicBezTo>
                  <a:pt x="4284" y="1905"/>
                  <a:pt x="4413" y="1744"/>
                  <a:pt x="4552" y="1593"/>
                </a:cubicBezTo>
                <a:cubicBezTo>
                  <a:pt x="4558" y="1587"/>
                  <a:pt x="4566" y="1579"/>
                  <a:pt x="4579" y="1568"/>
                </a:cubicBezTo>
                <a:close/>
                <a:moveTo>
                  <a:pt x="18046" y="2526"/>
                </a:moveTo>
                <a:cubicBezTo>
                  <a:pt x="18054" y="2526"/>
                  <a:pt x="18063" y="2533"/>
                  <a:pt x="18075" y="2545"/>
                </a:cubicBezTo>
                <a:cubicBezTo>
                  <a:pt x="18235" y="2701"/>
                  <a:pt x="18371" y="2876"/>
                  <a:pt x="18497" y="3060"/>
                </a:cubicBezTo>
                <a:cubicBezTo>
                  <a:pt x="18515" y="3088"/>
                  <a:pt x="18517" y="3110"/>
                  <a:pt x="18500" y="3136"/>
                </a:cubicBezTo>
                <a:cubicBezTo>
                  <a:pt x="18370" y="3321"/>
                  <a:pt x="18283" y="3529"/>
                  <a:pt x="18167" y="3721"/>
                </a:cubicBezTo>
                <a:cubicBezTo>
                  <a:pt x="18112" y="3809"/>
                  <a:pt x="18062" y="3899"/>
                  <a:pt x="18005" y="3998"/>
                </a:cubicBezTo>
                <a:cubicBezTo>
                  <a:pt x="17950" y="3894"/>
                  <a:pt x="17895" y="3801"/>
                  <a:pt x="17837" y="3712"/>
                </a:cubicBezTo>
                <a:cubicBezTo>
                  <a:pt x="17776" y="3622"/>
                  <a:pt x="17707" y="3539"/>
                  <a:pt x="17635" y="3457"/>
                </a:cubicBezTo>
                <a:cubicBezTo>
                  <a:pt x="17615" y="3436"/>
                  <a:pt x="17609" y="3421"/>
                  <a:pt x="17624" y="3392"/>
                </a:cubicBezTo>
                <a:cubicBezTo>
                  <a:pt x="17760" y="3115"/>
                  <a:pt x="17903" y="2840"/>
                  <a:pt x="18023" y="2553"/>
                </a:cubicBezTo>
                <a:cubicBezTo>
                  <a:pt x="18031" y="2534"/>
                  <a:pt x="18038" y="2526"/>
                  <a:pt x="18046" y="2526"/>
                </a:cubicBezTo>
                <a:close/>
                <a:moveTo>
                  <a:pt x="3631" y="2287"/>
                </a:moveTo>
                <a:cubicBezTo>
                  <a:pt x="3643" y="2287"/>
                  <a:pt x="3662" y="2293"/>
                  <a:pt x="3691" y="2302"/>
                </a:cubicBezTo>
                <a:cubicBezTo>
                  <a:pt x="3743" y="2320"/>
                  <a:pt x="3796" y="2343"/>
                  <a:pt x="3853" y="2344"/>
                </a:cubicBezTo>
                <a:cubicBezTo>
                  <a:pt x="3881" y="2345"/>
                  <a:pt x="3889" y="2361"/>
                  <a:pt x="3894" y="2385"/>
                </a:cubicBezTo>
                <a:cubicBezTo>
                  <a:pt x="3939" y="2624"/>
                  <a:pt x="3981" y="2864"/>
                  <a:pt x="4012" y="3106"/>
                </a:cubicBezTo>
                <a:cubicBezTo>
                  <a:pt x="4040" y="3338"/>
                  <a:pt x="4080" y="3568"/>
                  <a:pt x="4120" y="3799"/>
                </a:cubicBezTo>
                <a:cubicBezTo>
                  <a:pt x="4133" y="3875"/>
                  <a:pt x="4143" y="3954"/>
                  <a:pt x="4158" y="4046"/>
                </a:cubicBezTo>
                <a:cubicBezTo>
                  <a:pt x="4037" y="3875"/>
                  <a:pt x="3902" y="3737"/>
                  <a:pt x="3762" y="3602"/>
                </a:cubicBezTo>
                <a:cubicBezTo>
                  <a:pt x="3750" y="3591"/>
                  <a:pt x="3741" y="3576"/>
                  <a:pt x="3728" y="3570"/>
                </a:cubicBezTo>
                <a:cubicBezTo>
                  <a:pt x="3628" y="3516"/>
                  <a:pt x="3620" y="3428"/>
                  <a:pt x="3618" y="3324"/>
                </a:cubicBezTo>
                <a:cubicBezTo>
                  <a:pt x="3610" y="3005"/>
                  <a:pt x="3612" y="2684"/>
                  <a:pt x="3609" y="2364"/>
                </a:cubicBezTo>
                <a:cubicBezTo>
                  <a:pt x="3609" y="2307"/>
                  <a:pt x="3609" y="2287"/>
                  <a:pt x="3631" y="2287"/>
                </a:cubicBezTo>
                <a:close/>
                <a:moveTo>
                  <a:pt x="18671" y="3356"/>
                </a:moveTo>
                <a:cubicBezTo>
                  <a:pt x="18744" y="3508"/>
                  <a:pt x="18800" y="3653"/>
                  <a:pt x="18852" y="3800"/>
                </a:cubicBezTo>
                <a:cubicBezTo>
                  <a:pt x="18884" y="3889"/>
                  <a:pt x="18912" y="3980"/>
                  <a:pt x="18950" y="4067"/>
                </a:cubicBezTo>
                <a:cubicBezTo>
                  <a:pt x="18967" y="4105"/>
                  <a:pt x="18964" y="4134"/>
                  <a:pt x="18940" y="4166"/>
                </a:cubicBezTo>
                <a:cubicBezTo>
                  <a:pt x="18810" y="4333"/>
                  <a:pt x="18682" y="4500"/>
                  <a:pt x="18554" y="4669"/>
                </a:cubicBezTo>
                <a:cubicBezTo>
                  <a:pt x="18484" y="4761"/>
                  <a:pt x="18414" y="4854"/>
                  <a:pt x="18342" y="4945"/>
                </a:cubicBezTo>
                <a:cubicBezTo>
                  <a:pt x="18336" y="4954"/>
                  <a:pt x="18331" y="4969"/>
                  <a:pt x="18319" y="4969"/>
                </a:cubicBezTo>
                <a:cubicBezTo>
                  <a:pt x="18317" y="4969"/>
                  <a:pt x="18315" y="4969"/>
                  <a:pt x="18313" y="4968"/>
                </a:cubicBezTo>
                <a:cubicBezTo>
                  <a:pt x="18300" y="4964"/>
                  <a:pt x="18303" y="4948"/>
                  <a:pt x="18300" y="4938"/>
                </a:cubicBezTo>
                <a:cubicBezTo>
                  <a:pt x="18245" y="4737"/>
                  <a:pt x="18207" y="4534"/>
                  <a:pt x="18139" y="4337"/>
                </a:cubicBezTo>
                <a:cubicBezTo>
                  <a:pt x="18132" y="4313"/>
                  <a:pt x="18143" y="4297"/>
                  <a:pt x="18153" y="4277"/>
                </a:cubicBezTo>
                <a:cubicBezTo>
                  <a:pt x="18283" y="4048"/>
                  <a:pt x="18414" y="3819"/>
                  <a:pt x="18543" y="3591"/>
                </a:cubicBezTo>
                <a:cubicBezTo>
                  <a:pt x="18585" y="3516"/>
                  <a:pt x="18624" y="3441"/>
                  <a:pt x="18671" y="3356"/>
                </a:cubicBezTo>
                <a:close/>
                <a:moveTo>
                  <a:pt x="19168" y="4325"/>
                </a:moveTo>
                <a:cubicBezTo>
                  <a:pt x="19174" y="4325"/>
                  <a:pt x="19180" y="4326"/>
                  <a:pt x="19188" y="4330"/>
                </a:cubicBezTo>
                <a:cubicBezTo>
                  <a:pt x="19369" y="4424"/>
                  <a:pt x="19566" y="4481"/>
                  <a:pt x="19741" y="4587"/>
                </a:cubicBezTo>
                <a:cubicBezTo>
                  <a:pt x="19883" y="4674"/>
                  <a:pt x="19886" y="4670"/>
                  <a:pt x="19783" y="4803"/>
                </a:cubicBezTo>
                <a:cubicBezTo>
                  <a:pt x="19609" y="5024"/>
                  <a:pt x="19436" y="5246"/>
                  <a:pt x="19265" y="5468"/>
                </a:cubicBezTo>
                <a:cubicBezTo>
                  <a:pt x="19248" y="5490"/>
                  <a:pt x="19233" y="5500"/>
                  <a:pt x="19214" y="5500"/>
                </a:cubicBezTo>
                <a:cubicBezTo>
                  <a:pt x="19203" y="5500"/>
                  <a:pt x="19189" y="5496"/>
                  <a:pt x="19173" y="5488"/>
                </a:cubicBezTo>
                <a:cubicBezTo>
                  <a:pt x="18998" y="5397"/>
                  <a:pt x="18809" y="5345"/>
                  <a:pt x="18621" y="5291"/>
                </a:cubicBezTo>
                <a:cubicBezTo>
                  <a:pt x="18579" y="5280"/>
                  <a:pt x="18537" y="5263"/>
                  <a:pt x="18496" y="5246"/>
                </a:cubicBezTo>
                <a:cubicBezTo>
                  <a:pt x="18485" y="5242"/>
                  <a:pt x="18478" y="5233"/>
                  <a:pt x="18468" y="5225"/>
                </a:cubicBezTo>
                <a:cubicBezTo>
                  <a:pt x="18478" y="5209"/>
                  <a:pt x="18485" y="5196"/>
                  <a:pt x="18496" y="5182"/>
                </a:cubicBezTo>
                <a:cubicBezTo>
                  <a:pt x="18708" y="4905"/>
                  <a:pt x="18919" y="4628"/>
                  <a:pt x="19132" y="4351"/>
                </a:cubicBezTo>
                <a:cubicBezTo>
                  <a:pt x="19142" y="4337"/>
                  <a:pt x="19152" y="4325"/>
                  <a:pt x="19168" y="4325"/>
                </a:cubicBezTo>
                <a:close/>
                <a:moveTo>
                  <a:pt x="20081" y="4867"/>
                </a:moveTo>
                <a:cubicBezTo>
                  <a:pt x="20090" y="4867"/>
                  <a:pt x="20099" y="4873"/>
                  <a:pt x="20111" y="4886"/>
                </a:cubicBezTo>
                <a:cubicBezTo>
                  <a:pt x="20316" y="5114"/>
                  <a:pt x="20485" y="5365"/>
                  <a:pt x="20609" y="5646"/>
                </a:cubicBezTo>
                <a:cubicBezTo>
                  <a:pt x="20617" y="5660"/>
                  <a:pt x="20620" y="5675"/>
                  <a:pt x="20624" y="5685"/>
                </a:cubicBezTo>
                <a:cubicBezTo>
                  <a:pt x="20629" y="5706"/>
                  <a:pt x="20618" y="5715"/>
                  <a:pt x="20608" y="5725"/>
                </a:cubicBezTo>
                <a:cubicBezTo>
                  <a:pt x="20510" y="5834"/>
                  <a:pt x="20412" y="5944"/>
                  <a:pt x="20313" y="6053"/>
                </a:cubicBezTo>
                <a:cubicBezTo>
                  <a:pt x="20241" y="6135"/>
                  <a:pt x="20168" y="6216"/>
                  <a:pt x="20100" y="6300"/>
                </a:cubicBezTo>
                <a:cubicBezTo>
                  <a:pt x="20086" y="6317"/>
                  <a:pt x="20076" y="6325"/>
                  <a:pt x="20067" y="6325"/>
                </a:cubicBezTo>
                <a:cubicBezTo>
                  <a:pt x="20057" y="6325"/>
                  <a:pt x="20048" y="6314"/>
                  <a:pt x="20037" y="6295"/>
                </a:cubicBezTo>
                <a:cubicBezTo>
                  <a:pt x="19893" y="6068"/>
                  <a:pt x="19719" y="5865"/>
                  <a:pt x="19504" y="5700"/>
                </a:cubicBezTo>
                <a:cubicBezTo>
                  <a:pt x="19463" y="5668"/>
                  <a:pt x="19455" y="5647"/>
                  <a:pt x="19493" y="5601"/>
                </a:cubicBezTo>
                <a:cubicBezTo>
                  <a:pt x="19680" y="5367"/>
                  <a:pt x="19866" y="5128"/>
                  <a:pt x="20049" y="4891"/>
                </a:cubicBezTo>
                <a:cubicBezTo>
                  <a:pt x="20061" y="4876"/>
                  <a:pt x="20071" y="4867"/>
                  <a:pt x="20081" y="4867"/>
                </a:cubicBezTo>
                <a:close/>
                <a:moveTo>
                  <a:pt x="20725" y="5988"/>
                </a:moveTo>
                <a:cubicBezTo>
                  <a:pt x="20775" y="6165"/>
                  <a:pt x="20805" y="6333"/>
                  <a:pt x="20795" y="6504"/>
                </a:cubicBezTo>
                <a:cubicBezTo>
                  <a:pt x="20765" y="7029"/>
                  <a:pt x="20567" y="7486"/>
                  <a:pt x="20221" y="7879"/>
                </a:cubicBezTo>
                <a:cubicBezTo>
                  <a:pt x="20275" y="7684"/>
                  <a:pt x="20308" y="7490"/>
                  <a:pt x="20311" y="7289"/>
                </a:cubicBezTo>
                <a:cubicBezTo>
                  <a:pt x="20314" y="7072"/>
                  <a:pt x="20290" y="6860"/>
                  <a:pt x="20211" y="6657"/>
                </a:cubicBezTo>
                <a:cubicBezTo>
                  <a:pt x="20194" y="6616"/>
                  <a:pt x="20199" y="6589"/>
                  <a:pt x="20230" y="6555"/>
                </a:cubicBezTo>
                <a:cubicBezTo>
                  <a:pt x="20380" y="6387"/>
                  <a:pt x="20525" y="6216"/>
                  <a:pt x="20674" y="6046"/>
                </a:cubicBezTo>
                <a:cubicBezTo>
                  <a:pt x="20687" y="6030"/>
                  <a:pt x="20702" y="6015"/>
                  <a:pt x="20725" y="5988"/>
                </a:cubicBezTo>
                <a:close/>
                <a:moveTo>
                  <a:pt x="8226" y="1502"/>
                </a:moveTo>
                <a:cubicBezTo>
                  <a:pt x="8270" y="1502"/>
                  <a:pt x="8314" y="1503"/>
                  <a:pt x="8358" y="1505"/>
                </a:cubicBezTo>
                <a:cubicBezTo>
                  <a:pt x="8833" y="1521"/>
                  <a:pt x="9304" y="1579"/>
                  <a:pt x="9761" y="1712"/>
                </a:cubicBezTo>
                <a:cubicBezTo>
                  <a:pt x="10336" y="1878"/>
                  <a:pt x="10889" y="2091"/>
                  <a:pt x="11376" y="2451"/>
                </a:cubicBezTo>
                <a:cubicBezTo>
                  <a:pt x="11631" y="2639"/>
                  <a:pt x="11851" y="2863"/>
                  <a:pt x="12059" y="3099"/>
                </a:cubicBezTo>
                <a:cubicBezTo>
                  <a:pt x="12182" y="3235"/>
                  <a:pt x="12293" y="3381"/>
                  <a:pt x="12428" y="3509"/>
                </a:cubicBezTo>
                <a:cubicBezTo>
                  <a:pt x="12505" y="3581"/>
                  <a:pt x="12581" y="3617"/>
                  <a:pt x="12663" y="3617"/>
                </a:cubicBezTo>
                <a:cubicBezTo>
                  <a:pt x="12721" y="3617"/>
                  <a:pt x="12781" y="3599"/>
                  <a:pt x="12846" y="3563"/>
                </a:cubicBezTo>
                <a:cubicBezTo>
                  <a:pt x="12971" y="3494"/>
                  <a:pt x="13077" y="3400"/>
                  <a:pt x="13194" y="3321"/>
                </a:cubicBezTo>
                <a:cubicBezTo>
                  <a:pt x="13603" y="3049"/>
                  <a:pt x="14044" y="2857"/>
                  <a:pt x="14534" y="2793"/>
                </a:cubicBezTo>
                <a:cubicBezTo>
                  <a:pt x="14721" y="2768"/>
                  <a:pt x="14908" y="2747"/>
                  <a:pt x="15097" y="2747"/>
                </a:cubicBezTo>
                <a:cubicBezTo>
                  <a:pt x="15133" y="2747"/>
                  <a:pt x="15170" y="2748"/>
                  <a:pt x="15207" y="2750"/>
                </a:cubicBezTo>
                <a:cubicBezTo>
                  <a:pt x="15800" y="2778"/>
                  <a:pt x="16367" y="2912"/>
                  <a:pt x="16893" y="3198"/>
                </a:cubicBezTo>
                <a:cubicBezTo>
                  <a:pt x="17112" y="3317"/>
                  <a:pt x="17290" y="3487"/>
                  <a:pt x="17456" y="3671"/>
                </a:cubicBezTo>
                <a:cubicBezTo>
                  <a:pt x="17754" y="4005"/>
                  <a:pt x="17895" y="4410"/>
                  <a:pt x="17988" y="4836"/>
                </a:cubicBezTo>
                <a:cubicBezTo>
                  <a:pt x="18005" y="4914"/>
                  <a:pt x="18029" y="4990"/>
                  <a:pt x="18046" y="5067"/>
                </a:cubicBezTo>
                <a:cubicBezTo>
                  <a:pt x="18109" y="5338"/>
                  <a:pt x="18285" y="5489"/>
                  <a:pt x="18550" y="5556"/>
                </a:cubicBezTo>
                <a:cubicBezTo>
                  <a:pt x="18810" y="5622"/>
                  <a:pt x="19065" y="5706"/>
                  <a:pt x="19282" y="5872"/>
                </a:cubicBezTo>
                <a:cubicBezTo>
                  <a:pt x="19644" y="6151"/>
                  <a:pt x="19912" y="6497"/>
                  <a:pt x="20008" y="6953"/>
                </a:cubicBezTo>
                <a:cubicBezTo>
                  <a:pt x="20063" y="7212"/>
                  <a:pt x="20034" y="7469"/>
                  <a:pt x="19970" y="7724"/>
                </a:cubicBezTo>
                <a:cubicBezTo>
                  <a:pt x="19893" y="8040"/>
                  <a:pt x="19697" y="8261"/>
                  <a:pt x="19432" y="8430"/>
                </a:cubicBezTo>
                <a:cubicBezTo>
                  <a:pt x="19382" y="8462"/>
                  <a:pt x="19327" y="8475"/>
                  <a:pt x="19271" y="8475"/>
                </a:cubicBezTo>
                <a:cubicBezTo>
                  <a:pt x="19240" y="8475"/>
                  <a:pt x="19210" y="8472"/>
                  <a:pt x="19179" y="8465"/>
                </a:cubicBezTo>
                <a:cubicBezTo>
                  <a:pt x="19157" y="8461"/>
                  <a:pt x="19138" y="8459"/>
                  <a:pt x="19120" y="8459"/>
                </a:cubicBezTo>
                <a:cubicBezTo>
                  <a:pt x="19050" y="8459"/>
                  <a:pt x="19012" y="8495"/>
                  <a:pt x="18990" y="8579"/>
                </a:cubicBezTo>
                <a:cubicBezTo>
                  <a:pt x="18983" y="8601"/>
                  <a:pt x="18974" y="8609"/>
                  <a:pt x="18951" y="8613"/>
                </a:cubicBezTo>
                <a:cubicBezTo>
                  <a:pt x="18837" y="8633"/>
                  <a:pt x="18721" y="8639"/>
                  <a:pt x="18605" y="8639"/>
                </a:cubicBezTo>
                <a:cubicBezTo>
                  <a:pt x="18496" y="8639"/>
                  <a:pt x="18388" y="8633"/>
                  <a:pt x="18279" y="8627"/>
                </a:cubicBezTo>
                <a:cubicBezTo>
                  <a:pt x="18136" y="8618"/>
                  <a:pt x="17992" y="8624"/>
                  <a:pt x="17848" y="8615"/>
                </a:cubicBezTo>
                <a:cubicBezTo>
                  <a:pt x="17630" y="8604"/>
                  <a:pt x="17409" y="8608"/>
                  <a:pt x="17191" y="8600"/>
                </a:cubicBezTo>
                <a:cubicBezTo>
                  <a:pt x="16774" y="8584"/>
                  <a:pt x="16357" y="8574"/>
                  <a:pt x="15941" y="8564"/>
                </a:cubicBezTo>
                <a:cubicBezTo>
                  <a:pt x="15683" y="8557"/>
                  <a:pt x="15425" y="8547"/>
                  <a:pt x="15167" y="8541"/>
                </a:cubicBezTo>
                <a:cubicBezTo>
                  <a:pt x="14882" y="8533"/>
                  <a:pt x="14598" y="8523"/>
                  <a:pt x="14313" y="8516"/>
                </a:cubicBezTo>
                <a:cubicBezTo>
                  <a:pt x="14057" y="8510"/>
                  <a:pt x="13802" y="8501"/>
                  <a:pt x="13545" y="8494"/>
                </a:cubicBezTo>
                <a:cubicBezTo>
                  <a:pt x="13139" y="8481"/>
                  <a:pt x="12732" y="8469"/>
                  <a:pt x="12324" y="8459"/>
                </a:cubicBezTo>
                <a:cubicBezTo>
                  <a:pt x="12068" y="8453"/>
                  <a:pt x="11810" y="8443"/>
                  <a:pt x="11552" y="8435"/>
                </a:cubicBezTo>
                <a:cubicBezTo>
                  <a:pt x="11272" y="8428"/>
                  <a:pt x="10994" y="8420"/>
                  <a:pt x="10714" y="8412"/>
                </a:cubicBezTo>
                <a:cubicBezTo>
                  <a:pt x="10464" y="8406"/>
                  <a:pt x="10215" y="8398"/>
                  <a:pt x="9965" y="8391"/>
                </a:cubicBezTo>
                <a:cubicBezTo>
                  <a:pt x="9541" y="8377"/>
                  <a:pt x="9116" y="8365"/>
                  <a:pt x="8692" y="8354"/>
                </a:cubicBezTo>
                <a:cubicBezTo>
                  <a:pt x="8445" y="8347"/>
                  <a:pt x="8200" y="8338"/>
                  <a:pt x="7953" y="8331"/>
                </a:cubicBezTo>
                <a:cubicBezTo>
                  <a:pt x="7529" y="8317"/>
                  <a:pt x="7104" y="8305"/>
                  <a:pt x="6679" y="8294"/>
                </a:cubicBezTo>
                <a:cubicBezTo>
                  <a:pt x="6427" y="8288"/>
                  <a:pt x="6176" y="8280"/>
                  <a:pt x="5923" y="8273"/>
                </a:cubicBezTo>
                <a:cubicBezTo>
                  <a:pt x="5507" y="8259"/>
                  <a:pt x="5090" y="8247"/>
                  <a:pt x="4673" y="8236"/>
                </a:cubicBezTo>
                <a:cubicBezTo>
                  <a:pt x="4417" y="8229"/>
                  <a:pt x="4162" y="8222"/>
                  <a:pt x="3905" y="8214"/>
                </a:cubicBezTo>
                <a:cubicBezTo>
                  <a:pt x="3489" y="8202"/>
                  <a:pt x="3071" y="8188"/>
                  <a:pt x="2655" y="8179"/>
                </a:cubicBezTo>
                <a:cubicBezTo>
                  <a:pt x="2392" y="8174"/>
                  <a:pt x="2131" y="8163"/>
                  <a:pt x="1869" y="8158"/>
                </a:cubicBezTo>
                <a:cubicBezTo>
                  <a:pt x="1547" y="8150"/>
                  <a:pt x="1226" y="8137"/>
                  <a:pt x="903" y="8127"/>
                </a:cubicBezTo>
                <a:cubicBezTo>
                  <a:pt x="855" y="8125"/>
                  <a:pt x="831" y="8096"/>
                  <a:pt x="808" y="8060"/>
                </a:cubicBezTo>
                <a:cubicBezTo>
                  <a:pt x="754" y="7972"/>
                  <a:pt x="730" y="7871"/>
                  <a:pt x="695" y="7774"/>
                </a:cubicBezTo>
                <a:cubicBezTo>
                  <a:pt x="580" y="7451"/>
                  <a:pt x="450" y="7133"/>
                  <a:pt x="377" y="6797"/>
                </a:cubicBezTo>
                <a:cubicBezTo>
                  <a:pt x="331" y="6592"/>
                  <a:pt x="299" y="6387"/>
                  <a:pt x="285" y="6177"/>
                </a:cubicBezTo>
                <a:cubicBezTo>
                  <a:pt x="258" y="5720"/>
                  <a:pt x="331" y="5281"/>
                  <a:pt x="502" y="4857"/>
                </a:cubicBezTo>
                <a:cubicBezTo>
                  <a:pt x="631" y="4535"/>
                  <a:pt x="831" y="4256"/>
                  <a:pt x="1083" y="4017"/>
                </a:cubicBezTo>
                <a:cubicBezTo>
                  <a:pt x="1417" y="3699"/>
                  <a:pt x="1815" y="3506"/>
                  <a:pt x="2268" y="3428"/>
                </a:cubicBezTo>
                <a:cubicBezTo>
                  <a:pt x="2362" y="3413"/>
                  <a:pt x="2457" y="3399"/>
                  <a:pt x="2524" y="3399"/>
                </a:cubicBezTo>
                <a:cubicBezTo>
                  <a:pt x="2534" y="3399"/>
                  <a:pt x="2544" y="3399"/>
                  <a:pt x="2552" y="3400"/>
                </a:cubicBezTo>
                <a:cubicBezTo>
                  <a:pt x="2554" y="3400"/>
                  <a:pt x="2555" y="3400"/>
                  <a:pt x="2557" y="3400"/>
                </a:cubicBezTo>
                <a:cubicBezTo>
                  <a:pt x="2991" y="3400"/>
                  <a:pt x="3315" y="3553"/>
                  <a:pt x="3591" y="3815"/>
                </a:cubicBezTo>
                <a:cubicBezTo>
                  <a:pt x="3746" y="3961"/>
                  <a:pt x="3874" y="4129"/>
                  <a:pt x="4006" y="4295"/>
                </a:cubicBezTo>
                <a:cubicBezTo>
                  <a:pt x="4031" y="4327"/>
                  <a:pt x="4059" y="4357"/>
                  <a:pt x="4089" y="4384"/>
                </a:cubicBezTo>
                <a:cubicBezTo>
                  <a:pt x="4118" y="4410"/>
                  <a:pt x="4156" y="4424"/>
                  <a:pt x="4194" y="4424"/>
                </a:cubicBezTo>
                <a:cubicBezTo>
                  <a:pt x="4197" y="4424"/>
                  <a:pt x="4200" y="4424"/>
                  <a:pt x="4202" y="4424"/>
                </a:cubicBezTo>
                <a:cubicBezTo>
                  <a:pt x="4307" y="4417"/>
                  <a:pt x="4427" y="4311"/>
                  <a:pt x="4457" y="4209"/>
                </a:cubicBezTo>
                <a:cubicBezTo>
                  <a:pt x="4529" y="3961"/>
                  <a:pt x="4575" y="3708"/>
                  <a:pt x="4710" y="3482"/>
                </a:cubicBezTo>
                <a:cubicBezTo>
                  <a:pt x="4847" y="3249"/>
                  <a:pt x="5003" y="3031"/>
                  <a:pt x="5183" y="2829"/>
                </a:cubicBezTo>
                <a:cubicBezTo>
                  <a:pt x="5574" y="2390"/>
                  <a:pt x="6056" y="2079"/>
                  <a:pt x="6586" y="1835"/>
                </a:cubicBezTo>
                <a:cubicBezTo>
                  <a:pt x="6908" y="1687"/>
                  <a:pt x="7249" y="1597"/>
                  <a:pt x="7600" y="1548"/>
                </a:cubicBezTo>
                <a:cubicBezTo>
                  <a:pt x="7807" y="1520"/>
                  <a:pt x="8016" y="1502"/>
                  <a:pt x="8226" y="1502"/>
                </a:cubicBezTo>
                <a:close/>
                <a:moveTo>
                  <a:pt x="8687" y="0"/>
                </a:moveTo>
                <a:cubicBezTo>
                  <a:pt x="8557" y="0"/>
                  <a:pt x="8427" y="2"/>
                  <a:pt x="8296" y="9"/>
                </a:cubicBezTo>
                <a:cubicBezTo>
                  <a:pt x="8124" y="20"/>
                  <a:pt x="7952" y="29"/>
                  <a:pt x="7781" y="51"/>
                </a:cubicBezTo>
                <a:cubicBezTo>
                  <a:pt x="7446" y="95"/>
                  <a:pt x="7113" y="141"/>
                  <a:pt x="6783" y="219"/>
                </a:cubicBezTo>
                <a:cubicBezTo>
                  <a:pt x="6225" y="350"/>
                  <a:pt x="5686" y="527"/>
                  <a:pt x="5179" y="797"/>
                </a:cubicBezTo>
                <a:cubicBezTo>
                  <a:pt x="4806" y="994"/>
                  <a:pt x="4478" y="1244"/>
                  <a:pt x="4205" y="1569"/>
                </a:cubicBezTo>
                <a:cubicBezTo>
                  <a:pt x="4094" y="1703"/>
                  <a:pt x="4012" y="1859"/>
                  <a:pt x="3874" y="1972"/>
                </a:cubicBezTo>
                <a:cubicBezTo>
                  <a:pt x="3861" y="1982"/>
                  <a:pt x="3853" y="2000"/>
                  <a:pt x="3850" y="2018"/>
                </a:cubicBezTo>
                <a:cubicBezTo>
                  <a:pt x="3844" y="2043"/>
                  <a:pt x="3833" y="2051"/>
                  <a:pt x="3816" y="2051"/>
                </a:cubicBezTo>
                <a:cubicBezTo>
                  <a:pt x="3807" y="2051"/>
                  <a:pt x="3797" y="2048"/>
                  <a:pt x="3785" y="2045"/>
                </a:cubicBezTo>
                <a:cubicBezTo>
                  <a:pt x="3656" y="2014"/>
                  <a:pt x="3534" y="1964"/>
                  <a:pt x="3396" y="1962"/>
                </a:cubicBezTo>
                <a:cubicBezTo>
                  <a:pt x="3345" y="1960"/>
                  <a:pt x="3293" y="1959"/>
                  <a:pt x="3242" y="1959"/>
                </a:cubicBezTo>
                <a:cubicBezTo>
                  <a:pt x="3123" y="1959"/>
                  <a:pt x="3004" y="1965"/>
                  <a:pt x="2887" y="1987"/>
                </a:cubicBezTo>
                <a:cubicBezTo>
                  <a:pt x="2687" y="2026"/>
                  <a:pt x="2504" y="2111"/>
                  <a:pt x="2326" y="2207"/>
                </a:cubicBezTo>
                <a:cubicBezTo>
                  <a:pt x="2056" y="2355"/>
                  <a:pt x="1800" y="2520"/>
                  <a:pt x="1575" y="2733"/>
                </a:cubicBezTo>
                <a:cubicBezTo>
                  <a:pt x="1417" y="2883"/>
                  <a:pt x="1268" y="3041"/>
                  <a:pt x="1134" y="3212"/>
                </a:cubicBezTo>
                <a:cubicBezTo>
                  <a:pt x="905" y="3500"/>
                  <a:pt x="710" y="3810"/>
                  <a:pt x="573" y="4153"/>
                </a:cubicBezTo>
                <a:cubicBezTo>
                  <a:pt x="558" y="4192"/>
                  <a:pt x="539" y="4226"/>
                  <a:pt x="516" y="4261"/>
                </a:cubicBezTo>
                <a:cubicBezTo>
                  <a:pt x="415" y="4406"/>
                  <a:pt x="329" y="4560"/>
                  <a:pt x="262" y="4723"/>
                </a:cubicBezTo>
                <a:cubicBezTo>
                  <a:pt x="144" y="5005"/>
                  <a:pt x="68" y="5298"/>
                  <a:pt x="34" y="5603"/>
                </a:cubicBezTo>
                <a:cubicBezTo>
                  <a:pt x="5" y="5855"/>
                  <a:pt x="1" y="6106"/>
                  <a:pt x="27" y="6358"/>
                </a:cubicBezTo>
                <a:cubicBezTo>
                  <a:pt x="60" y="6679"/>
                  <a:pt x="126" y="6995"/>
                  <a:pt x="239" y="7296"/>
                </a:cubicBezTo>
                <a:cubicBezTo>
                  <a:pt x="359" y="7618"/>
                  <a:pt x="440" y="7957"/>
                  <a:pt x="615" y="8259"/>
                </a:cubicBezTo>
                <a:cubicBezTo>
                  <a:pt x="658" y="8336"/>
                  <a:pt x="700" y="8384"/>
                  <a:pt x="788" y="8387"/>
                </a:cubicBezTo>
                <a:cubicBezTo>
                  <a:pt x="1022" y="8390"/>
                  <a:pt x="1257" y="8400"/>
                  <a:pt x="1491" y="8408"/>
                </a:cubicBezTo>
                <a:cubicBezTo>
                  <a:pt x="1742" y="8418"/>
                  <a:pt x="1992" y="8424"/>
                  <a:pt x="2242" y="8431"/>
                </a:cubicBezTo>
                <a:cubicBezTo>
                  <a:pt x="2517" y="8440"/>
                  <a:pt x="2792" y="8447"/>
                  <a:pt x="3067" y="8456"/>
                </a:cubicBezTo>
                <a:cubicBezTo>
                  <a:pt x="3328" y="8465"/>
                  <a:pt x="3587" y="8470"/>
                  <a:pt x="3847" y="8480"/>
                </a:cubicBezTo>
                <a:cubicBezTo>
                  <a:pt x="4109" y="8489"/>
                  <a:pt x="4370" y="8495"/>
                  <a:pt x="4631" y="8503"/>
                </a:cubicBezTo>
                <a:cubicBezTo>
                  <a:pt x="4892" y="8511"/>
                  <a:pt x="5151" y="8518"/>
                  <a:pt x="5411" y="8526"/>
                </a:cubicBezTo>
                <a:cubicBezTo>
                  <a:pt x="5686" y="8534"/>
                  <a:pt x="5961" y="8542"/>
                  <a:pt x="6236" y="8549"/>
                </a:cubicBezTo>
                <a:cubicBezTo>
                  <a:pt x="6484" y="8557"/>
                  <a:pt x="6730" y="8564"/>
                  <a:pt x="6976" y="8572"/>
                </a:cubicBezTo>
                <a:cubicBezTo>
                  <a:pt x="7254" y="8580"/>
                  <a:pt x="7531" y="8587"/>
                  <a:pt x="7808" y="8596"/>
                </a:cubicBezTo>
                <a:cubicBezTo>
                  <a:pt x="8068" y="8605"/>
                  <a:pt x="8327" y="8611"/>
                  <a:pt x="8588" y="8620"/>
                </a:cubicBezTo>
                <a:cubicBezTo>
                  <a:pt x="8989" y="8631"/>
                  <a:pt x="9391" y="8641"/>
                  <a:pt x="9791" y="8655"/>
                </a:cubicBezTo>
                <a:cubicBezTo>
                  <a:pt x="10051" y="8662"/>
                  <a:pt x="10310" y="8668"/>
                  <a:pt x="10571" y="8676"/>
                </a:cubicBezTo>
                <a:cubicBezTo>
                  <a:pt x="10841" y="8684"/>
                  <a:pt x="11111" y="8693"/>
                  <a:pt x="11380" y="8701"/>
                </a:cubicBezTo>
                <a:cubicBezTo>
                  <a:pt x="11636" y="8709"/>
                  <a:pt x="11892" y="8715"/>
                  <a:pt x="12147" y="8723"/>
                </a:cubicBezTo>
                <a:cubicBezTo>
                  <a:pt x="12427" y="8732"/>
                  <a:pt x="12706" y="8739"/>
                  <a:pt x="12985" y="8748"/>
                </a:cubicBezTo>
                <a:cubicBezTo>
                  <a:pt x="13238" y="8755"/>
                  <a:pt x="13488" y="8761"/>
                  <a:pt x="13741" y="8770"/>
                </a:cubicBezTo>
                <a:cubicBezTo>
                  <a:pt x="14025" y="8779"/>
                  <a:pt x="14307" y="8785"/>
                  <a:pt x="14590" y="8795"/>
                </a:cubicBezTo>
                <a:cubicBezTo>
                  <a:pt x="14835" y="8802"/>
                  <a:pt x="15078" y="8809"/>
                  <a:pt x="15323" y="8816"/>
                </a:cubicBezTo>
                <a:cubicBezTo>
                  <a:pt x="15600" y="8824"/>
                  <a:pt x="15877" y="8832"/>
                  <a:pt x="16154" y="8840"/>
                </a:cubicBezTo>
                <a:cubicBezTo>
                  <a:pt x="16409" y="8849"/>
                  <a:pt x="16663" y="8857"/>
                  <a:pt x="16916" y="8864"/>
                </a:cubicBezTo>
                <a:cubicBezTo>
                  <a:pt x="17197" y="8873"/>
                  <a:pt x="17479" y="8878"/>
                  <a:pt x="17759" y="8889"/>
                </a:cubicBezTo>
                <a:cubicBezTo>
                  <a:pt x="17976" y="8896"/>
                  <a:pt x="18193" y="8898"/>
                  <a:pt x="18411" y="8901"/>
                </a:cubicBezTo>
                <a:cubicBezTo>
                  <a:pt x="18427" y="8903"/>
                  <a:pt x="18445" y="8905"/>
                  <a:pt x="18463" y="8906"/>
                </a:cubicBezTo>
                <a:cubicBezTo>
                  <a:pt x="18549" y="8911"/>
                  <a:pt x="18636" y="8923"/>
                  <a:pt x="18722" y="8923"/>
                </a:cubicBezTo>
                <a:cubicBezTo>
                  <a:pt x="18742" y="8923"/>
                  <a:pt x="18761" y="8922"/>
                  <a:pt x="18780" y="8921"/>
                </a:cubicBezTo>
                <a:cubicBezTo>
                  <a:pt x="18897" y="8912"/>
                  <a:pt x="19012" y="8881"/>
                  <a:pt x="19127" y="8858"/>
                </a:cubicBezTo>
                <a:cubicBezTo>
                  <a:pt x="19304" y="8823"/>
                  <a:pt x="19460" y="8730"/>
                  <a:pt x="19623" y="8661"/>
                </a:cubicBezTo>
                <a:cubicBezTo>
                  <a:pt x="19951" y="8521"/>
                  <a:pt x="20221" y="8300"/>
                  <a:pt x="20457" y="8033"/>
                </a:cubicBezTo>
                <a:cubicBezTo>
                  <a:pt x="20743" y="7712"/>
                  <a:pt x="20908" y="7331"/>
                  <a:pt x="21016" y="6922"/>
                </a:cubicBezTo>
                <a:cubicBezTo>
                  <a:pt x="21049" y="6798"/>
                  <a:pt x="21059" y="6672"/>
                  <a:pt x="21070" y="6544"/>
                </a:cubicBezTo>
                <a:lnTo>
                  <a:pt x="21070" y="6400"/>
                </a:lnTo>
                <a:cubicBezTo>
                  <a:pt x="21058" y="6278"/>
                  <a:pt x="21047" y="6155"/>
                  <a:pt x="21022" y="6033"/>
                </a:cubicBezTo>
                <a:cubicBezTo>
                  <a:pt x="20941" y="5653"/>
                  <a:pt x="20778" y="5308"/>
                  <a:pt x="20551" y="4992"/>
                </a:cubicBezTo>
                <a:cubicBezTo>
                  <a:pt x="20361" y="4727"/>
                  <a:pt x="20137" y="4497"/>
                  <a:pt x="19850" y="4332"/>
                </a:cubicBezTo>
                <a:cubicBezTo>
                  <a:pt x="19697" y="4245"/>
                  <a:pt x="19532" y="4186"/>
                  <a:pt x="19374" y="4115"/>
                </a:cubicBezTo>
                <a:cubicBezTo>
                  <a:pt x="19310" y="4086"/>
                  <a:pt x="19244" y="4047"/>
                  <a:pt x="19220" y="3981"/>
                </a:cubicBezTo>
                <a:cubicBezTo>
                  <a:pt x="19195" y="3917"/>
                  <a:pt x="19163" y="3856"/>
                  <a:pt x="19141" y="3789"/>
                </a:cubicBezTo>
                <a:cubicBezTo>
                  <a:pt x="19069" y="3578"/>
                  <a:pt x="18993" y="3368"/>
                  <a:pt x="18885" y="3172"/>
                </a:cubicBezTo>
                <a:cubicBezTo>
                  <a:pt x="18675" y="2788"/>
                  <a:pt x="18403" y="2451"/>
                  <a:pt x="18071" y="2164"/>
                </a:cubicBezTo>
                <a:cubicBezTo>
                  <a:pt x="17831" y="1956"/>
                  <a:pt x="17574" y="1773"/>
                  <a:pt x="17288" y="1634"/>
                </a:cubicBezTo>
                <a:cubicBezTo>
                  <a:pt x="16589" y="1295"/>
                  <a:pt x="15843" y="1159"/>
                  <a:pt x="15073" y="1132"/>
                </a:cubicBezTo>
                <a:cubicBezTo>
                  <a:pt x="15032" y="1130"/>
                  <a:pt x="14991" y="1130"/>
                  <a:pt x="14950" y="1130"/>
                </a:cubicBezTo>
                <a:cubicBezTo>
                  <a:pt x="14780" y="1130"/>
                  <a:pt x="14610" y="1142"/>
                  <a:pt x="14440" y="1153"/>
                </a:cubicBezTo>
                <a:cubicBezTo>
                  <a:pt x="14249" y="1164"/>
                  <a:pt x="14059" y="1189"/>
                  <a:pt x="13871" y="1221"/>
                </a:cubicBezTo>
                <a:cubicBezTo>
                  <a:pt x="13624" y="1264"/>
                  <a:pt x="13385" y="1333"/>
                  <a:pt x="13145" y="1401"/>
                </a:cubicBezTo>
                <a:cubicBezTo>
                  <a:pt x="13072" y="1421"/>
                  <a:pt x="13000" y="1453"/>
                  <a:pt x="12925" y="1453"/>
                </a:cubicBezTo>
                <a:cubicBezTo>
                  <a:pt x="12895" y="1453"/>
                  <a:pt x="12866" y="1449"/>
                  <a:pt x="12835" y="1437"/>
                </a:cubicBezTo>
                <a:cubicBezTo>
                  <a:pt x="12830" y="1434"/>
                  <a:pt x="12823" y="1433"/>
                  <a:pt x="12817" y="1433"/>
                </a:cubicBezTo>
                <a:cubicBezTo>
                  <a:pt x="12809" y="1433"/>
                  <a:pt x="12801" y="1435"/>
                  <a:pt x="12795" y="1438"/>
                </a:cubicBezTo>
                <a:cubicBezTo>
                  <a:pt x="12777" y="1446"/>
                  <a:pt x="12761" y="1450"/>
                  <a:pt x="12746" y="1450"/>
                </a:cubicBezTo>
                <a:cubicBezTo>
                  <a:pt x="12705" y="1450"/>
                  <a:pt x="12671" y="1424"/>
                  <a:pt x="12635" y="1400"/>
                </a:cubicBezTo>
                <a:cubicBezTo>
                  <a:pt x="12578" y="1361"/>
                  <a:pt x="12532" y="1312"/>
                  <a:pt x="12485" y="1263"/>
                </a:cubicBezTo>
                <a:cubicBezTo>
                  <a:pt x="12311" y="1079"/>
                  <a:pt x="12116" y="915"/>
                  <a:pt x="11907" y="770"/>
                </a:cubicBezTo>
                <a:cubicBezTo>
                  <a:pt x="11606" y="561"/>
                  <a:pt x="11272" y="429"/>
                  <a:pt x="10929" y="315"/>
                </a:cubicBezTo>
                <a:cubicBezTo>
                  <a:pt x="10541" y="187"/>
                  <a:pt x="10141" y="106"/>
                  <a:pt x="9734" y="57"/>
                </a:cubicBezTo>
                <a:cubicBezTo>
                  <a:pt x="9481" y="28"/>
                  <a:pt x="9226" y="3"/>
                  <a:pt x="8971" y="2"/>
                </a:cubicBezTo>
                <a:cubicBezTo>
                  <a:pt x="8876" y="1"/>
                  <a:pt x="8782" y="0"/>
                  <a:pt x="8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1958;p35">
            <a:extLst>
              <a:ext uri="{FF2B5EF4-FFF2-40B4-BE49-F238E27FC236}">
                <a16:creationId xmlns:a16="http://schemas.microsoft.com/office/drawing/2014/main" id="{A2E51990-1A04-6E59-548D-86D9805C3B44}"/>
              </a:ext>
            </a:extLst>
          </p:cNvPr>
          <p:cNvSpPr/>
          <p:nvPr/>
        </p:nvSpPr>
        <p:spPr>
          <a:xfrm>
            <a:off x="1306470" y="4040571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1959;p35">
            <a:extLst>
              <a:ext uri="{FF2B5EF4-FFF2-40B4-BE49-F238E27FC236}">
                <a16:creationId xmlns:a16="http://schemas.microsoft.com/office/drawing/2014/main" id="{2CEF25CC-FC83-FBEE-A133-3675FBEDB953}"/>
              </a:ext>
            </a:extLst>
          </p:cNvPr>
          <p:cNvSpPr/>
          <p:nvPr/>
        </p:nvSpPr>
        <p:spPr>
          <a:xfrm>
            <a:off x="7822175" y="4040571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30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52669A0D-ABDB-8086-C895-1DCCDF3B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5B737756-2E4C-E5BD-32DF-73F1E444F1DC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BFCEE274-634F-51F7-3D46-320BE8BCA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6695" y="793027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Um guia pra maturidade espiritual: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4D4082EB-B81F-5C9B-A2E1-A07399F5F271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EA6468FD-098D-A380-1A08-0E30236FADAD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A583BA28-E64A-0918-4302-8EBBE65FBA9C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77189FCB-70F2-89C4-D654-1518B48A73B3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899EE989-777D-FE6A-ADA6-630D86D767CA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92D4B239-8663-B7CB-D73F-12B3322AA222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5D7388E4-0FEB-3CDF-30D0-F9B4C95B4476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CDB0CD2B-0217-1985-E911-669C0DB75825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55E7B34F-96EE-C537-ABCA-37C70179202C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3912EF12-C6AB-A579-20D2-18C7ECB84BAC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3AEA500F-EBDE-7EDE-D2CA-8F93DBF30A59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83EA9522-FEE1-A16F-FB9F-975B295BC863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51162671-260A-2794-551D-896F5A1373FF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BF694E-4474-3336-4B58-40395A541B20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5BF53D74-AC49-EB1C-BBE9-7975CA1A97CB}"/>
              </a:ext>
            </a:extLst>
          </p:cNvPr>
          <p:cNvSpPr txBox="1">
            <a:spLocks/>
          </p:cNvSpPr>
          <p:nvPr/>
        </p:nvSpPr>
        <p:spPr>
          <a:xfrm>
            <a:off x="2358086" y="3795767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3200" dirty="0">
              <a:latin typeface="Gaegu" pitchFamily="2" charset="0"/>
              <a:ea typeface="Gaegu" pitchFamily="2" charset="0"/>
            </a:endParaRPr>
          </a:p>
          <a:p>
            <a:r>
              <a:rPr lang="pt-BR" sz="3600" dirty="0">
                <a:latin typeface="Gaegu" pitchFamily="2" charset="0"/>
                <a:ea typeface="Gaegu" pitchFamily="2" charset="0"/>
              </a:rPr>
              <a:t>Como crianças recém-nascidas, </a:t>
            </a:r>
            <a:r>
              <a:rPr lang="pt-BR" sz="3600" dirty="0">
                <a:highlight>
                  <a:srgbClr val="FFFF00"/>
                </a:highlight>
                <a:latin typeface="Gaegu" pitchFamily="2" charset="0"/>
                <a:ea typeface="Gaegu" pitchFamily="2" charset="0"/>
              </a:rPr>
              <a:t>desejem</a:t>
            </a:r>
            <a:r>
              <a:rPr lang="pt-BR" sz="3600" dirty="0">
                <a:latin typeface="Gaegu" pitchFamily="2" charset="0"/>
                <a:ea typeface="Gaegu" pitchFamily="2" charset="0"/>
              </a:rPr>
              <a:t> o genuíno leite espiritual, para que, por ele, lhes seja dado </a:t>
            </a:r>
            <a:r>
              <a:rPr lang="pt-BR" sz="3600" dirty="0">
                <a:highlight>
                  <a:srgbClr val="00FF00"/>
                </a:highlight>
                <a:latin typeface="Gaegu" pitchFamily="2" charset="0"/>
                <a:ea typeface="Gaegu" pitchFamily="2" charset="0"/>
              </a:rPr>
              <a:t>crescimento</a:t>
            </a:r>
            <a:r>
              <a:rPr lang="pt-BR" sz="3600" dirty="0">
                <a:latin typeface="Gaegu" pitchFamily="2" charset="0"/>
                <a:ea typeface="Gaegu" pitchFamily="2" charset="0"/>
              </a:rPr>
              <a:t> para a salvação,</a:t>
            </a:r>
          </a:p>
          <a:p>
            <a:r>
              <a:rPr lang="pt-BR" sz="3600" dirty="0">
                <a:latin typeface="Gaegu" pitchFamily="2" charset="0"/>
                <a:ea typeface="Gaegu" pitchFamily="2" charset="0"/>
              </a:rPr>
              <a:t>se é que vocês já têm a </a:t>
            </a:r>
            <a:r>
              <a:rPr lang="pt-BR" sz="3600" dirty="0">
                <a:highlight>
                  <a:srgbClr val="00FFFF"/>
                </a:highlight>
                <a:latin typeface="Gaegu" pitchFamily="2" charset="0"/>
                <a:ea typeface="Gaegu" pitchFamily="2" charset="0"/>
              </a:rPr>
              <a:t>experiência</a:t>
            </a:r>
            <a:r>
              <a:rPr lang="pt-BR" sz="3600" dirty="0">
                <a:latin typeface="Gaegu" pitchFamily="2" charset="0"/>
                <a:ea typeface="Gaegu" pitchFamily="2" charset="0"/>
              </a:rPr>
              <a:t> de que o Senhor é bondoso </a:t>
            </a:r>
          </a:p>
          <a:p>
            <a:r>
              <a:rPr lang="pt-BR" sz="3600" dirty="0">
                <a:latin typeface="Gaegu" pitchFamily="2" charset="0"/>
                <a:ea typeface="Gaegu" pitchFamily="2" charset="0"/>
              </a:rPr>
              <a:t>						1 Pedro 2:2,3</a:t>
            </a:r>
            <a:endParaRPr lang="en-US" sz="36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2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440D3D53-FA13-EA17-EAD3-93149652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9D96D274-9FC7-D37D-3047-E7BDACE193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347" y="452594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Leite genuíno = Palavra de Deus</a:t>
            </a:r>
            <a:endParaRPr dirty="0"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DEA05A71-D4F8-3953-DF63-E03778D380BC}"/>
              </a:ext>
            </a:extLst>
          </p:cNvPr>
          <p:cNvGrpSpPr/>
          <p:nvPr/>
        </p:nvGrpSpPr>
        <p:grpSpPr>
          <a:xfrm>
            <a:off x="377190" y="1470179"/>
            <a:ext cx="12790169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69CFB6DB-65A7-44C4-3957-89CBFCB11943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EFAC0140-0131-B5B4-0895-C3C7C9139B3B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1ADCBB66-4385-B496-9704-0743E0C1C79A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441AF0DA-81AC-238E-6163-BB33CA0773A0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3E45E7A2-102B-45B7-EC52-1E896DB4431D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97B786F8-15AC-1A11-2EDF-FC42B4DA15F5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4C1344FB-A2F0-A104-E8F7-F2A6C95DE7F3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596E3D12-CB33-5478-A8A1-8482AAC109D9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B5B7DA4A-4B01-A950-377B-CA16F42612F5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ECA51BA9-BB1E-98F1-EDCE-1D0D7E03BDFD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F017E984-69DE-2806-AD7A-2DEA74747168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FA468CFE-4B54-D3B2-2FCC-05ED4BBC48D1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AF72F45C-71E4-9AA3-3B9C-FD4CA9DB4434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03BC469C-6CB8-F889-3626-F0427F36B720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8D8EF519-8CB7-433D-E4DF-B488DE18CF73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330E5174-15EA-1F0B-DF2E-05C3042F4201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13CCFB52-3682-24B0-FB9F-9537F73C9A85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8A53B834-FEA2-51FF-DDD4-7738E5EB4F44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AD2158FF-495E-EE2B-DC78-CBEE2EB5D6DF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C0DAF66B-4DE3-2F04-7867-B1388BB1F9E0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914B694-6576-62A5-B765-5B9B2439EFAE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AA1B39DF-8E41-31CD-A034-C341F2315A5E}"/>
              </a:ext>
            </a:extLst>
          </p:cNvPr>
          <p:cNvSpPr txBox="1">
            <a:spLocks/>
          </p:cNvSpPr>
          <p:nvPr/>
        </p:nvSpPr>
        <p:spPr>
          <a:xfrm>
            <a:off x="1194632" y="4063726"/>
            <a:ext cx="6593763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Gaegu" pitchFamily="2" charset="0"/>
                <a:ea typeface="Gaegu" pitchFamily="2" charset="0"/>
              </a:rPr>
              <a:t>Assim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como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leite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da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mãe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sustenta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nutre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revigora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acalma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conecta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com a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mãe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a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Palavra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de Deus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nos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sustenta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nutre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revigora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acalma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nos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conecta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com o Pai.</a:t>
            </a:r>
          </a:p>
          <a:p>
            <a:endParaRPr lang="en-US" sz="36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4" name="AutoShape 2" descr=", gerada com IA">
            <a:extLst>
              <a:ext uri="{FF2B5EF4-FFF2-40B4-BE49-F238E27FC236}">
                <a16:creationId xmlns:a16="http://schemas.microsoft.com/office/drawing/2014/main" id="{7939D467-3054-9124-E726-88B8648D9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7488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8AE38E-D7FB-A6B0-A202-674F6E134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706" y="1784040"/>
            <a:ext cx="5248976" cy="49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7817"/>
      </p:ext>
    </p:extLst>
  </p:cSld>
  <p:clrMapOvr>
    <a:masterClrMapping/>
  </p:clrMapOvr>
</p:sld>
</file>

<file path=ppt/theme/theme1.xml><?xml version="1.0" encoding="utf-8"?>
<a:theme xmlns:a="http://schemas.openxmlformats.org/drawingml/2006/main" name="The Big Draw Day Printable Activities for Elementary by Slidesgo">
  <a:themeElements>
    <a:clrScheme name="Simple Light">
      <a:dk1>
        <a:srgbClr val="FFFFFF"/>
      </a:dk1>
      <a:lt1>
        <a:srgbClr val="EFEFEF"/>
      </a:lt1>
      <a:dk2>
        <a:srgbClr val="00000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1420</Words>
  <Application>Microsoft Office PowerPoint</Application>
  <PresentationFormat>Personalizar</PresentationFormat>
  <Paragraphs>302</Paragraphs>
  <Slides>36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Gaegu</vt:lpstr>
      <vt:lpstr>Arial</vt:lpstr>
      <vt:lpstr>Anaheim</vt:lpstr>
      <vt:lpstr>The Big Draw Day Printable Activities for Elementary by Slidesgo</vt:lpstr>
      <vt:lpstr>Apresentação do PowerPoint</vt:lpstr>
      <vt:lpstr>Maturidade Cristã”</vt:lpstr>
      <vt:lpstr>Pare de Criancice: Em busca da maturidade espiritual</vt:lpstr>
      <vt:lpstr>8 situações de um Benjamim:</vt:lpstr>
      <vt:lpstr>8 situações de um jovem criança</vt:lpstr>
      <vt:lpstr>“Maturidade é tornar-se cada vez mais parecido com Jesus em caráter, pensamento e prática. Ou seja: se tornar mais parecido com Cristo em todas as áreas da vida.”</vt:lpstr>
      <vt:lpstr>6 mitos sobre maturidade</vt:lpstr>
      <vt:lpstr>Um guia pra maturidade espiritual:</vt:lpstr>
      <vt:lpstr>Leite genuíno = Palavra de Deus</vt:lpstr>
      <vt:lpstr>3 verdades sobre maturidade</vt:lpstr>
      <vt:lpstr>1- Desejar</vt:lpstr>
      <vt:lpstr>1- Desejar</vt:lpstr>
      <vt:lpstr>1- Desejar</vt:lpstr>
      <vt:lpstr>6 sinais perigosos</vt:lpstr>
      <vt:lpstr>2- Crescer</vt:lpstr>
      <vt:lpstr>3- Experimentar</vt:lpstr>
      <vt:lpstr>3 verdades sobre maturidade</vt:lpstr>
      <vt:lpstr>O curioso caso de Benjamin Button</vt:lpstr>
      <vt:lpstr>O curioso caso de JUPIBER Button</vt:lpstr>
      <vt:lpstr>Quando repreendido, você:</vt:lpstr>
      <vt:lpstr>Quando erra, você:</vt:lpstr>
      <vt:lpstr>Quando contrariado, você:</vt:lpstr>
      <vt:lpstr>Quando entra em conflitos, você:</vt:lpstr>
      <vt:lpstr>Quando seu parceiro cresce, você:</vt:lpstr>
      <vt:lpstr>Quando tem responsas, você:</vt:lpstr>
      <vt:lpstr>Quando frustrado, você:</vt:lpstr>
      <vt:lpstr>Quando se compromete, você:</vt:lpstr>
      <vt:lpstr>Quando faz algo, você:</vt:lpstr>
      <vt:lpstr>Quando perde, você:</vt:lpstr>
      <vt:lpstr>Quando mandado, você:</vt:lpstr>
      <vt:lpstr>Quando posta, você:</vt:lpstr>
      <vt:lpstr>Quando toma decisões, você:</vt:lpstr>
      <vt:lpstr>Quando confrontado, você:</vt:lpstr>
      <vt:lpstr>Quando desanimado, você:</vt:lpstr>
      <vt:lpstr>Quando desanimado, você:</vt:lpstr>
      <vt:lpstr>3 verdades sobre maturidade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Matheus Moraes Pereira</cp:lastModifiedBy>
  <cp:revision>8</cp:revision>
  <dcterms:modified xsi:type="dcterms:W3CDTF">2026-02-22T13:39:31Z</dcterms:modified>
</cp:coreProperties>
</file>