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1"/>
  </p:notesMasterIdLst>
  <p:sldIdLst>
    <p:sldId id="290" r:id="rId2"/>
    <p:sldId id="352" r:id="rId3"/>
    <p:sldId id="353" r:id="rId4"/>
    <p:sldId id="354" r:id="rId5"/>
    <p:sldId id="355" r:id="rId6"/>
    <p:sldId id="356" r:id="rId7"/>
    <p:sldId id="256"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2" r:id="rId28"/>
    <p:sldId id="311"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31" r:id="rId49"/>
    <p:sldId id="332" r:id="rId50"/>
  </p:sldIdLst>
  <p:sldSz cx="9144000" cy="5143500" type="screen16x9"/>
  <p:notesSz cx="6858000" cy="9144000"/>
  <p:embeddedFontLst>
    <p:embeddedFont>
      <p:font typeface="Fira Sans Extra Condensed Medium" panose="020B0604020202020204" charset="0"/>
      <p:regular r:id="rId52"/>
      <p:bold r:id="rId53"/>
      <p:italic r:id="rId54"/>
      <p:boldItalic r:id="rId55"/>
    </p:embeddedFont>
    <p:embeddedFont>
      <p:font typeface="Lato Light" panose="020F0502020204030204" pitchFamily="34" charset="0"/>
      <p:regular r:id="rId56"/>
      <p:bold r:id="rId57"/>
      <p:italic r:id="rId58"/>
      <p:boldItalic r:id="rId59"/>
    </p:embeddedFont>
    <p:embeddedFont>
      <p:font typeface="Metropolis" panose="020B060402020202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2902" autoAdjust="0"/>
  </p:normalViewPr>
  <p:slideViewPr>
    <p:cSldViewPr snapToGrid="0">
      <p:cViewPr varScale="1">
        <p:scale>
          <a:sx n="69" d="100"/>
          <a:sy n="69" d="100"/>
        </p:scale>
        <p:origin x="1829"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024185DC-51DC-742D-7B04-F20F2C0CCABD}"/>
            </a:ext>
          </a:extLst>
        </p:cNvPr>
        <p:cNvGrpSpPr/>
        <p:nvPr/>
      </p:nvGrpSpPr>
      <p:grpSpPr>
        <a:xfrm>
          <a:off x="0" y="0"/>
          <a:ext cx="0" cy="0"/>
          <a:chOff x="0" y="0"/>
          <a:chExt cx="0" cy="0"/>
        </a:xfrm>
      </p:grpSpPr>
      <p:sp>
        <p:nvSpPr>
          <p:cNvPr id="52" name="Google Shape;52;g8641a476e9_0_21:notes">
            <a:extLst>
              <a:ext uri="{FF2B5EF4-FFF2-40B4-BE49-F238E27FC236}">
                <a16:creationId xmlns:a16="http://schemas.microsoft.com/office/drawing/2014/main" id="{811C7FA5-829F-20C0-D8CD-24431AA26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a:extLst>
              <a:ext uri="{FF2B5EF4-FFF2-40B4-BE49-F238E27FC236}">
                <a16:creationId xmlns:a16="http://schemas.microsoft.com/office/drawing/2014/main" id="{F3DB120F-0EDA-4483-6769-C967F256DA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43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É interessante pensarmos que a palavra paciência na Bíblia predominantemente se refere paciência em relação à pessoas. Perseverança por outro lado, à circunstancias. </a:t>
            </a:r>
          </a:p>
          <a:p>
            <a:pPr>
              <a:lnSpc>
                <a:spcPct val="107000"/>
              </a:lnSpc>
              <a:spcAft>
                <a:spcPts val="800"/>
              </a:spcAft>
            </a:pPr>
            <a:r>
              <a:rPr lang="pt-BR" sz="1800" i="1" u="sng" kern="100" dirty="0">
                <a:effectLst/>
                <a:latin typeface="Calibri" panose="020F0502020204030204" pitchFamily="34" charset="0"/>
                <a:ea typeface="Calibri" panose="020F0502020204030204" pitchFamily="34" charset="0"/>
                <a:cs typeface="Times New Roman" panose="02020603050405020304" pitchFamily="18" charset="0"/>
              </a:rPr>
              <a:t>Pergunta: você é mais tentado a ser impaciente em relação à pessoas ou às circunstâncias?</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Nós vimos que Tiago cita a paciência de Jó. </a:t>
            </a:r>
          </a:p>
          <a:p>
            <a:pPr marL="0" lvl="0" indent="0" algn="l" rtl="0">
              <a:spcBef>
                <a:spcPts val="0"/>
              </a:spcBef>
              <a:spcAft>
                <a:spcPts val="0"/>
              </a:spcAft>
              <a:buNone/>
            </a:pPr>
            <a:r>
              <a:rPr lang="pt-BR" dirty="0"/>
              <a:t>Jó perdeu tudo e ainda continuou fiel. Deus vai colocar Jó como homem íntegro e reto. Jó não acusa o SENHOR diante da tribulação e também não o apressa. </a:t>
            </a: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Nós não vemos frases como: Foi o Senhor que me deste. Nem frases do tipo: Ainda não acabou isso aqui?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915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377dbc21c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377dbc21c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spcAft>
                <a:spcPts val="800"/>
              </a:spcAft>
              <a:buFont typeface="Wingdings" panose="05000000000000000000" pitchFamily="2" charset="2"/>
              <a:buChar char=""/>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Má vontade trabalhar mais no relacionamento: Quanto tempo devo fazer isso? </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Pessoas pacientes estão dispostas a andar a primeira, segunda, terceira milha para lidar com relacionamentos difíceis e cansativos. </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Uma pressão de mudança indevida de acordo com sua agenda. </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Quando estamos em conflito é fácil ficarmos impacientes contra o nosso “oponente”. Colocamos a nossa agenda, acima da agenda do E.S. Já pensou se o Espírito Santo chegasse pra você e falasse: Ó esse pecado aí, você tem até semana que vem pra mudar. Como você sentiria? Porque fazemos isso?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9950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É visivelmente claro: é mais fácil pecarmos quando passamos por aflições físicas ou mentais. </a:t>
            </a:r>
          </a:p>
          <a:p>
            <a:pPr marL="0" lvl="0" indent="0" algn="l" rtl="0">
              <a:spcBef>
                <a:spcPts val="0"/>
              </a:spcBef>
              <a:spcAft>
                <a:spcPts val="0"/>
              </a:spcAft>
              <a:buNone/>
            </a:pPr>
            <a:endParaRPr lang="pt-BR" dirty="0"/>
          </a:p>
          <a:p>
            <a:pPr marL="171450" lvl="0" indent="-171450" algn="l" rtl="0">
              <a:spcBef>
                <a:spcPts val="0"/>
              </a:spcBef>
              <a:spcAft>
                <a:spcPts val="0"/>
              </a:spcAft>
              <a:buFont typeface="Wingdings" panose="05000000000000000000" pitchFamily="2" charset="2"/>
              <a:buChar char="à"/>
            </a:pPr>
            <a:r>
              <a:rPr lang="pt-BR" dirty="0">
                <a:sym typeface="Wingdings" panose="05000000000000000000" pitchFamily="2" charset="2"/>
              </a:rPr>
              <a:t>Fome na fila. </a:t>
            </a:r>
          </a:p>
          <a:p>
            <a:pPr marL="171450" lvl="0" indent="-171450" algn="l" rtl="0">
              <a:spcBef>
                <a:spcPts val="0"/>
              </a:spcBef>
              <a:spcAft>
                <a:spcPts val="0"/>
              </a:spcAft>
              <a:buFont typeface="Wingdings" panose="05000000000000000000" pitchFamily="2" charset="2"/>
              <a:buChar char="à"/>
            </a:pPr>
            <a:r>
              <a:rPr lang="pt-BR" dirty="0">
                <a:sym typeface="Wingdings" panose="05000000000000000000" pitchFamily="2" charset="2"/>
              </a:rPr>
              <a:t>Sono no trânsito. </a:t>
            </a:r>
          </a:p>
          <a:p>
            <a:pPr marL="171450" lvl="0" indent="-171450" algn="l" rtl="0">
              <a:spcBef>
                <a:spcPts val="0"/>
              </a:spcBef>
              <a:spcAft>
                <a:spcPts val="0"/>
              </a:spcAft>
              <a:buFont typeface="Wingdings" panose="05000000000000000000" pitchFamily="2" charset="2"/>
              <a:buChar char="à"/>
            </a:pPr>
            <a:endParaRPr lang="pt-BR" dirty="0"/>
          </a:p>
          <a:p>
            <a:pPr marL="0" lvl="0" indent="0" algn="l" rtl="0">
              <a:spcBef>
                <a:spcPts val="0"/>
              </a:spcBef>
              <a:spcAft>
                <a:spcPts val="0"/>
              </a:spcAft>
              <a:buFont typeface="Wingdings" panose="05000000000000000000" pitchFamily="2" charset="2"/>
              <a:buNone/>
            </a:pPr>
            <a:endParaRPr lang="pt-BR" dirty="0"/>
          </a:p>
          <a:p>
            <a:pPr marL="0" lvl="0" indent="0" algn="l" rtl="0">
              <a:spcBef>
                <a:spcPts val="0"/>
              </a:spcBef>
              <a:spcAft>
                <a:spcPts val="0"/>
              </a:spcAft>
              <a:buFont typeface="Wingdings" panose="05000000000000000000" pitchFamily="2" charset="2"/>
              <a:buNone/>
            </a:pPr>
            <a:r>
              <a:rPr lang="pt-BR" sz="1100" b="1" kern="100" dirty="0">
                <a:effectLst/>
                <a:latin typeface="Calibri" panose="020F0502020204030204" pitchFamily="34" charset="0"/>
                <a:ea typeface="Calibri" panose="020F0502020204030204" pitchFamily="34" charset="0"/>
                <a:cs typeface="Times New Roman" panose="02020603050405020304" pitchFamily="18" charset="0"/>
              </a:rPr>
              <a:t>O sofrimento faz parte da vida cristã. </a:t>
            </a:r>
            <a:endParaRPr lang="pt-BR" b="1" dirty="0"/>
          </a:p>
        </p:txBody>
      </p:sp>
    </p:spTree>
    <p:extLst>
      <p:ext uri="{BB962C8B-B14F-4D97-AF65-F5344CB8AC3E}">
        <p14:creationId xmlns:p14="http://schemas.microsoft.com/office/powerpoint/2010/main" val="232936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A bíblia nos aponta que o sofrimento faz parte, e o convite bíblico é para que nós suportemos a provação. Hb 12 vai falar que devemos fazer isso olhando pra Cristo pois ele passou por diversas aflições.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Devemos crer por fé, que a melhor interpretação das provações que </a:t>
            </a:r>
            <a:r>
              <a:rPr lang="pt-BR" sz="1800" kern="0" dirty="0" err="1">
                <a:effectLst/>
                <a:latin typeface="Calibri" panose="020F0502020204030204" pitchFamily="34" charset="0"/>
                <a:ea typeface="Calibri" panose="020F0502020204030204" pitchFamily="34" charset="0"/>
                <a:cs typeface="Calibri" panose="020F0502020204030204" pitchFamily="34" charset="0"/>
              </a:rPr>
              <a:t>sobreveem</a:t>
            </a:r>
            <a:r>
              <a:rPr lang="pt-BR" sz="1800" kern="0" dirty="0">
                <a:effectLst/>
                <a:latin typeface="Calibri" panose="020F0502020204030204" pitchFamily="34" charset="0"/>
                <a:ea typeface="Calibri" panose="020F0502020204030204" pitchFamily="34" charset="0"/>
                <a:cs typeface="Calibri" panose="020F0502020204030204" pitchFamily="34" charset="0"/>
              </a:rPr>
              <a:t> sobre nós, é que o SENHOR é bom e que podemos confiar e descansar nele. Não é saber o porque daquela provação, mas é o  que é. Como posso agir diante daquela situação. Já pensou se Deus respondesse todas as vezes que o questionamos quando estamos passando por um momento difícil?</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6073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a495c2867d_0_2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a495c2867d_0_2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O próprio conflito é uma adversidade. E quando o conflito vem, a adversidade se derrama na direção contrária ao meu próximo.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E é aí que mais uma vez nos mostramos impacientes: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Interromper falas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Tirar conclusões precipitadas</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Exigir respostas imediatas à perguntas difíceis.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E frases como: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Só ele pode falar?</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Não dá certo, essa pessoa nunca vai admitir que está errada.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Essa conversa acaba hoje e aqui.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Mas podemos mostrar um lado diferente quando somos afligidos pelo conflito: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“Vou me estender nisso por amor”</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“Quero ajudar a pessoa ver as coisas de uma perspectiva que ele não está vendo”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Deus foi paciente com meu pecado, quero ser paciente com o pecado dele.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1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b="1" dirty="0"/>
              <a:t>Uma das maiores lutas na adversidade: se manter puro e santo.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BR"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b="0" dirty="0"/>
              <a:t>Vemos o pecado como válvula de escape quando não suportamos pacientemente a tribulação.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BR" b="0" dirty="0"/>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1 Samuel 24 = História de Davi e Saul na caverna. Davi poderia tirar vantagem daquela situação, mas escolheu não fazê-lo. At 16.22-27 = Paulo e Silas na prisão e Deus abre todas as cadeias, ao invés de aproveitarem da situação eles fazem o que é correto.  São soltos sem serem considerados como infratores (At 16.38-39).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Pessoas impacientes sempre estão à espreita de algo que possa lhe trazer alívio. E muitas das vezes a busca por esse alívio é por meio da fofoca, da fuga, da negligência e em casos mais drásticos, o divórcio, o suicídio, a revolta e briga.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BR" b="0" dirty="0"/>
          </a:p>
        </p:txBody>
      </p:sp>
    </p:spTree>
    <p:extLst>
      <p:ext uri="{BB962C8B-B14F-4D97-AF65-F5344CB8AC3E}">
        <p14:creationId xmlns:p14="http://schemas.microsoft.com/office/powerpoint/2010/main" val="9863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1 Co 10.13 = O pecado nunca é uma solução. Não diz como Deus nos livrará, mas diz que Ele fará. Mais uma oportunidade de poder confiar em Deus e saber que ele cumprirá aquilo que disse.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0" dirty="0">
                <a:effectLst/>
                <a:latin typeface="Calibri" panose="020F0502020204030204" pitchFamily="34" charset="0"/>
                <a:ea typeface="Calibri" panose="020F0502020204030204" pitchFamily="34" charset="0"/>
                <a:cs typeface="Calibri" panose="020F0502020204030204" pitchFamily="34" charset="0"/>
              </a:rPr>
              <a:t>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200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a495c2867d_0_2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a495c2867d_0_2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Atacar o seu oponente (pessoal ou argumento) para que ele fique irado e vá embora, ou ele te atacar de volta e você dizer que ele é imaturo e você fugir.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Mentir para sair do conflito.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Manipular alguém pra que aquela pessoa com você e inverta a culpa.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Manipulação emotiva.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Usar a bíblia de maneira errada só pra ganhar no argumento.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Ser o seco da conversa. Ok, tanto faz, beleza, legal, certo.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3277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Voltamos novamente para o exemplo de Jó. Jó em momento algum questionou a soberania de Deus. Ele não colocou as circunstâncias acima de Deus, na verdade ele reconheceu que o SENHOR em sua vontade coordenava as circunstâncias.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Já passou por uma provação em que parecia que não havia nenhum motivo pra louvar a Deus? Parece que tem situações que não há motivos.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147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B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Nesses momentos a paciência é necessária para vermos o que Deus quer e como Ele vai operar nas provações pro nosso bem. Preste atenção: </a:t>
            </a:r>
            <a:r>
              <a:rPr lang="pt-BR" sz="1800" i="1" kern="0" dirty="0">
                <a:effectLst/>
                <a:latin typeface="Calibri" panose="020F0502020204030204" pitchFamily="34" charset="0"/>
                <a:ea typeface="Calibri" panose="020F0502020204030204" pitchFamily="34" charset="0"/>
                <a:cs typeface="Calibri" panose="020F0502020204030204" pitchFamily="34" charset="0"/>
              </a:rPr>
              <a:t>na provação uma das melhores coisas a se fazer é estudar sobre o caráter de Deus e sua perfeição.</a:t>
            </a:r>
            <a:r>
              <a:rPr lang="pt-BR" sz="1800" kern="0" dirty="0">
                <a:effectLst/>
                <a:latin typeface="Calibri" panose="020F0502020204030204" pitchFamily="34" charset="0"/>
                <a:ea typeface="Calibri" panose="020F0502020204030204" pitchFamily="34" charset="0"/>
                <a:cs typeface="Calibri" panose="020F0502020204030204" pitchFamily="34" charset="0"/>
              </a:rPr>
              <a:t>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SEMPRE HÁ UMA RAZÃO PELA QUAL PODEMOS LOUVAR AO SENHOR.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20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C06C2074-28E7-8E72-61AA-3EFE7E7C3009}"/>
            </a:ext>
          </a:extLst>
        </p:cNvPr>
        <p:cNvGrpSpPr/>
        <p:nvPr/>
      </p:nvGrpSpPr>
      <p:grpSpPr>
        <a:xfrm>
          <a:off x="0" y="0"/>
          <a:ext cx="0" cy="0"/>
          <a:chOff x="0" y="0"/>
          <a:chExt cx="0" cy="0"/>
        </a:xfrm>
      </p:grpSpPr>
      <p:sp>
        <p:nvSpPr>
          <p:cNvPr id="52" name="Google Shape;52;g8641a476e9_0_21:notes">
            <a:extLst>
              <a:ext uri="{FF2B5EF4-FFF2-40B4-BE49-F238E27FC236}">
                <a16:creationId xmlns:a16="http://schemas.microsoft.com/office/drawing/2014/main" id="{D6EF582D-3122-A73B-97A9-4F36BEA9F7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a:extLst>
              <a:ext uri="{FF2B5EF4-FFF2-40B4-BE49-F238E27FC236}">
                <a16:creationId xmlns:a16="http://schemas.microsoft.com/office/drawing/2014/main" id="{6C8C2265-6170-A5FB-EA17-CAC054CA99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Multiforme graça de Deus (1 </a:t>
            </a:r>
            <a:r>
              <a:rPr lang="pt-BR" dirty="0" err="1"/>
              <a:t>Pe</a:t>
            </a:r>
            <a:r>
              <a:rPr lang="pt-BR" dirty="0"/>
              <a:t> 4.10)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74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a495c2867d_0_2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a495c2867d_0_2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Soberania: Deus está no controle por isso posso descansar e confiar no tempo dele.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Justiça: Deus é justo e vai julgar corretamente por isso não preciso julgar com pressa.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Sabedoria: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Bondade: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Etc....</a:t>
            </a:r>
          </a:p>
          <a:p>
            <a:pPr marL="342900" lvl="0" indent="-342900">
              <a:lnSpc>
                <a:spcPct val="107000"/>
              </a:lnSpc>
              <a:spcAft>
                <a:spcPts val="800"/>
              </a:spcAft>
              <a:buFont typeface="Wingdings" panose="05000000000000000000" pitchFamily="2" charset="2"/>
              <a:buChar char=""/>
            </a:pPr>
            <a:endParaRPr lang="pt-BR" sz="1800" kern="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pt-BR" sz="1800" kern="0" dirty="0">
                <a:effectLst/>
                <a:latin typeface="Calibri" panose="020F0502020204030204" pitchFamily="34" charset="0"/>
                <a:ea typeface="Calibri" panose="020F0502020204030204" pitchFamily="34" charset="0"/>
                <a:cs typeface="Calibri" panose="020F0502020204030204" pitchFamily="34" charset="0"/>
              </a:rPr>
              <a:t>RECONHECER E ESTUDAR OS ATRIBUTOS DE DEUS DEVEM ME FAZER AGIR PACIENTEMENTE NO CONFLITO.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79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Eu não sei vocês, mas no conflito como é difícil ter uma visão equilibrada sobre a situação.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Exageramos e normalmente quando é algo contra nós, transformamos NESSE tamanho. Ela não me deu bom dia.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Não olhou na minha cara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a:effectLst/>
                <a:latin typeface="Calibri" panose="020F0502020204030204" pitchFamily="34" charset="0"/>
                <a:ea typeface="Calibri" panose="020F0502020204030204" pitchFamily="34" charset="0"/>
                <a:cs typeface="Calibri" panose="020F0502020204030204" pitchFamily="34" charset="0"/>
              </a:rPr>
              <a:t>Lidar com críticas.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BR" sz="1800" kern="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B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99417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err="1">
                <a:effectLst/>
                <a:latin typeface="Calibri" panose="020F0502020204030204" pitchFamily="34" charset="0"/>
                <a:ea typeface="Calibri" panose="020F0502020204030204" pitchFamily="34" charset="0"/>
                <a:cs typeface="Calibri" panose="020F0502020204030204" pitchFamily="34" charset="0"/>
              </a:rPr>
              <a:t>Fp</a:t>
            </a:r>
            <a:r>
              <a:rPr lang="pt-BR" sz="1800" kern="0" dirty="0">
                <a:effectLst/>
                <a:latin typeface="Calibri" panose="020F0502020204030204" pitchFamily="34" charset="0"/>
                <a:ea typeface="Calibri" panose="020F0502020204030204" pitchFamily="34" charset="0"/>
                <a:cs typeface="Calibri" panose="020F0502020204030204" pitchFamily="34" charset="0"/>
              </a:rPr>
              <a:t> 4.8 = pensar naquilo que é verdadeiro, justo e real.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Verdadeiro em primeiro lugar. </a:t>
            </a:r>
            <a:r>
              <a:rPr lang="pt-BR" dirty="0" err="1"/>
              <a:t>Pq</a:t>
            </a:r>
            <a:r>
              <a:rPr lang="pt-BR" dirty="0"/>
              <a:t> será? Aquilo que é justo, na medida correta. </a:t>
            </a:r>
          </a:p>
          <a:p>
            <a:pPr marL="0" lvl="0" indent="0" algn="l" rtl="0">
              <a:spcBef>
                <a:spcPts val="0"/>
              </a:spcBef>
              <a:spcAft>
                <a:spcPts val="0"/>
              </a:spcAft>
              <a:buNone/>
            </a:pPr>
            <a:endParaRPr lang="pt-BR" dirty="0"/>
          </a:p>
          <a:p>
            <a:pPr marL="0" lvl="0" indent="0" algn="l" rtl="0">
              <a:spcBef>
                <a:spcPts val="0"/>
              </a:spcBef>
              <a:spcAft>
                <a:spcPts val="0"/>
              </a:spcAft>
              <a:buNone/>
            </a:pPr>
            <a:endParaRPr lang="pt-BR" dirty="0"/>
          </a:p>
        </p:txBody>
      </p:sp>
    </p:spTree>
    <p:extLst>
      <p:ext uri="{BB962C8B-B14F-4D97-AF65-F5344CB8AC3E}">
        <p14:creationId xmlns:p14="http://schemas.microsoft.com/office/powerpoint/2010/main" val="230990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err="1">
                <a:effectLst/>
                <a:latin typeface="Calibri" panose="020F0502020204030204" pitchFamily="34" charset="0"/>
                <a:ea typeface="Calibri" panose="020F0502020204030204" pitchFamily="34" charset="0"/>
                <a:cs typeface="Calibri" panose="020F0502020204030204" pitchFamily="34" charset="0"/>
              </a:rPr>
              <a:t>Fp</a:t>
            </a:r>
            <a:r>
              <a:rPr lang="pt-BR" sz="1800" kern="0" dirty="0">
                <a:effectLst/>
                <a:latin typeface="Calibri" panose="020F0502020204030204" pitchFamily="34" charset="0"/>
                <a:ea typeface="Calibri" panose="020F0502020204030204" pitchFamily="34" charset="0"/>
                <a:cs typeface="Calibri" panose="020F0502020204030204" pitchFamily="34" charset="0"/>
              </a:rPr>
              <a:t> 4.8 = pensar naquilo que é verdadeiro, justo e real.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Verdadeiro em primeiro lugar. </a:t>
            </a:r>
            <a:r>
              <a:rPr lang="pt-BR" dirty="0" err="1"/>
              <a:t>Pq</a:t>
            </a:r>
            <a:r>
              <a:rPr lang="pt-BR" dirty="0"/>
              <a:t> será? Aquilo que é justo, na medida correta. </a:t>
            </a:r>
          </a:p>
          <a:p>
            <a:pPr marL="0" lvl="0" indent="0" algn="l" rtl="0">
              <a:spcBef>
                <a:spcPts val="0"/>
              </a:spcBef>
              <a:spcAft>
                <a:spcPts val="0"/>
              </a:spcAft>
              <a:buNone/>
            </a:pPr>
            <a:endParaRPr lang="pt-BR" dirty="0"/>
          </a:p>
          <a:p>
            <a:pPr marL="0" lvl="0" indent="0" algn="l" rtl="0">
              <a:spcBef>
                <a:spcPts val="0"/>
              </a:spcBef>
              <a:spcAft>
                <a:spcPts val="0"/>
              </a:spcAft>
              <a:buNone/>
            </a:pPr>
            <a:endParaRPr lang="pt-BR" dirty="0"/>
          </a:p>
        </p:txBody>
      </p:sp>
    </p:spTree>
    <p:extLst>
      <p:ext uri="{BB962C8B-B14F-4D97-AF65-F5344CB8AC3E}">
        <p14:creationId xmlns:p14="http://schemas.microsoft.com/office/powerpoint/2010/main" val="4121794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0" dirty="0" err="1">
                <a:effectLst/>
                <a:latin typeface="Calibri" panose="020F0502020204030204" pitchFamily="34" charset="0"/>
                <a:ea typeface="Calibri" panose="020F0502020204030204" pitchFamily="34" charset="0"/>
                <a:cs typeface="Calibri" panose="020F0502020204030204" pitchFamily="34" charset="0"/>
              </a:rPr>
              <a:t>Fp</a:t>
            </a:r>
            <a:r>
              <a:rPr lang="pt-BR" sz="1800" kern="0" dirty="0">
                <a:effectLst/>
                <a:latin typeface="Calibri" panose="020F0502020204030204" pitchFamily="34" charset="0"/>
                <a:ea typeface="Calibri" panose="020F0502020204030204" pitchFamily="34" charset="0"/>
                <a:cs typeface="Calibri" panose="020F0502020204030204" pitchFamily="34" charset="0"/>
              </a:rPr>
              <a:t> 4.8 = pensar naquilo que é verdadeiro, justo e real.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Verdadeiro em primeiro lugar. </a:t>
            </a:r>
            <a:r>
              <a:rPr lang="pt-BR" dirty="0" err="1"/>
              <a:t>Pq</a:t>
            </a:r>
            <a:r>
              <a:rPr lang="pt-BR" dirty="0"/>
              <a:t> será? Aquilo que é justo, na medida correta. </a:t>
            </a:r>
          </a:p>
          <a:p>
            <a:pPr marL="0" lvl="0" indent="0" algn="l" rtl="0">
              <a:spcBef>
                <a:spcPts val="0"/>
              </a:spcBef>
              <a:spcAft>
                <a:spcPts val="0"/>
              </a:spcAft>
              <a:buNone/>
            </a:pPr>
            <a:endParaRPr lang="pt-BR" dirty="0"/>
          </a:p>
          <a:p>
            <a:pPr marL="0" lvl="0" indent="0" algn="l" rtl="0">
              <a:spcBef>
                <a:spcPts val="0"/>
              </a:spcBef>
              <a:spcAft>
                <a:spcPts val="0"/>
              </a:spcAft>
              <a:buNone/>
            </a:pPr>
            <a:endParaRPr lang="pt-BR" dirty="0"/>
          </a:p>
        </p:txBody>
      </p:sp>
    </p:spTree>
    <p:extLst>
      <p:ext uri="{BB962C8B-B14F-4D97-AF65-F5344CB8AC3E}">
        <p14:creationId xmlns:p14="http://schemas.microsoft.com/office/powerpoint/2010/main" val="2928131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pt-BR" sz="1800" b="1" kern="0" dirty="0">
                <a:effectLst/>
                <a:latin typeface="Calibri" panose="020F0502020204030204" pitchFamily="34" charset="0"/>
                <a:ea typeface="Calibri" panose="020F0502020204030204" pitchFamily="34" charset="0"/>
                <a:cs typeface="Calibri" panose="020F0502020204030204" pitchFamily="34" charset="0"/>
              </a:rPr>
              <a:t>Vivemos num mundo de fast e </a:t>
            </a:r>
            <a:r>
              <a:rPr lang="pt-BR" sz="1800" b="1" kern="0" dirty="0" err="1">
                <a:effectLst/>
                <a:latin typeface="Calibri" panose="020F0502020204030204" pitchFamily="34" charset="0"/>
                <a:ea typeface="Calibri" panose="020F0502020204030204" pitchFamily="34" charset="0"/>
                <a:cs typeface="Calibri" panose="020F0502020204030204" pitchFamily="34" charset="0"/>
              </a:rPr>
              <a:t>microondas</a:t>
            </a:r>
            <a:r>
              <a:rPr lang="pt-BR" sz="1800" b="1" kern="0" dirty="0">
                <a:effectLst/>
                <a:latin typeface="Calibri" panose="020F0502020204030204" pitchFamily="34" charset="0"/>
                <a:ea typeface="Calibri" panose="020F0502020204030204" pitchFamily="34" charset="0"/>
                <a:cs typeface="Calibri" panose="020F0502020204030204" pitchFamily="34" charset="0"/>
              </a:rPr>
              <a:t>, informação instantânea e viagens rápidas. A gratificação </a:t>
            </a:r>
            <a:r>
              <a:rPr lang="pt-BR" sz="1800" b="1" kern="0" dirty="0" err="1">
                <a:effectLst/>
                <a:latin typeface="Calibri" panose="020F0502020204030204" pitchFamily="34" charset="0"/>
                <a:ea typeface="Calibri" panose="020F0502020204030204" pitchFamily="34" charset="0"/>
                <a:cs typeface="Calibri" panose="020F0502020204030204" pitchFamily="34" charset="0"/>
              </a:rPr>
              <a:t>instâtanea</a:t>
            </a:r>
            <a:r>
              <a:rPr lang="pt-BR" sz="1800" b="1" kern="0" dirty="0">
                <a:effectLst/>
                <a:latin typeface="Calibri" panose="020F0502020204030204" pitchFamily="34" charset="0"/>
                <a:ea typeface="Calibri" panose="020F0502020204030204" pitchFamily="34" charset="0"/>
                <a:cs typeface="Calibri" panose="020F0502020204030204" pitchFamily="34" charset="0"/>
              </a:rPr>
              <a:t> é a inimiga da paciência. Paciência é uma virtude que nós só podemos desenvolver em nós através da cruz de Cristo. O SENHOR foi paciente conosco. Devemos agir assim com nosso próximo. </a:t>
            </a:r>
          </a:p>
          <a:p>
            <a:pPr>
              <a:lnSpc>
                <a:spcPct val="107000"/>
              </a:lnSpc>
              <a:spcAft>
                <a:spcPts val="800"/>
              </a:spcAft>
            </a:pPr>
            <a:endParaRPr lang="pt-BR" sz="1800" b="1" kern="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Amor é = paciente (1 Co 13.4). Um dos melhores testes do nosso amor por Deus e pelo próximo é o nosso nível de paciência. </a:t>
            </a:r>
          </a:p>
          <a:p>
            <a:pPr marL="0" lvl="0" indent="0" algn="l" rtl="0">
              <a:spcBef>
                <a:spcPts val="0"/>
              </a:spcBef>
              <a:spcAft>
                <a:spcPts val="0"/>
              </a:spcAft>
              <a:buNone/>
            </a:pPr>
            <a:endParaRPr lang="pt-BR" dirty="0"/>
          </a:p>
        </p:txBody>
      </p:sp>
    </p:spTree>
    <p:extLst>
      <p:ext uri="{BB962C8B-B14F-4D97-AF65-F5344CB8AC3E}">
        <p14:creationId xmlns:p14="http://schemas.microsoft.com/office/powerpoint/2010/main" val="155955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79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495c2867d_0_2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1493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765E3BCA-031A-3A24-DD7D-5170588159C7}"/>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E43E2339-B38D-EC5A-9DA8-980F474F12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B375A1D8-CF37-663E-BE30-E9FA63218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3872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433C3563-7177-0575-1C12-E0C1569A6314}"/>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299D6E1D-F0D1-D7EB-8E3A-DE10987249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31030424-04C0-D665-1BB8-4A98E4DE2D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410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0EDBF375-9F7E-A754-6001-457B272C38DB}"/>
            </a:ext>
          </a:extLst>
        </p:cNvPr>
        <p:cNvGrpSpPr/>
        <p:nvPr/>
      </p:nvGrpSpPr>
      <p:grpSpPr>
        <a:xfrm>
          <a:off x="0" y="0"/>
          <a:ext cx="0" cy="0"/>
          <a:chOff x="0" y="0"/>
          <a:chExt cx="0" cy="0"/>
        </a:xfrm>
      </p:grpSpPr>
      <p:sp>
        <p:nvSpPr>
          <p:cNvPr id="52" name="Google Shape;52;g8641a476e9_0_21:notes">
            <a:extLst>
              <a:ext uri="{FF2B5EF4-FFF2-40B4-BE49-F238E27FC236}">
                <a16:creationId xmlns:a16="http://schemas.microsoft.com/office/drawing/2014/main" id="{7FE2EF1E-D995-FFE7-02E7-CD6D9AAF57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a:extLst>
              <a:ext uri="{FF2B5EF4-FFF2-40B4-BE49-F238E27FC236}">
                <a16:creationId xmlns:a16="http://schemas.microsoft.com/office/drawing/2014/main" id="{C4153384-FFBA-56E6-F54D-C8765553CC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0837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250130C3-8844-EAED-D953-C3C2B5453E1C}"/>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03C1BC76-60EE-F205-DACF-B1169A26EB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825CC407-7A9E-8EF1-22BD-56A4EB9E92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3233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7887DAC7-6F51-A185-74E3-8CB3694CFBD9}"/>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BEC35EE8-5584-B479-3B0A-1E92B73C3B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8E4F0563-F268-8295-D201-D2D5085763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0551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C3F4D85C-BDF9-CF39-FF97-AF23EC05C7D6}"/>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600E15A2-3DD0-BA5A-F1DF-21427F6B39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93AF6157-5579-6AB0-01FC-C7AE1234A6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3915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2954CDFF-4D13-14DD-619A-C5E4F49BEECD}"/>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CBE77AF3-6D2B-6046-74C6-F6B9390866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F3CD60C3-B422-D8F0-2021-3C43D096D6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8352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4D96F619-5282-A648-4DD1-E1F4B458C055}"/>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C43A9807-AC41-4A7E-CF0B-A845E246C9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7EF7CA0F-60AA-A2AE-B281-3C9E7FC81D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675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E2AAF7EF-15CC-760E-D0E2-3B34AB85CE21}"/>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21163765-F312-B381-CB23-E5645E9F2E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7E77F9D0-F334-D9B3-A0AB-EE6BB14995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4689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DC5080FE-C969-D17A-47E0-47CF3A62CC47}"/>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374F16E2-8A93-DA1D-53CB-32238050E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791F67AB-5198-6F7C-3F96-A817EE12EA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1654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0956A6BE-00D0-3D36-3144-BB27A0C555F4}"/>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4E3465DA-3124-1907-B7A6-38C8B7CF7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A57C823A-51AF-4577-A7C2-68F19CD382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6186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D06B16E7-29D5-9250-C9FB-F3B50720FD98}"/>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1EDA5CE3-82D8-A9D0-D26D-63E8D4037F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17F8AF9A-EF9C-C7B5-9C36-4E03B7FCDA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8861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2179AA3B-C69F-405F-F1EE-1C8BD6D79896}"/>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CD15689E-7D96-5D23-5308-0DCE8EB88B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E7A260B8-8706-059A-5649-05B61C44C4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81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9FB3D0CE-9BC1-F7B1-BCA3-1F0A808A2E67}"/>
            </a:ext>
          </a:extLst>
        </p:cNvPr>
        <p:cNvGrpSpPr/>
        <p:nvPr/>
      </p:nvGrpSpPr>
      <p:grpSpPr>
        <a:xfrm>
          <a:off x="0" y="0"/>
          <a:ext cx="0" cy="0"/>
          <a:chOff x="0" y="0"/>
          <a:chExt cx="0" cy="0"/>
        </a:xfrm>
      </p:grpSpPr>
      <p:sp>
        <p:nvSpPr>
          <p:cNvPr id="52" name="Google Shape;52;g8641a476e9_0_21:notes">
            <a:extLst>
              <a:ext uri="{FF2B5EF4-FFF2-40B4-BE49-F238E27FC236}">
                <a16:creationId xmlns:a16="http://schemas.microsoft.com/office/drawing/2014/main" id="{1D88856D-5F6F-0AF7-B3D9-DAC6398FA7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a:extLst>
              <a:ext uri="{FF2B5EF4-FFF2-40B4-BE49-F238E27FC236}">
                <a16:creationId xmlns:a16="http://schemas.microsoft.com/office/drawing/2014/main" id="{3B9EC7E2-7156-DD1F-5635-456B696C13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1905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C6B292BD-2FB0-B0E1-059F-A29FE5FACB3B}"/>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D75C1E9A-DEC9-A669-00CC-B18E22E091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60CC4F81-6142-941D-E4CB-FB745D9054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4257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97E833FF-63AC-5D22-C449-E2188914281B}"/>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520EA68A-3C4C-D60B-5152-0AC0AE603B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0375E124-C862-A643-0C7E-BA725E65B0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8874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E4BC636B-DBFB-4D96-C7C0-28C5617D58A3}"/>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2A43C44D-939E-2D20-C241-8831AD2851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CC388393-C6F5-FF50-050F-0497B5E4DB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81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EF96DB0C-471B-85DD-DE4D-96D196ADE51A}"/>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F1CE6507-4731-D08B-D0E9-3D9B60CB25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214DC474-4601-6CA5-7A6C-C4F89AE943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2615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D1675039-7815-6B33-A14E-2B6C9D735A14}"/>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84A14AA3-8B72-16F8-1248-6124632377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DD2F8F4C-B59F-CCE7-7765-863575C93D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5487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40967493-FAA1-76EE-1840-0C9FC55F133C}"/>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CD73097C-910D-0E3A-27F2-9C9106CC02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2E96AFD6-4EBD-3DE6-2FAB-BDED1ECBDF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5985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a:extLst>
            <a:ext uri="{FF2B5EF4-FFF2-40B4-BE49-F238E27FC236}">
              <a16:creationId xmlns:a16="http://schemas.microsoft.com/office/drawing/2014/main" id="{D27A547D-4CDD-3C09-51A0-6FC0287412B5}"/>
            </a:ext>
          </a:extLst>
        </p:cNvPr>
        <p:cNvGrpSpPr/>
        <p:nvPr/>
      </p:nvGrpSpPr>
      <p:grpSpPr>
        <a:xfrm>
          <a:off x="0" y="0"/>
          <a:ext cx="0" cy="0"/>
          <a:chOff x="0" y="0"/>
          <a:chExt cx="0" cy="0"/>
        </a:xfrm>
      </p:grpSpPr>
      <p:sp>
        <p:nvSpPr>
          <p:cNvPr id="1093" name="Google Shape;1093;ga495c2867d_0_2237:notes">
            <a:extLst>
              <a:ext uri="{FF2B5EF4-FFF2-40B4-BE49-F238E27FC236}">
                <a16:creationId xmlns:a16="http://schemas.microsoft.com/office/drawing/2014/main" id="{B6ADB0FF-0784-EFCA-0667-26B63D8C43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a:extLst>
              <a:ext uri="{FF2B5EF4-FFF2-40B4-BE49-F238E27FC236}">
                <a16:creationId xmlns:a16="http://schemas.microsoft.com/office/drawing/2014/main" id="{7A65BF3D-F0F5-D4E0-5F0D-BA9121E221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5956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495c2867d_0_2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495c2867d_0_2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751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A07C06EB-5FBC-CE9E-BC81-9AFD36AD7FFB}"/>
            </a:ext>
          </a:extLst>
        </p:cNvPr>
        <p:cNvGrpSpPr/>
        <p:nvPr/>
      </p:nvGrpSpPr>
      <p:grpSpPr>
        <a:xfrm>
          <a:off x="0" y="0"/>
          <a:ext cx="0" cy="0"/>
          <a:chOff x="0" y="0"/>
          <a:chExt cx="0" cy="0"/>
        </a:xfrm>
      </p:grpSpPr>
      <p:sp>
        <p:nvSpPr>
          <p:cNvPr id="52" name="Google Shape;52;g8641a476e9_0_21:notes">
            <a:extLst>
              <a:ext uri="{FF2B5EF4-FFF2-40B4-BE49-F238E27FC236}">
                <a16:creationId xmlns:a16="http://schemas.microsoft.com/office/drawing/2014/main" id="{4F11E6F4-3BE3-2917-EE3F-E4AC46E6C2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a:extLst>
              <a:ext uri="{FF2B5EF4-FFF2-40B4-BE49-F238E27FC236}">
                <a16:creationId xmlns:a16="http://schemas.microsoft.com/office/drawing/2014/main" id="{9F3F0AC9-714B-6FC2-FF74-1F85AFED3F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391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A exortação de Paulo para vivermos em paciência! Paulo sabia que no contexto de Igreja e comunhão é necessário a paciência. </a:t>
            </a:r>
          </a:p>
          <a:p>
            <a:pPr marL="0" lvl="0" indent="0" algn="l" rtl="0">
              <a:spcBef>
                <a:spcPts val="0"/>
              </a:spcBef>
              <a:spcAft>
                <a:spcPts val="0"/>
              </a:spcAft>
              <a:buNone/>
            </a:pPr>
            <a:br>
              <a:rPr lang="pt-BR" dirty="0"/>
            </a:br>
            <a:br>
              <a:rPr lang="pt-BR" dirty="0"/>
            </a:br>
            <a:r>
              <a:rPr lang="pt-BR" dirty="0"/>
              <a:t>LONGAMINIDADE = PACIÊNCIA COM ELÁSTICO. </a:t>
            </a:r>
          </a:p>
          <a:p>
            <a:pPr marL="0" lvl="0" indent="0" algn="l" rtl="0">
              <a:spcBef>
                <a:spcPts val="0"/>
              </a:spcBef>
              <a:spcAft>
                <a:spcPts val="0"/>
              </a:spcAft>
              <a:buNone/>
            </a:pPr>
            <a:r>
              <a:rPr lang="pt-BR" dirty="0"/>
              <a:t>Paciência nos conflitos!</a:t>
            </a:r>
          </a:p>
          <a:p>
            <a:pPr marL="0" lvl="0" indent="0" algn="l" rtl="0">
              <a:spcBef>
                <a:spcPts val="0"/>
              </a:spcBef>
              <a:spcAft>
                <a:spcPts val="0"/>
              </a:spcAft>
              <a:buNone/>
            </a:pPr>
            <a:endParaRPr lang="pt-B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186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641a476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641a476e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Paciência no aspecto bíblico predominantemente está vinculada com o processo de tribulação e adversidade. </a:t>
            </a:r>
            <a:br>
              <a:rPr lang="pt-BR" dirty="0"/>
            </a:br>
            <a:endParaRPr lang="pt-BR" dirty="0"/>
          </a:p>
          <a:p>
            <a:pPr marL="0" lvl="0" indent="0" algn="l" rtl="0">
              <a:spcBef>
                <a:spcPts val="0"/>
              </a:spcBef>
              <a:spcAft>
                <a:spcPts val="0"/>
              </a:spcAft>
              <a:buNone/>
            </a:pPr>
            <a:r>
              <a:rPr lang="pt-BR" dirty="0"/>
              <a:t>Paciência de Jó = Paciência na adversidade </a:t>
            </a:r>
          </a:p>
          <a:p>
            <a:pPr marL="0" lvl="0" indent="0" algn="l" rtl="0">
              <a:spcBef>
                <a:spcPts val="0"/>
              </a:spcBef>
              <a:spcAft>
                <a:spcPts val="0"/>
              </a:spcAft>
              <a:buNone/>
            </a:pPr>
            <a:r>
              <a:rPr lang="pt-BR" dirty="0"/>
              <a:t>Exemplo de sofrimento e paciência dos profetas = Paciência na adversidade </a:t>
            </a:r>
          </a:p>
          <a:p>
            <a:pPr marL="0" lvl="0" indent="0" algn="l" rtl="0">
              <a:spcBef>
                <a:spcPts val="0"/>
              </a:spcBef>
              <a:spcAft>
                <a:spcPts val="0"/>
              </a:spcAft>
              <a:buNone/>
            </a:pPr>
            <a:endParaRPr lang="pt-BR" dirty="0"/>
          </a:p>
          <a:p>
            <a:pPr marL="0" lvl="0" indent="0" algn="l" rtl="0">
              <a:spcBef>
                <a:spcPts val="0"/>
              </a:spcBef>
              <a:spcAft>
                <a:spcPts val="0"/>
              </a:spcAft>
              <a:buNone/>
            </a:pPr>
            <a:r>
              <a:rPr lang="pt-BR" dirty="0"/>
              <a:t>Ou seja, a paciência está totalmente vinculada com o processo de tribulação. </a:t>
            </a:r>
          </a:p>
          <a:p>
            <a:pPr marL="0" lvl="0" indent="0" algn="l" rtl="0">
              <a:spcBef>
                <a:spcPts val="0"/>
              </a:spcBef>
              <a:spcAft>
                <a:spcPts val="0"/>
              </a:spcAft>
              <a:buNone/>
            </a:pPr>
            <a:endParaRPr lang="pt-B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0038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a377dbc21c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a377dbc21c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18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me (Clock) Infographics"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406050"/>
            <a:ext cx="3676500" cy="20151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337550"/>
            <a:ext cx="3503400" cy="39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25" y="428625"/>
            <a:ext cx="8229600" cy="27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29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8">
          <p15:clr>
            <a:srgbClr val="EA4335"/>
          </p15:clr>
        </p15:guide>
        <p15:guide id="3" pos="5472">
          <p15:clr>
            <a:srgbClr val="EA4335"/>
          </p15:clr>
        </p15:guide>
        <p15:guide id="4" orient="horz" pos="2982">
          <p15:clr>
            <a:srgbClr val="EA4335"/>
          </p15:clr>
        </p15:guide>
        <p15:guide id="5" pos="2880">
          <p15:clr>
            <a:srgbClr val="EA4335"/>
          </p15:clr>
        </p15:guide>
        <p15:guide id="6" orient="horz" pos="1620">
          <p15:clr>
            <a:srgbClr val="EA4335"/>
          </p15:clr>
        </p15:guide>
        <p15:guide id="7" pos="4176">
          <p15:clr>
            <a:srgbClr val="EA4335"/>
          </p15:clr>
        </p15:guide>
        <p15:guide id="8" pos="1584">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B6EF2-3D24-376A-6E9C-6E6E83479A8A}"/>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CA837371-5894-8E24-9715-4E23607EFB15}"/>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014870A4-7982-E4FE-C9D6-B159285E4B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7187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37"/>
        <p:cNvGrpSpPr/>
        <p:nvPr/>
      </p:nvGrpSpPr>
      <p:grpSpPr>
        <a:xfrm>
          <a:off x="0" y="0"/>
          <a:ext cx="0" cy="0"/>
          <a:chOff x="0" y="0"/>
          <a:chExt cx="0" cy="0"/>
        </a:xfrm>
      </p:grpSpPr>
      <p:sp>
        <p:nvSpPr>
          <p:cNvPr id="538" name="Google Shape;538;p20"/>
          <p:cNvSpPr/>
          <p:nvPr/>
        </p:nvSpPr>
        <p:spPr>
          <a:xfrm>
            <a:off x="2734350" y="1622664"/>
            <a:ext cx="3675300" cy="3597000"/>
          </a:xfrm>
          <a:prstGeom prst="arc">
            <a:avLst>
              <a:gd name="adj1" fmla="val 9440146"/>
              <a:gd name="adj2" fmla="val 939722"/>
            </a:avLst>
          </a:prstGeom>
          <a:noFill/>
          <a:ln w="63500" cap="flat" cmpd="sng">
            <a:solidFill>
              <a:srgbClr val="D9D9D9"/>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424242"/>
              </a:solidFill>
              <a:latin typeface="Lato Light"/>
              <a:ea typeface="Lato Light"/>
              <a:cs typeface="Lato Light"/>
              <a:sym typeface="Lato Light"/>
            </a:endParaRPr>
          </a:p>
        </p:txBody>
      </p:sp>
      <p:sp>
        <p:nvSpPr>
          <p:cNvPr id="539" name="Google Shape;539;p20"/>
          <p:cNvSpPr txBox="1">
            <a:spLocks noGrp="1"/>
          </p:cNvSpPr>
          <p:nvPr>
            <p:ph type="title"/>
          </p:nvPr>
        </p:nvSpPr>
        <p:spPr>
          <a:xfrm>
            <a:off x="457225" y="428625"/>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Metropolis" panose="00000500000000000000" pitchFamily="50" charset="0"/>
              </a:rPr>
              <a:t>5 Definições sobre a Paciência</a:t>
            </a:r>
            <a:endParaRPr b="1" dirty="0">
              <a:solidFill>
                <a:schemeClr val="bg1"/>
              </a:solidFill>
              <a:latin typeface="Metropolis" panose="00000500000000000000" pitchFamily="50" charset="0"/>
            </a:endParaRPr>
          </a:p>
        </p:txBody>
      </p:sp>
      <p:sp>
        <p:nvSpPr>
          <p:cNvPr id="542" name="Google Shape;542;p20"/>
          <p:cNvSpPr txBox="1"/>
          <p:nvPr/>
        </p:nvSpPr>
        <p:spPr>
          <a:xfrm>
            <a:off x="6710924" y="3980850"/>
            <a:ext cx="1411471" cy="296271"/>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 sz="2800" dirty="0">
                <a:solidFill>
                  <a:schemeClr val="bg1"/>
                </a:solidFill>
                <a:latin typeface="Fira Sans Extra Condensed Medium"/>
                <a:ea typeface="Fira Sans Extra Condensed Medium"/>
                <a:cs typeface="Fira Sans Extra Condensed Medium"/>
                <a:sym typeface="Fira Sans Extra Condensed Medium"/>
              </a:rPr>
              <a:t>Enxergar</a:t>
            </a:r>
            <a:endParaRPr sz="1900" dirty="0">
              <a:solidFill>
                <a:schemeClr val="bg1"/>
              </a:solidFill>
              <a:latin typeface="Fira Sans Extra Condensed Medium"/>
              <a:ea typeface="Fira Sans Extra Condensed Medium"/>
              <a:cs typeface="Fira Sans Extra Condensed Medium"/>
              <a:sym typeface="Fira Sans Extra Condensed Medium"/>
            </a:endParaRPr>
          </a:p>
        </p:txBody>
      </p:sp>
      <p:sp>
        <p:nvSpPr>
          <p:cNvPr id="544" name="Google Shape;544;p20"/>
          <p:cNvSpPr txBox="1"/>
          <p:nvPr/>
        </p:nvSpPr>
        <p:spPr>
          <a:xfrm>
            <a:off x="1021604" y="2597019"/>
            <a:ext cx="1467011" cy="353700"/>
          </a:xfrm>
          <a:prstGeom prst="rect">
            <a:avLst/>
          </a:prstGeom>
          <a:noFill/>
          <a:ln>
            <a:noFill/>
          </a:ln>
        </p:spPr>
        <p:txBody>
          <a:bodyPr spcFirstLastPara="1" wrap="square" lIns="34300" tIns="17150" rIns="34300" bIns="17150" anchor="ctr" anchorCtr="0">
            <a:noAutofit/>
          </a:bodyPr>
          <a:lstStyle/>
          <a:p>
            <a:pPr marL="0" marR="0" lvl="0" indent="0" algn="r" rtl="0">
              <a:spcBef>
                <a:spcPts val="0"/>
              </a:spcBef>
              <a:spcAft>
                <a:spcPts val="0"/>
              </a:spcAft>
              <a:buNone/>
            </a:pPr>
            <a:r>
              <a:rPr lang="en" sz="2800" dirty="0">
                <a:solidFill>
                  <a:schemeClr val="bg1"/>
                </a:solidFill>
                <a:latin typeface="Fira Sans Extra Condensed Medium"/>
                <a:ea typeface="Fira Sans Extra Condensed Medium"/>
                <a:cs typeface="Fira Sans Extra Condensed Medium"/>
                <a:sym typeface="Fira Sans Extra Condensed Medium"/>
              </a:rPr>
              <a:t>Dominar</a:t>
            </a:r>
            <a:endParaRPr sz="1900" dirty="0">
              <a:solidFill>
                <a:schemeClr val="bg1"/>
              </a:solidFill>
              <a:latin typeface="Fira Sans Extra Condensed Medium"/>
              <a:ea typeface="Fira Sans Extra Condensed Medium"/>
              <a:cs typeface="Fira Sans Extra Condensed Medium"/>
              <a:sym typeface="Fira Sans Extra Condensed Medium"/>
            </a:endParaRPr>
          </a:p>
        </p:txBody>
      </p:sp>
      <p:sp>
        <p:nvSpPr>
          <p:cNvPr id="546" name="Google Shape;546;p20"/>
          <p:cNvSpPr/>
          <p:nvPr/>
        </p:nvSpPr>
        <p:spPr>
          <a:xfrm>
            <a:off x="2606518" y="2476911"/>
            <a:ext cx="595200" cy="595200"/>
          </a:xfrm>
          <a:prstGeom prst="ellipse">
            <a:avLst/>
          </a:prstGeom>
          <a:solidFill>
            <a:schemeClr val="accent2"/>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300" dirty="0">
                <a:solidFill>
                  <a:schemeClr val="lt1"/>
                </a:solidFill>
                <a:latin typeface="Fira Sans Extra Condensed Medium"/>
                <a:ea typeface="Fira Sans Extra Condensed Medium"/>
                <a:cs typeface="Fira Sans Extra Condensed Medium"/>
                <a:sym typeface="Fira Sans Extra Condensed Medium"/>
              </a:rPr>
              <a:t>2</a:t>
            </a:r>
            <a:endParaRPr sz="1800" dirty="0">
              <a:solidFill>
                <a:srgbClr val="424242"/>
              </a:solidFill>
              <a:latin typeface="Lato Light"/>
              <a:ea typeface="Lato Light"/>
              <a:cs typeface="Lato Light"/>
              <a:sym typeface="Lato Light"/>
            </a:endParaRPr>
          </a:p>
        </p:txBody>
      </p:sp>
      <p:sp>
        <p:nvSpPr>
          <p:cNvPr id="547" name="Google Shape;547;p20"/>
          <p:cNvSpPr txBox="1"/>
          <p:nvPr/>
        </p:nvSpPr>
        <p:spPr>
          <a:xfrm>
            <a:off x="6665685" y="2594922"/>
            <a:ext cx="1680190" cy="296272"/>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 sz="2800" dirty="0">
                <a:solidFill>
                  <a:schemeClr val="bg1"/>
                </a:solidFill>
                <a:latin typeface="Fira Sans Extra Condensed Medium"/>
                <a:ea typeface="Fira Sans Extra Condensed Medium"/>
                <a:cs typeface="Fira Sans Extra Condensed Medium"/>
                <a:sym typeface="Fira Sans Extra Condensed Medium"/>
              </a:rPr>
              <a:t>Reconhecer</a:t>
            </a:r>
            <a:endParaRPr sz="1900" dirty="0">
              <a:solidFill>
                <a:schemeClr val="bg1"/>
              </a:solidFill>
              <a:latin typeface="Fira Sans Extra Condensed Medium"/>
              <a:ea typeface="Fira Sans Extra Condensed Medium"/>
              <a:cs typeface="Fira Sans Extra Condensed Medium"/>
              <a:sym typeface="Fira Sans Extra Condensed Medium"/>
            </a:endParaRPr>
          </a:p>
        </p:txBody>
      </p:sp>
      <p:sp>
        <p:nvSpPr>
          <p:cNvPr id="549" name="Google Shape;549;p20"/>
          <p:cNvSpPr/>
          <p:nvPr/>
        </p:nvSpPr>
        <p:spPr>
          <a:xfrm>
            <a:off x="6007822" y="2476917"/>
            <a:ext cx="595334" cy="595187"/>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300" dirty="0">
                <a:solidFill>
                  <a:schemeClr val="lt1"/>
                </a:solidFill>
                <a:latin typeface="Fira Sans Extra Condensed Medium"/>
                <a:ea typeface="Fira Sans Extra Condensed Medium"/>
                <a:cs typeface="Fira Sans Extra Condensed Medium"/>
                <a:sym typeface="Fira Sans Extra Condensed Medium"/>
              </a:rPr>
              <a:t>4</a:t>
            </a:r>
            <a:endParaRPr sz="23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551" name="Google Shape;551;p20"/>
          <p:cNvSpPr txBox="1"/>
          <p:nvPr/>
        </p:nvSpPr>
        <p:spPr>
          <a:xfrm>
            <a:off x="3653289" y="1066581"/>
            <a:ext cx="1516296" cy="190300"/>
          </a:xfrm>
          <a:prstGeom prst="rect">
            <a:avLst/>
          </a:prstGeom>
          <a:noFill/>
          <a:ln>
            <a:noFill/>
          </a:ln>
        </p:spPr>
        <p:txBody>
          <a:bodyPr spcFirstLastPara="1" wrap="square" lIns="34300" tIns="17150" rIns="34300" bIns="17150" anchor="ctr" anchorCtr="0">
            <a:noAutofit/>
          </a:bodyPr>
          <a:lstStyle/>
          <a:p>
            <a:pPr marL="0" marR="0" lvl="0" indent="0" algn="r" rtl="0">
              <a:spcBef>
                <a:spcPts val="0"/>
              </a:spcBef>
              <a:spcAft>
                <a:spcPts val="0"/>
              </a:spcAft>
              <a:buNone/>
            </a:pPr>
            <a:r>
              <a:rPr lang="en" sz="2800" dirty="0">
                <a:solidFill>
                  <a:schemeClr val="bg1"/>
                </a:solidFill>
                <a:latin typeface="Fira Sans Extra Condensed Medium"/>
                <a:ea typeface="Fira Sans Extra Condensed Medium"/>
                <a:cs typeface="Fira Sans Extra Condensed Medium"/>
                <a:sym typeface="Fira Sans Extra Condensed Medium"/>
              </a:rPr>
              <a:t>Suportar</a:t>
            </a:r>
            <a:endParaRPr sz="1900" dirty="0">
              <a:solidFill>
                <a:schemeClr val="bg1"/>
              </a:solidFill>
              <a:latin typeface="Fira Sans Extra Condensed Medium"/>
              <a:ea typeface="Fira Sans Extra Condensed Medium"/>
              <a:cs typeface="Fira Sans Extra Condensed Medium"/>
              <a:sym typeface="Fira Sans Extra Condensed Medium"/>
            </a:endParaRPr>
          </a:p>
        </p:txBody>
      </p:sp>
      <p:sp>
        <p:nvSpPr>
          <p:cNvPr id="553" name="Google Shape;553;p20"/>
          <p:cNvSpPr/>
          <p:nvPr/>
        </p:nvSpPr>
        <p:spPr>
          <a:xfrm>
            <a:off x="4257487" y="1379076"/>
            <a:ext cx="595200" cy="595200"/>
          </a:xfrm>
          <a:prstGeom prst="ellipse">
            <a:avLst/>
          </a:prstGeom>
          <a:solidFill>
            <a:schemeClr val="accent3"/>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300" dirty="0">
                <a:solidFill>
                  <a:schemeClr val="lt1"/>
                </a:solidFill>
                <a:latin typeface="Fira Sans Extra Condensed Medium"/>
                <a:ea typeface="Fira Sans Extra Condensed Medium"/>
                <a:cs typeface="Fira Sans Extra Condensed Medium"/>
                <a:sym typeface="Fira Sans Extra Condensed Medium"/>
              </a:rPr>
              <a:t>3</a:t>
            </a:r>
            <a:endParaRPr sz="1800" dirty="0">
              <a:solidFill>
                <a:srgbClr val="424242"/>
              </a:solidFill>
              <a:latin typeface="Lato Light"/>
              <a:ea typeface="Lato Light"/>
              <a:cs typeface="Lato Light"/>
              <a:sym typeface="Lato Light"/>
            </a:endParaRPr>
          </a:p>
        </p:txBody>
      </p:sp>
      <p:sp>
        <p:nvSpPr>
          <p:cNvPr id="554" name="Google Shape;554;p20"/>
          <p:cNvSpPr txBox="1"/>
          <p:nvPr/>
        </p:nvSpPr>
        <p:spPr>
          <a:xfrm>
            <a:off x="1021604" y="3948749"/>
            <a:ext cx="1555934" cy="277500"/>
          </a:xfrm>
          <a:prstGeom prst="rect">
            <a:avLst/>
          </a:prstGeom>
          <a:noFill/>
          <a:ln>
            <a:noFill/>
          </a:ln>
        </p:spPr>
        <p:txBody>
          <a:bodyPr spcFirstLastPara="1" wrap="square" lIns="34300" tIns="17150" rIns="34300" bIns="17150" anchor="ctr" anchorCtr="0">
            <a:noAutofit/>
          </a:bodyPr>
          <a:lstStyle/>
          <a:p>
            <a:pPr marL="0" marR="0" lvl="0" indent="0" algn="r" rtl="0">
              <a:spcBef>
                <a:spcPts val="0"/>
              </a:spcBef>
              <a:spcAft>
                <a:spcPts val="0"/>
              </a:spcAft>
              <a:buNone/>
            </a:pPr>
            <a:r>
              <a:rPr lang="en" sz="2800" dirty="0">
                <a:solidFill>
                  <a:schemeClr val="bg1"/>
                </a:solidFill>
                <a:latin typeface="Fira Sans Extra Condensed Medium"/>
                <a:ea typeface="Fira Sans Extra Condensed Medium"/>
                <a:cs typeface="Fira Sans Extra Condensed Medium"/>
                <a:sym typeface="Fira Sans Extra Condensed Medium"/>
              </a:rPr>
              <a:t>Aceitar</a:t>
            </a:r>
            <a:endParaRPr sz="1900" dirty="0">
              <a:solidFill>
                <a:schemeClr val="bg1"/>
              </a:solidFill>
              <a:latin typeface="Fira Sans Extra Condensed Medium"/>
              <a:ea typeface="Fira Sans Extra Condensed Medium"/>
              <a:cs typeface="Fira Sans Extra Condensed Medium"/>
              <a:sym typeface="Fira Sans Extra Condensed Medium"/>
            </a:endParaRPr>
          </a:p>
        </p:txBody>
      </p:sp>
      <p:sp>
        <p:nvSpPr>
          <p:cNvPr id="556" name="Google Shape;556;p20"/>
          <p:cNvSpPr/>
          <p:nvPr/>
        </p:nvSpPr>
        <p:spPr>
          <a:xfrm>
            <a:off x="2710352" y="3822001"/>
            <a:ext cx="595200" cy="595200"/>
          </a:xfrm>
          <a:prstGeom prst="ellipse">
            <a:avLst/>
          </a:prstGeom>
          <a:solidFill>
            <a:schemeClr val="accent1"/>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300" dirty="0">
                <a:solidFill>
                  <a:schemeClr val="lt1"/>
                </a:solidFill>
                <a:latin typeface="Fira Sans Extra Condensed Medium"/>
                <a:ea typeface="Fira Sans Extra Condensed Medium"/>
                <a:cs typeface="Fira Sans Extra Condensed Medium"/>
                <a:sym typeface="Fira Sans Extra Condensed Medium"/>
              </a:rPr>
              <a:t>1</a:t>
            </a:r>
            <a:endParaRPr sz="1800" dirty="0">
              <a:solidFill>
                <a:srgbClr val="424242"/>
              </a:solidFill>
              <a:latin typeface="Lato Light"/>
              <a:ea typeface="Lato Light"/>
              <a:cs typeface="Lato Light"/>
              <a:sym typeface="Lato Light"/>
            </a:endParaRPr>
          </a:p>
        </p:txBody>
      </p:sp>
      <p:sp>
        <p:nvSpPr>
          <p:cNvPr id="557" name="Google Shape;557;p20"/>
          <p:cNvSpPr/>
          <p:nvPr/>
        </p:nvSpPr>
        <p:spPr>
          <a:xfrm>
            <a:off x="6007822" y="3880470"/>
            <a:ext cx="595334" cy="595187"/>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Clr>
                <a:schemeClr val="dk1"/>
              </a:buClr>
              <a:buFont typeface="Arial"/>
              <a:buNone/>
            </a:pPr>
            <a:r>
              <a:rPr lang="en" sz="2300" dirty="0">
                <a:solidFill>
                  <a:schemeClr val="lt1"/>
                </a:solidFill>
                <a:latin typeface="Fira Sans Extra Condensed Medium"/>
                <a:ea typeface="Fira Sans Extra Condensed Medium"/>
                <a:cs typeface="Fira Sans Extra Condensed Medium"/>
                <a:sym typeface="Fira Sans Extra Condensed Medium"/>
              </a:rPr>
              <a:t>5</a:t>
            </a:r>
            <a:endParaRPr sz="1800" dirty="0">
              <a:solidFill>
                <a:srgbClr val="424242"/>
              </a:solidFill>
              <a:latin typeface="Lato Light"/>
              <a:ea typeface="Lato Light"/>
              <a:cs typeface="Lato Light"/>
              <a:sym typeface="Lato Light"/>
            </a:endParaRPr>
          </a:p>
        </p:txBody>
      </p:sp>
      <p:grpSp>
        <p:nvGrpSpPr>
          <p:cNvPr id="558" name="Google Shape;558;p20"/>
          <p:cNvGrpSpPr/>
          <p:nvPr/>
        </p:nvGrpSpPr>
        <p:grpSpPr>
          <a:xfrm>
            <a:off x="3248266" y="2093632"/>
            <a:ext cx="2651787" cy="2651655"/>
            <a:chOff x="3465337" y="2222425"/>
            <a:chExt cx="2213327" cy="2213032"/>
          </a:xfrm>
        </p:grpSpPr>
        <p:sp>
          <p:nvSpPr>
            <p:cNvPr id="559" name="Google Shape;559;p20"/>
            <p:cNvSpPr/>
            <p:nvPr/>
          </p:nvSpPr>
          <p:spPr>
            <a:xfrm>
              <a:off x="4146653" y="3320153"/>
              <a:ext cx="416568" cy="631263"/>
            </a:xfrm>
            <a:custGeom>
              <a:avLst/>
              <a:gdLst/>
              <a:ahLst/>
              <a:cxnLst/>
              <a:rect l="l" t="t" r="r" b="b"/>
              <a:pathLst>
                <a:path w="2538" h="3846" extrusionOk="0">
                  <a:moveTo>
                    <a:pt x="2443" y="0"/>
                  </a:moveTo>
                  <a:lnTo>
                    <a:pt x="1" y="3785"/>
                  </a:lnTo>
                  <a:lnTo>
                    <a:pt x="95" y="3846"/>
                  </a:lnTo>
                  <a:lnTo>
                    <a:pt x="2538" y="60"/>
                  </a:lnTo>
                  <a:lnTo>
                    <a:pt x="2443" y="0"/>
                  </a:lnTo>
                  <a:close/>
                </a:path>
              </a:pathLst>
            </a:custGeom>
            <a:solidFill>
              <a:srgbClr val="6D6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4404177" y="3174073"/>
              <a:ext cx="303809" cy="303650"/>
            </a:xfrm>
            <a:custGeom>
              <a:avLst/>
              <a:gdLst/>
              <a:ahLst/>
              <a:cxnLst/>
              <a:rect l="l" t="t" r="r" b="b"/>
              <a:pathLst>
                <a:path w="1851" h="1850" extrusionOk="0">
                  <a:moveTo>
                    <a:pt x="926" y="0"/>
                  </a:moveTo>
                  <a:cubicBezTo>
                    <a:pt x="415" y="0"/>
                    <a:pt x="0" y="413"/>
                    <a:pt x="0" y="926"/>
                  </a:cubicBezTo>
                  <a:cubicBezTo>
                    <a:pt x="0" y="1437"/>
                    <a:pt x="415" y="1849"/>
                    <a:pt x="926" y="1849"/>
                  </a:cubicBezTo>
                  <a:cubicBezTo>
                    <a:pt x="1437" y="1849"/>
                    <a:pt x="1851" y="1435"/>
                    <a:pt x="1851" y="926"/>
                  </a:cubicBezTo>
                  <a:cubicBezTo>
                    <a:pt x="1851" y="415"/>
                    <a:pt x="1437"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4523994" y="3445388"/>
              <a:ext cx="64504" cy="403772"/>
            </a:xfrm>
            <a:custGeom>
              <a:avLst/>
              <a:gdLst/>
              <a:ahLst/>
              <a:cxnLst/>
              <a:rect l="l" t="t" r="r" b="b"/>
              <a:pathLst>
                <a:path w="393" h="2460" extrusionOk="0">
                  <a:moveTo>
                    <a:pt x="196" y="1"/>
                  </a:moveTo>
                  <a:cubicBezTo>
                    <a:pt x="87" y="1"/>
                    <a:pt x="0" y="88"/>
                    <a:pt x="0" y="196"/>
                  </a:cubicBezTo>
                  <a:lnTo>
                    <a:pt x="0" y="2264"/>
                  </a:lnTo>
                  <a:cubicBezTo>
                    <a:pt x="0" y="2373"/>
                    <a:pt x="87" y="2459"/>
                    <a:pt x="196" y="2459"/>
                  </a:cubicBezTo>
                  <a:cubicBezTo>
                    <a:pt x="304" y="2459"/>
                    <a:pt x="393" y="2373"/>
                    <a:pt x="393" y="2264"/>
                  </a:cubicBezTo>
                  <a:lnTo>
                    <a:pt x="393" y="196"/>
                  </a:lnTo>
                  <a:cubicBezTo>
                    <a:pt x="393" y="88"/>
                    <a:pt x="304" y="1"/>
                    <a:pt x="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4657106" y="2982364"/>
              <a:ext cx="503723" cy="302993"/>
            </a:xfrm>
            <a:custGeom>
              <a:avLst/>
              <a:gdLst/>
              <a:ahLst/>
              <a:cxnLst/>
              <a:rect l="l" t="t" r="r" b="b"/>
              <a:pathLst>
                <a:path w="3069" h="1846" extrusionOk="0">
                  <a:moveTo>
                    <a:pt x="2872" y="1"/>
                  </a:moveTo>
                  <a:cubicBezTo>
                    <a:pt x="2840" y="1"/>
                    <a:pt x="2808" y="8"/>
                    <a:pt x="2778" y="24"/>
                  </a:cubicBezTo>
                  <a:lnTo>
                    <a:pt x="103" y="1476"/>
                  </a:lnTo>
                  <a:cubicBezTo>
                    <a:pt x="38" y="1512"/>
                    <a:pt x="0" y="1579"/>
                    <a:pt x="0" y="1648"/>
                  </a:cubicBezTo>
                  <a:cubicBezTo>
                    <a:pt x="0" y="1680"/>
                    <a:pt x="8" y="1711"/>
                    <a:pt x="24" y="1743"/>
                  </a:cubicBezTo>
                  <a:cubicBezTo>
                    <a:pt x="59" y="1808"/>
                    <a:pt x="126" y="1845"/>
                    <a:pt x="195" y="1845"/>
                  </a:cubicBezTo>
                  <a:cubicBezTo>
                    <a:pt x="227" y="1845"/>
                    <a:pt x="261" y="1837"/>
                    <a:pt x="290" y="1822"/>
                  </a:cubicBezTo>
                  <a:lnTo>
                    <a:pt x="2966" y="369"/>
                  </a:lnTo>
                  <a:cubicBezTo>
                    <a:pt x="3031" y="334"/>
                    <a:pt x="3068" y="267"/>
                    <a:pt x="3068" y="196"/>
                  </a:cubicBezTo>
                  <a:cubicBezTo>
                    <a:pt x="3068" y="164"/>
                    <a:pt x="3060" y="133"/>
                    <a:pt x="3045" y="103"/>
                  </a:cubicBezTo>
                  <a:cubicBezTo>
                    <a:pt x="3009" y="38"/>
                    <a:pt x="2942" y="1"/>
                    <a:pt x="2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3465337" y="2222425"/>
              <a:ext cx="2213327" cy="2213032"/>
            </a:xfrm>
            <a:custGeom>
              <a:avLst/>
              <a:gdLst/>
              <a:ahLst/>
              <a:cxnLst/>
              <a:rect l="l" t="t" r="r" b="b"/>
              <a:pathLst>
                <a:path w="13485" h="13483" extrusionOk="0">
                  <a:moveTo>
                    <a:pt x="6742" y="448"/>
                  </a:moveTo>
                  <a:cubicBezTo>
                    <a:pt x="10213" y="448"/>
                    <a:pt x="13034" y="3272"/>
                    <a:pt x="13034" y="6740"/>
                  </a:cubicBezTo>
                  <a:cubicBezTo>
                    <a:pt x="13034" y="10211"/>
                    <a:pt x="10213" y="13035"/>
                    <a:pt x="6742" y="13035"/>
                  </a:cubicBezTo>
                  <a:cubicBezTo>
                    <a:pt x="3272" y="13035"/>
                    <a:pt x="450" y="10211"/>
                    <a:pt x="450" y="6740"/>
                  </a:cubicBezTo>
                  <a:cubicBezTo>
                    <a:pt x="450" y="3272"/>
                    <a:pt x="3272" y="448"/>
                    <a:pt x="6742" y="448"/>
                  </a:cubicBezTo>
                  <a:close/>
                  <a:moveTo>
                    <a:pt x="6742" y="0"/>
                  </a:moveTo>
                  <a:cubicBezTo>
                    <a:pt x="3025" y="0"/>
                    <a:pt x="0" y="3023"/>
                    <a:pt x="0" y="6740"/>
                  </a:cubicBezTo>
                  <a:cubicBezTo>
                    <a:pt x="0" y="10458"/>
                    <a:pt x="3025" y="13483"/>
                    <a:pt x="6742" y="13483"/>
                  </a:cubicBezTo>
                  <a:cubicBezTo>
                    <a:pt x="10460" y="13483"/>
                    <a:pt x="13484" y="10458"/>
                    <a:pt x="13484" y="6740"/>
                  </a:cubicBezTo>
                  <a:cubicBezTo>
                    <a:pt x="13484" y="3023"/>
                    <a:pt x="10460" y="0"/>
                    <a:pt x="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4436183" y="2387047"/>
              <a:ext cx="86990" cy="198439"/>
            </a:xfrm>
            <a:custGeom>
              <a:avLst/>
              <a:gdLst/>
              <a:ahLst/>
              <a:cxnLst/>
              <a:rect l="l" t="t" r="r" b="b"/>
              <a:pathLst>
                <a:path w="530" h="1209" extrusionOk="0">
                  <a:moveTo>
                    <a:pt x="342" y="1"/>
                  </a:moveTo>
                  <a:cubicBezTo>
                    <a:pt x="316" y="76"/>
                    <a:pt x="269" y="139"/>
                    <a:pt x="198" y="194"/>
                  </a:cubicBezTo>
                  <a:cubicBezTo>
                    <a:pt x="127" y="249"/>
                    <a:pt x="62" y="287"/>
                    <a:pt x="0" y="307"/>
                  </a:cubicBezTo>
                  <a:lnTo>
                    <a:pt x="0" y="516"/>
                  </a:lnTo>
                  <a:cubicBezTo>
                    <a:pt x="115" y="478"/>
                    <a:pt x="216" y="419"/>
                    <a:pt x="298" y="340"/>
                  </a:cubicBezTo>
                  <a:lnTo>
                    <a:pt x="298" y="1208"/>
                  </a:lnTo>
                  <a:lnTo>
                    <a:pt x="529" y="1208"/>
                  </a:lnTo>
                  <a:lnTo>
                    <a:pt x="5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4574712" y="2387047"/>
              <a:ext cx="132947" cy="198439"/>
            </a:xfrm>
            <a:custGeom>
              <a:avLst/>
              <a:gdLst/>
              <a:ahLst/>
              <a:cxnLst/>
              <a:rect l="l" t="t" r="r" b="b"/>
              <a:pathLst>
                <a:path w="810" h="1209" extrusionOk="0">
                  <a:moveTo>
                    <a:pt x="427" y="1"/>
                  </a:moveTo>
                  <a:cubicBezTo>
                    <a:pt x="319" y="1"/>
                    <a:pt x="228" y="28"/>
                    <a:pt x="157" y="84"/>
                  </a:cubicBezTo>
                  <a:cubicBezTo>
                    <a:pt x="84" y="139"/>
                    <a:pt x="40" y="230"/>
                    <a:pt x="29" y="358"/>
                  </a:cubicBezTo>
                  <a:lnTo>
                    <a:pt x="257" y="380"/>
                  </a:lnTo>
                  <a:cubicBezTo>
                    <a:pt x="261" y="313"/>
                    <a:pt x="279" y="265"/>
                    <a:pt x="307" y="236"/>
                  </a:cubicBezTo>
                  <a:cubicBezTo>
                    <a:pt x="334" y="208"/>
                    <a:pt x="374" y="192"/>
                    <a:pt x="421" y="192"/>
                  </a:cubicBezTo>
                  <a:cubicBezTo>
                    <a:pt x="471" y="192"/>
                    <a:pt x="508" y="206"/>
                    <a:pt x="536" y="234"/>
                  </a:cubicBezTo>
                  <a:cubicBezTo>
                    <a:pt x="563" y="261"/>
                    <a:pt x="577" y="301"/>
                    <a:pt x="577" y="352"/>
                  </a:cubicBezTo>
                  <a:cubicBezTo>
                    <a:pt x="577" y="399"/>
                    <a:pt x="561" y="447"/>
                    <a:pt x="530" y="494"/>
                  </a:cubicBezTo>
                  <a:cubicBezTo>
                    <a:pt x="506" y="528"/>
                    <a:pt x="443" y="595"/>
                    <a:pt x="338" y="691"/>
                  </a:cubicBezTo>
                  <a:cubicBezTo>
                    <a:pt x="210" y="810"/>
                    <a:pt x="123" y="906"/>
                    <a:pt x="80" y="979"/>
                  </a:cubicBezTo>
                  <a:cubicBezTo>
                    <a:pt x="36" y="1053"/>
                    <a:pt x="9" y="1127"/>
                    <a:pt x="1" y="1208"/>
                  </a:cubicBezTo>
                  <a:lnTo>
                    <a:pt x="810" y="1208"/>
                  </a:lnTo>
                  <a:lnTo>
                    <a:pt x="810" y="995"/>
                  </a:lnTo>
                  <a:lnTo>
                    <a:pt x="350" y="995"/>
                  </a:lnTo>
                  <a:cubicBezTo>
                    <a:pt x="364" y="974"/>
                    <a:pt x="378" y="954"/>
                    <a:pt x="398" y="930"/>
                  </a:cubicBezTo>
                  <a:cubicBezTo>
                    <a:pt x="417" y="908"/>
                    <a:pt x="465" y="865"/>
                    <a:pt x="536" y="798"/>
                  </a:cubicBezTo>
                  <a:cubicBezTo>
                    <a:pt x="609" y="731"/>
                    <a:pt x="660" y="680"/>
                    <a:pt x="688" y="644"/>
                  </a:cubicBezTo>
                  <a:cubicBezTo>
                    <a:pt x="729" y="591"/>
                    <a:pt x="761" y="539"/>
                    <a:pt x="780" y="490"/>
                  </a:cubicBezTo>
                  <a:cubicBezTo>
                    <a:pt x="800" y="443"/>
                    <a:pt x="808" y="390"/>
                    <a:pt x="808" y="336"/>
                  </a:cubicBezTo>
                  <a:cubicBezTo>
                    <a:pt x="808" y="242"/>
                    <a:pt x="774" y="161"/>
                    <a:pt x="707" y="98"/>
                  </a:cubicBezTo>
                  <a:cubicBezTo>
                    <a:pt x="638" y="34"/>
                    <a:pt x="546"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3643749" y="3212973"/>
              <a:ext cx="131963" cy="201886"/>
            </a:xfrm>
            <a:custGeom>
              <a:avLst/>
              <a:gdLst/>
              <a:ahLst/>
              <a:cxnLst/>
              <a:rect l="l" t="t" r="r" b="b"/>
              <a:pathLst>
                <a:path w="804" h="1230" extrusionOk="0">
                  <a:moveTo>
                    <a:pt x="375" y="192"/>
                  </a:moveTo>
                  <a:cubicBezTo>
                    <a:pt x="421" y="192"/>
                    <a:pt x="460" y="211"/>
                    <a:pt x="494" y="253"/>
                  </a:cubicBezTo>
                  <a:cubicBezTo>
                    <a:pt x="529" y="294"/>
                    <a:pt x="545" y="351"/>
                    <a:pt x="545" y="426"/>
                  </a:cubicBezTo>
                  <a:cubicBezTo>
                    <a:pt x="545" y="494"/>
                    <a:pt x="531" y="545"/>
                    <a:pt x="499" y="580"/>
                  </a:cubicBezTo>
                  <a:cubicBezTo>
                    <a:pt x="470" y="616"/>
                    <a:pt x="432" y="632"/>
                    <a:pt x="389" y="632"/>
                  </a:cubicBezTo>
                  <a:cubicBezTo>
                    <a:pt x="342" y="632"/>
                    <a:pt x="304" y="614"/>
                    <a:pt x="273" y="578"/>
                  </a:cubicBezTo>
                  <a:cubicBezTo>
                    <a:pt x="243" y="541"/>
                    <a:pt x="227" y="484"/>
                    <a:pt x="227" y="407"/>
                  </a:cubicBezTo>
                  <a:cubicBezTo>
                    <a:pt x="227" y="330"/>
                    <a:pt x="241" y="275"/>
                    <a:pt x="269" y="241"/>
                  </a:cubicBezTo>
                  <a:cubicBezTo>
                    <a:pt x="298" y="207"/>
                    <a:pt x="334" y="192"/>
                    <a:pt x="375" y="192"/>
                  </a:cubicBezTo>
                  <a:close/>
                  <a:moveTo>
                    <a:pt x="387" y="0"/>
                  </a:moveTo>
                  <a:cubicBezTo>
                    <a:pt x="275" y="0"/>
                    <a:pt x="182" y="38"/>
                    <a:pt x="109" y="113"/>
                  </a:cubicBezTo>
                  <a:cubicBezTo>
                    <a:pt x="36" y="188"/>
                    <a:pt x="0" y="284"/>
                    <a:pt x="0" y="407"/>
                  </a:cubicBezTo>
                  <a:cubicBezTo>
                    <a:pt x="0" y="525"/>
                    <a:pt x="36" y="620"/>
                    <a:pt x="103" y="693"/>
                  </a:cubicBezTo>
                  <a:cubicBezTo>
                    <a:pt x="172" y="766"/>
                    <a:pt x="253" y="801"/>
                    <a:pt x="348" y="801"/>
                  </a:cubicBezTo>
                  <a:cubicBezTo>
                    <a:pt x="436" y="801"/>
                    <a:pt x="507" y="768"/>
                    <a:pt x="567" y="701"/>
                  </a:cubicBezTo>
                  <a:lnTo>
                    <a:pt x="567" y="701"/>
                  </a:lnTo>
                  <a:cubicBezTo>
                    <a:pt x="557" y="839"/>
                    <a:pt x="535" y="930"/>
                    <a:pt x="501" y="973"/>
                  </a:cubicBezTo>
                  <a:cubicBezTo>
                    <a:pt x="468" y="1016"/>
                    <a:pt x="428" y="1038"/>
                    <a:pt x="381" y="1038"/>
                  </a:cubicBezTo>
                  <a:cubicBezTo>
                    <a:pt x="344" y="1038"/>
                    <a:pt x="312" y="1028"/>
                    <a:pt x="290" y="1007"/>
                  </a:cubicBezTo>
                  <a:cubicBezTo>
                    <a:pt x="267" y="985"/>
                    <a:pt x="253" y="951"/>
                    <a:pt x="247" y="906"/>
                  </a:cubicBezTo>
                  <a:lnTo>
                    <a:pt x="24" y="930"/>
                  </a:lnTo>
                  <a:cubicBezTo>
                    <a:pt x="40" y="1030"/>
                    <a:pt x="77" y="1103"/>
                    <a:pt x="134" y="1155"/>
                  </a:cubicBezTo>
                  <a:cubicBezTo>
                    <a:pt x="194" y="1204"/>
                    <a:pt x="269" y="1230"/>
                    <a:pt x="363" y="1230"/>
                  </a:cubicBezTo>
                  <a:cubicBezTo>
                    <a:pt x="494" y="1230"/>
                    <a:pt x="600" y="1180"/>
                    <a:pt x="681" y="1083"/>
                  </a:cubicBezTo>
                  <a:cubicBezTo>
                    <a:pt x="764" y="987"/>
                    <a:pt x="803" y="827"/>
                    <a:pt x="803" y="608"/>
                  </a:cubicBezTo>
                  <a:cubicBezTo>
                    <a:pt x="803" y="391"/>
                    <a:pt x="764" y="237"/>
                    <a:pt x="687" y="142"/>
                  </a:cubicBezTo>
                  <a:cubicBezTo>
                    <a:pt x="608" y="48"/>
                    <a:pt x="507"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5383723" y="3212973"/>
              <a:ext cx="131306" cy="201558"/>
            </a:xfrm>
            <a:custGeom>
              <a:avLst/>
              <a:gdLst/>
              <a:ahLst/>
              <a:cxnLst/>
              <a:rect l="l" t="t" r="r" b="b"/>
              <a:pathLst>
                <a:path w="800" h="1228" extrusionOk="0">
                  <a:moveTo>
                    <a:pt x="390" y="0"/>
                  </a:moveTo>
                  <a:cubicBezTo>
                    <a:pt x="324" y="0"/>
                    <a:pt x="263" y="12"/>
                    <a:pt x="210" y="38"/>
                  </a:cubicBezTo>
                  <a:cubicBezTo>
                    <a:pt x="157" y="61"/>
                    <a:pt x="115" y="97"/>
                    <a:pt x="86" y="140"/>
                  </a:cubicBezTo>
                  <a:cubicBezTo>
                    <a:pt x="56" y="184"/>
                    <a:pt x="34" y="241"/>
                    <a:pt x="19" y="314"/>
                  </a:cubicBezTo>
                  <a:lnTo>
                    <a:pt x="232" y="350"/>
                  </a:lnTo>
                  <a:cubicBezTo>
                    <a:pt x="238" y="298"/>
                    <a:pt x="255" y="259"/>
                    <a:pt x="283" y="231"/>
                  </a:cubicBezTo>
                  <a:cubicBezTo>
                    <a:pt x="311" y="203"/>
                    <a:pt x="344" y="190"/>
                    <a:pt x="384" y="190"/>
                  </a:cubicBezTo>
                  <a:cubicBezTo>
                    <a:pt x="423" y="190"/>
                    <a:pt x="455" y="202"/>
                    <a:pt x="478" y="225"/>
                  </a:cubicBezTo>
                  <a:cubicBezTo>
                    <a:pt x="504" y="249"/>
                    <a:pt x="516" y="282"/>
                    <a:pt x="516" y="322"/>
                  </a:cubicBezTo>
                  <a:cubicBezTo>
                    <a:pt x="516" y="371"/>
                    <a:pt x="498" y="409"/>
                    <a:pt x="466" y="436"/>
                  </a:cubicBezTo>
                  <a:cubicBezTo>
                    <a:pt x="435" y="464"/>
                    <a:pt x="391" y="478"/>
                    <a:pt x="334" y="478"/>
                  </a:cubicBezTo>
                  <a:cubicBezTo>
                    <a:pt x="330" y="478"/>
                    <a:pt x="326" y="478"/>
                    <a:pt x="322" y="478"/>
                  </a:cubicBezTo>
                  <a:lnTo>
                    <a:pt x="297" y="665"/>
                  </a:lnTo>
                  <a:cubicBezTo>
                    <a:pt x="338" y="653"/>
                    <a:pt x="374" y="647"/>
                    <a:pt x="403" y="647"/>
                  </a:cubicBezTo>
                  <a:cubicBezTo>
                    <a:pt x="449" y="647"/>
                    <a:pt x="486" y="665"/>
                    <a:pt x="518" y="699"/>
                  </a:cubicBezTo>
                  <a:cubicBezTo>
                    <a:pt x="549" y="734"/>
                    <a:pt x="565" y="780"/>
                    <a:pt x="565" y="837"/>
                  </a:cubicBezTo>
                  <a:cubicBezTo>
                    <a:pt x="565" y="898"/>
                    <a:pt x="547" y="947"/>
                    <a:pt x="516" y="983"/>
                  </a:cubicBezTo>
                  <a:cubicBezTo>
                    <a:pt x="482" y="1020"/>
                    <a:pt x="443" y="1038"/>
                    <a:pt x="395" y="1038"/>
                  </a:cubicBezTo>
                  <a:cubicBezTo>
                    <a:pt x="350" y="1038"/>
                    <a:pt x="313" y="1022"/>
                    <a:pt x="283" y="993"/>
                  </a:cubicBezTo>
                  <a:cubicBezTo>
                    <a:pt x="251" y="963"/>
                    <a:pt x="232" y="920"/>
                    <a:pt x="224" y="863"/>
                  </a:cubicBezTo>
                  <a:lnTo>
                    <a:pt x="1" y="888"/>
                  </a:lnTo>
                  <a:cubicBezTo>
                    <a:pt x="13" y="991"/>
                    <a:pt x="54" y="1072"/>
                    <a:pt x="127" y="1135"/>
                  </a:cubicBezTo>
                  <a:cubicBezTo>
                    <a:pt x="198" y="1198"/>
                    <a:pt x="289" y="1228"/>
                    <a:pt x="397" y="1228"/>
                  </a:cubicBezTo>
                  <a:cubicBezTo>
                    <a:pt x="512" y="1228"/>
                    <a:pt x="609" y="1192"/>
                    <a:pt x="685" y="1117"/>
                  </a:cubicBezTo>
                  <a:cubicBezTo>
                    <a:pt x="762" y="1042"/>
                    <a:pt x="800" y="953"/>
                    <a:pt x="800" y="847"/>
                  </a:cubicBezTo>
                  <a:cubicBezTo>
                    <a:pt x="800" y="774"/>
                    <a:pt x="780" y="713"/>
                    <a:pt x="739" y="661"/>
                  </a:cubicBezTo>
                  <a:cubicBezTo>
                    <a:pt x="697" y="610"/>
                    <a:pt x="642" y="576"/>
                    <a:pt x="573" y="561"/>
                  </a:cubicBezTo>
                  <a:cubicBezTo>
                    <a:pt x="689" y="499"/>
                    <a:pt x="747" y="415"/>
                    <a:pt x="747" y="308"/>
                  </a:cubicBezTo>
                  <a:cubicBezTo>
                    <a:pt x="747" y="235"/>
                    <a:pt x="719" y="168"/>
                    <a:pt x="662" y="109"/>
                  </a:cubicBezTo>
                  <a:cubicBezTo>
                    <a:pt x="595" y="36"/>
                    <a:pt x="504"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4505776" y="4081574"/>
              <a:ext cx="131963" cy="201886"/>
            </a:xfrm>
            <a:custGeom>
              <a:avLst/>
              <a:gdLst/>
              <a:ahLst/>
              <a:cxnLst/>
              <a:rect l="l" t="t" r="r" b="b"/>
              <a:pathLst>
                <a:path w="804" h="1230" extrusionOk="0">
                  <a:moveTo>
                    <a:pt x="419" y="598"/>
                  </a:moveTo>
                  <a:cubicBezTo>
                    <a:pt x="464" y="598"/>
                    <a:pt x="502" y="616"/>
                    <a:pt x="533" y="653"/>
                  </a:cubicBezTo>
                  <a:cubicBezTo>
                    <a:pt x="563" y="689"/>
                    <a:pt x="579" y="746"/>
                    <a:pt x="579" y="825"/>
                  </a:cubicBezTo>
                  <a:cubicBezTo>
                    <a:pt x="579" y="900"/>
                    <a:pt x="565" y="955"/>
                    <a:pt x="537" y="989"/>
                  </a:cubicBezTo>
                  <a:cubicBezTo>
                    <a:pt x="508" y="1022"/>
                    <a:pt x="472" y="1038"/>
                    <a:pt x="431" y="1038"/>
                  </a:cubicBezTo>
                  <a:cubicBezTo>
                    <a:pt x="385" y="1038"/>
                    <a:pt x="346" y="1018"/>
                    <a:pt x="312" y="977"/>
                  </a:cubicBezTo>
                  <a:cubicBezTo>
                    <a:pt x="277" y="937"/>
                    <a:pt x="259" y="878"/>
                    <a:pt x="259" y="803"/>
                  </a:cubicBezTo>
                  <a:cubicBezTo>
                    <a:pt x="259" y="736"/>
                    <a:pt x="275" y="685"/>
                    <a:pt x="307" y="649"/>
                  </a:cubicBezTo>
                  <a:cubicBezTo>
                    <a:pt x="336" y="616"/>
                    <a:pt x="374" y="598"/>
                    <a:pt x="419" y="598"/>
                  </a:cubicBezTo>
                  <a:close/>
                  <a:moveTo>
                    <a:pt x="441" y="0"/>
                  </a:moveTo>
                  <a:cubicBezTo>
                    <a:pt x="310" y="0"/>
                    <a:pt x="204" y="49"/>
                    <a:pt x="123" y="146"/>
                  </a:cubicBezTo>
                  <a:cubicBezTo>
                    <a:pt x="42" y="245"/>
                    <a:pt x="1" y="403"/>
                    <a:pt x="1" y="624"/>
                  </a:cubicBezTo>
                  <a:cubicBezTo>
                    <a:pt x="1" y="839"/>
                    <a:pt x="40" y="993"/>
                    <a:pt x="119" y="1087"/>
                  </a:cubicBezTo>
                  <a:cubicBezTo>
                    <a:pt x="196" y="1182"/>
                    <a:pt x="297" y="1229"/>
                    <a:pt x="417" y="1229"/>
                  </a:cubicBezTo>
                  <a:cubicBezTo>
                    <a:pt x="531" y="1229"/>
                    <a:pt x="624" y="1192"/>
                    <a:pt x="695" y="1117"/>
                  </a:cubicBezTo>
                  <a:cubicBezTo>
                    <a:pt x="768" y="1044"/>
                    <a:pt x="804" y="945"/>
                    <a:pt x="804" y="821"/>
                  </a:cubicBezTo>
                  <a:cubicBezTo>
                    <a:pt x="804" y="707"/>
                    <a:pt x="770" y="612"/>
                    <a:pt x="701" y="537"/>
                  </a:cubicBezTo>
                  <a:cubicBezTo>
                    <a:pt x="632" y="464"/>
                    <a:pt x="549" y="428"/>
                    <a:pt x="455" y="428"/>
                  </a:cubicBezTo>
                  <a:cubicBezTo>
                    <a:pt x="370" y="428"/>
                    <a:pt x="297" y="462"/>
                    <a:pt x="239" y="529"/>
                  </a:cubicBezTo>
                  <a:cubicBezTo>
                    <a:pt x="249" y="391"/>
                    <a:pt x="271" y="300"/>
                    <a:pt x="305" y="257"/>
                  </a:cubicBezTo>
                  <a:cubicBezTo>
                    <a:pt x="338" y="213"/>
                    <a:pt x="380" y="192"/>
                    <a:pt x="427" y="192"/>
                  </a:cubicBezTo>
                  <a:cubicBezTo>
                    <a:pt x="464" y="192"/>
                    <a:pt x="494" y="201"/>
                    <a:pt x="518" y="223"/>
                  </a:cubicBezTo>
                  <a:cubicBezTo>
                    <a:pt x="539" y="245"/>
                    <a:pt x="553" y="280"/>
                    <a:pt x="559" y="326"/>
                  </a:cubicBezTo>
                  <a:lnTo>
                    <a:pt x="782" y="300"/>
                  </a:lnTo>
                  <a:cubicBezTo>
                    <a:pt x="766" y="203"/>
                    <a:pt x="729" y="128"/>
                    <a:pt x="668" y="77"/>
                  </a:cubicBezTo>
                  <a:cubicBezTo>
                    <a:pt x="608" y="26"/>
                    <a:pt x="531"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4078045" y="2499807"/>
              <a:ext cx="144272" cy="196470"/>
            </a:xfrm>
            <a:custGeom>
              <a:avLst/>
              <a:gdLst/>
              <a:ahLst/>
              <a:cxnLst/>
              <a:rect l="l" t="t" r="r" b="b"/>
              <a:pathLst>
                <a:path w="879" h="1197" extrusionOk="0">
                  <a:moveTo>
                    <a:pt x="282" y="0"/>
                  </a:moveTo>
                  <a:lnTo>
                    <a:pt x="0" y="164"/>
                  </a:lnTo>
                  <a:lnTo>
                    <a:pt x="594" y="1196"/>
                  </a:lnTo>
                  <a:lnTo>
                    <a:pt x="878" y="103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3741572" y="2836284"/>
              <a:ext cx="195974" cy="144275"/>
            </a:xfrm>
            <a:custGeom>
              <a:avLst/>
              <a:gdLst/>
              <a:ahLst/>
              <a:cxnLst/>
              <a:rect l="l" t="t" r="r" b="b"/>
              <a:pathLst>
                <a:path w="1194" h="879" extrusionOk="0">
                  <a:moveTo>
                    <a:pt x="164" y="1"/>
                  </a:moveTo>
                  <a:lnTo>
                    <a:pt x="0" y="285"/>
                  </a:lnTo>
                  <a:lnTo>
                    <a:pt x="1032" y="879"/>
                  </a:lnTo>
                  <a:lnTo>
                    <a:pt x="1194" y="596"/>
                  </a:lnTo>
                  <a:lnTo>
                    <a:pt x="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3742886" y="3679608"/>
              <a:ext cx="195974" cy="144275"/>
            </a:xfrm>
            <a:custGeom>
              <a:avLst/>
              <a:gdLst/>
              <a:ahLst/>
              <a:cxnLst/>
              <a:rect l="l" t="t" r="r" b="b"/>
              <a:pathLst>
                <a:path w="1194" h="879" extrusionOk="0">
                  <a:moveTo>
                    <a:pt x="1030" y="1"/>
                  </a:moveTo>
                  <a:lnTo>
                    <a:pt x="0" y="596"/>
                  </a:lnTo>
                  <a:lnTo>
                    <a:pt x="164" y="879"/>
                  </a:lnTo>
                  <a:lnTo>
                    <a:pt x="1194" y="285"/>
                  </a:lnTo>
                  <a:lnTo>
                    <a:pt x="1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4076732" y="3964217"/>
              <a:ext cx="144272" cy="196141"/>
            </a:xfrm>
            <a:custGeom>
              <a:avLst/>
              <a:gdLst/>
              <a:ahLst/>
              <a:cxnLst/>
              <a:rect l="l" t="t" r="r" b="b"/>
              <a:pathLst>
                <a:path w="879" h="1195" extrusionOk="0">
                  <a:moveTo>
                    <a:pt x="594" y="1"/>
                  </a:moveTo>
                  <a:lnTo>
                    <a:pt x="0" y="1033"/>
                  </a:lnTo>
                  <a:lnTo>
                    <a:pt x="282" y="1195"/>
                  </a:lnTo>
                  <a:lnTo>
                    <a:pt x="878" y="165"/>
                  </a:lnTo>
                  <a:lnTo>
                    <a:pt x="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4922673" y="3962904"/>
              <a:ext cx="144272" cy="196141"/>
            </a:xfrm>
            <a:custGeom>
              <a:avLst/>
              <a:gdLst/>
              <a:ahLst/>
              <a:cxnLst/>
              <a:rect l="l" t="t" r="r" b="b"/>
              <a:pathLst>
                <a:path w="879" h="1195" extrusionOk="0">
                  <a:moveTo>
                    <a:pt x="282" y="1"/>
                  </a:moveTo>
                  <a:lnTo>
                    <a:pt x="0" y="163"/>
                  </a:lnTo>
                  <a:lnTo>
                    <a:pt x="594" y="1195"/>
                  </a:lnTo>
                  <a:lnTo>
                    <a:pt x="878" y="103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204654" y="3681249"/>
              <a:ext cx="196138" cy="144275"/>
            </a:xfrm>
            <a:custGeom>
              <a:avLst/>
              <a:gdLst/>
              <a:ahLst/>
              <a:cxnLst/>
              <a:rect l="l" t="t" r="r" b="b"/>
              <a:pathLst>
                <a:path w="1195" h="879" extrusionOk="0">
                  <a:moveTo>
                    <a:pt x="162" y="0"/>
                  </a:moveTo>
                  <a:lnTo>
                    <a:pt x="1" y="283"/>
                  </a:lnTo>
                  <a:lnTo>
                    <a:pt x="1031" y="878"/>
                  </a:lnTo>
                  <a:lnTo>
                    <a:pt x="1194" y="594"/>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5205639" y="2834971"/>
              <a:ext cx="196138" cy="144275"/>
            </a:xfrm>
            <a:custGeom>
              <a:avLst/>
              <a:gdLst/>
              <a:ahLst/>
              <a:cxnLst/>
              <a:rect l="l" t="t" r="r" b="b"/>
              <a:pathLst>
                <a:path w="1195" h="879" extrusionOk="0">
                  <a:moveTo>
                    <a:pt x="1031" y="1"/>
                  </a:moveTo>
                  <a:lnTo>
                    <a:pt x="1" y="597"/>
                  </a:lnTo>
                  <a:lnTo>
                    <a:pt x="164" y="879"/>
                  </a:lnTo>
                  <a:lnTo>
                    <a:pt x="1194" y="283"/>
                  </a:lnTo>
                  <a:lnTo>
                    <a:pt x="1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4921360" y="2501449"/>
              <a:ext cx="144272" cy="196141"/>
            </a:xfrm>
            <a:custGeom>
              <a:avLst/>
              <a:gdLst/>
              <a:ahLst/>
              <a:cxnLst/>
              <a:rect l="l" t="t" r="r" b="b"/>
              <a:pathLst>
                <a:path w="879" h="1195" extrusionOk="0">
                  <a:moveTo>
                    <a:pt x="596" y="0"/>
                  </a:moveTo>
                  <a:lnTo>
                    <a:pt x="0" y="1030"/>
                  </a:lnTo>
                  <a:lnTo>
                    <a:pt x="284" y="1194"/>
                  </a:lnTo>
                  <a:lnTo>
                    <a:pt x="878" y="164"/>
                  </a:lnTo>
                  <a:lnTo>
                    <a:pt x="5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4493466" y="3260572"/>
              <a:ext cx="130321" cy="130323"/>
            </a:xfrm>
            <a:custGeom>
              <a:avLst/>
              <a:gdLst/>
              <a:ahLst/>
              <a:cxnLst/>
              <a:rect l="l" t="t" r="r" b="b"/>
              <a:pathLst>
                <a:path w="794" h="794" extrusionOk="0">
                  <a:moveTo>
                    <a:pt x="397" y="0"/>
                  </a:moveTo>
                  <a:cubicBezTo>
                    <a:pt x="178" y="0"/>
                    <a:pt x="1" y="178"/>
                    <a:pt x="1" y="397"/>
                  </a:cubicBezTo>
                  <a:cubicBezTo>
                    <a:pt x="1" y="616"/>
                    <a:pt x="178" y="793"/>
                    <a:pt x="397" y="793"/>
                  </a:cubicBezTo>
                  <a:cubicBezTo>
                    <a:pt x="616" y="793"/>
                    <a:pt x="794" y="616"/>
                    <a:pt x="794" y="397"/>
                  </a:cubicBezTo>
                  <a:cubicBezTo>
                    <a:pt x="794" y="178"/>
                    <a:pt x="616"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6467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39129" y="1111759"/>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“Paciência é a capacidade de </a:t>
            </a:r>
            <a:r>
              <a:rPr lang="pt-BR" sz="2400" b="1" i="1" u="sng" kern="100" dirty="0">
                <a:solidFill>
                  <a:schemeClr val="bg1"/>
                </a:solidFill>
                <a:effectLst/>
                <a:highlight>
                  <a:srgbClr val="008000"/>
                </a:highlight>
                <a:latin typeface="Metropolis" panose="00000500000000000000" pitchFamily="50" charset="0"/>
                <a:ea typeface="Calibri" panose="020F0502020204030204" pitchFamily="34" charset="0"/>
                <a:cs typeface="Times New Roman" panose="02020603050405020304" pitchFamily="18" charset="0"/>
              </a:rPr>
              <a:t>aceitar</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uma situação difícil que vem do Senhor, sem acusá-lo ou apressá-lo.”</a:t>
            </a:r>
            <a:b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br>
            <a:endParaRPr sz="2400"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19D7445B-269D-C840-DECD-73B32F494BC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4800" dirty="0">
                <a:solidFill>
                  <a:schemeClr val="lt1"/>
                </a:solidFill>
                <a:latin typeface="Fira Sans Extra Condensed Medium"/>
                <a:ea typeface="Fira Sans Extra Condensed Medium"/>
                <a:cs typeface="Fira Sans Extra Condensed Medium"/>
                <a:sym typeface="Fira Sans Extra Condensed Medium"/>
              </a:rPr>
              <a:t>1</a:t>
            </a:r>
            <a:endParaRPr sz="4400" dirty="0">
              <a:solidFill>
                <a:srgbClr val="424242"/>
              </a:solidFill>
              <a:latin typeface="Lato Light"/>
              <a:ea typeface="Lato Light"/>
              <a:cs typeface="Lato Light"/>
              <a:sym typeface="Lato Light"/>
            </a:endParaRPr>
          </a:p>
        </p:txBody>
      </p:sp>
    </p:spTree>
    <p:extLst>
      <p:ext uri="{BB962C8B-B14F-4D97-AF65-F5344CB8AC3E}">
        <p14:creationId xmlns:p14="http://schemas.microsoft.com/office/powerpoint/2010/main" val="178389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00"/>
        <p:cNvGrpSpPr/>
        <p:nvPr/>
      </p:nvGrpSpPr>
      <p:grpSpPr>
        <a:xfrm>
          <a:off x="0" y="0"/>
          <a:ext cx="0" cy="0"/>
          <a:chOff x="0" y="0"/>
          <a:chExt cx="0" cy="0"/>
        </a:xfrm>
      </p:grpSpPr>
      <p:sp>
        <p:nvSpPr>
          <p:cNvPr id="501" name="Google Shape;501;p19"/>
          <p:cNvSpPr txBox="1">
            <a:spLocks noGrp="1"/>
          </p:cNvSpPr>
          <p:nvPr>
            <p:ph type="title"/>
          </p:nvPr>
        </p:nvSpPr>
        <p:spPr>
          <a:xfrm>
            <a:off x="457225" y="428625"/>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highlight>
                  <a:srgbClr val="008000"/>
                </a:highlight>
                <a:latin typeface="Metropolis" panose="00000500000000000000" pitchFamily="50" charset="0"/>
              </a:rPr>
              <a:t>1 – Aceitar </a:t>
            </a:r>
            <a:endParaRPr b="1" dirty="0">
              <a:solidFill>
                <a:schemeClr val="bg1"/>
              </a:solidFill>
              <a:highlight>
                <a:srgbClr val="008000"/>
              </a:highlight>
              <a:latin typeface="Metropolis" panose="00000500000000000000" pitchFamily="50" charset="0"/>
            </a:endParaRPr>
          </a:p>
        </p:txBody>
      </p:sp>
      <p:sp>
        <p:nvSpPr>
          <p:cNvPr id="505" name="Google Shape;505;p19"/>
          <p:cNvSpPr txBox="1"/>
          <p:nvPr/>
        </p:nvSpPr>
        <p:spPr>
          <a:xfrm>
            <a:off x="2741047" y="1538262"/>
            <a:ext cx="3732432" cy="34324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dirty="0">
                <a:solidFill>
                  <a:schemeClr val="accent2"/>
                </a:solidFill>
                <a:latin typeface="Metropolis" panose="00000500000000000000" pitchFamily="50" charset="0"/>
                <a:ea typeface="Fira Sans Extra Condensed Medium"/>
                <a:cs typeface="Fira Sans Extra Condensed Medium"/>
                <a:sym typeface="Fira Sans Extra Condensed Medium"/>
              </a:rPr>
              <a:t>Aceitando, não apressando e nem acusando.</a:t>
            </a:r>
            <a:endParaRPr sz="2400" b="1" dirty="0">
              <a:solidFill>
                <a:schemeClr val="accent2"/>
              </a:solidFill>
              <a:latin typeface="Metropolis" panose="00000500000000000000" pitchFamily="50" charset="0"/>
              <a:ea typeface="Fira Sans Extra Condensed Medium"/>
              <a:cs typeface="Fira Sans Extra Condensed Medium"/>
              <a:sym typeface="Fira Sans Extra Condensed Medium"/>
            </a:endParaRPr>
          </a:p>
        </p:txBody>
      </p:sp>
      <p:sp>
        <p:nvSpPr>
          <p:cNvPr id="506" name="Google Shape;506;p19"/>
          <p:cNvSpPr txBox="1"/>
          <p:nvPr/>
        </p:nvSpPr>
        <p:spPr>
          <a:xfrm>
            <a:off x="569907" y="3491342"/>
            <a:ext cx="2762937" cy="143856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dirty="0">
                <a:solidFill>
                  <a:schemeClr val="accent1"/>
                </a:solidFill>
                <a:latin typeface="Metropolis" panose="00000500000000000000" pitchFamily="50" charset="0"/>
                <a:ea typeface="Fira Sans Extra Condensed Medium"/>
                <a:cs typeface="Fira Sans Extra Condensed Medium"/>
                <a:sym typeface="Fira Sans Extra Condensed Medium"/>
              </a:rPr>
              <a:t>A má vontade de trabalhar no relacionamento: Quanto tempo?</a:t>
            </a:r>
            <a:endParaRPr sz="2400" b="1" dirty="0">
              <a:solidFill>
                <a:schemeClr val="accent1"/>
              </a:solidFill>
              <a:latin typeface="Metropolis" panose="00000500000000000000" pitchFamily="50" charset="0"/>
              <a:ea typeface="Fira Sans Extra Condensed Medium"/>
              <a:cs typeface="Fira Sans Extra Condensed Medium"/>
              <a:sym typeface="Fira Sans Extra Condensed Medium"/>
            </a:endParaRPr>
          </a:p>
        </p:txBody>
      </p:sp>
      <p:sp>
        <p:nvSpPr>
          <p:cNvPr id="507" name="Google Shape;507;p19"/>
          <p:cNvSpPr txBox="1"/>
          <p:nvPr/>
        </p:nvSpPr>
        <p:spPr>
          <a:xfrm>
            <a:off x="6009939" y="3810889"/>
            <a:ext cx="2564154" cy="85875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dirty="0">
                <a:solidFill>
                  <a:schemeClr val="accent3"/>
                </a:solidFill>
                <a:latin typeface="Metropolis" panose="00000500000000000000" pitchFamily="50" charset="0"/>
                <a:ea typeface="Fira Sans Extra Condensed Medium"/>
                <a:cs typeface="Fira Sans Extra Condensed Medium"/>
                <a:sym typeface="Fira Sans Extra Condensed Medium"/>
              </a:rPr>
              <a:t>Uma pressão de mudança de acordo com minha agenda</a:t>
            </a:r>
            <a:endParaRPr sz="2400" b="1" dirty="0">
              <a:solidFill>
                <a:schemeClr val="accent3"/>
              </a:solidFill>
              <a:latin typeface="Metropolis" panose="00000500000000000000" pitchFamily="50" charset="0"/>
              <a:ea typeface="Fira Sans Extra Condensed Medium"/>
              <a:cs typeface="Fira Sans Extra Condensed Medium"/>
              <a:sym typeface="Fira Sans Extra Condensed Medium"/>
            </a:endParaRPr>
          </a:p>
        </p:txBody>
      </p:sp>
      <p:grpSp>
        <p:nvGrpSpPr>
          <p:cNvPr id="508" name="Google Shape;508;p19"/>
          <p:cNvGrpSpPr/>
          <p:nvPr/>
        </p:nvGrpSpPr>
        <p:grpSpPr>
          <a:xfrm>
            <a:off x="1043710" y="1660018"/>
            <a:ext cx="1815334" cy="1815334"/>
            <a:chOff x="1671820" y="2021660"/>
            <a:chExt cx="1815334" cy="1815334"/>
          </a:xfrm>
        </p:grpSpPr>
        <p:sp>
          <p:nvSpPr>
            <p:cNvPr id="509" name="Google Shape;509;p19"/>
            <p:cNvSpPr/>
            <p:nvPr/>
          </p:nvSpPr>
          <p:spPr>
            <a:xfrm>
              <a:off x="1671820" y="2021660"/>
              <a:ext cx="1815334" cy="1815334"/>
            </a:xfrm>
            <a:custGeom>
              <a:avLst/>
              <a:gdLst/>
              <a:ahLst/>
              <a:cxnLst/>
              <a:rect l="l" t="t" r="r" b="b"/>
              <a:pathLst>
                <a:path w="48293" h="48293" extrusionOk="0">
                  <a:moveTo>
                    <a:pt x="48292" y="24146"/>
                  </a:moveTo>
                  <a:cubicBezTo>
                    <a:pt x="48292" y="37496"/>
                    <a:pt x="37475" y="48292"/>
                    <a:pt x="24147" y="48292"/>
                  </a:cubicBezTo>
                  <a:cubicBezTo>
                    <a:pt x="10818" y="48292"/>
                    <a:pt x="1" y="37496"/>
                    <a:pt x="1" y="24146"/>
                  </a:cubicBezTo>
                  <a:cubicBezTo>
                    <a:pt x="1" y="10818"/>
                    <a:pt x="10818" y="1"/>
                    <a:pt x="24147" y="1"/>
                  </a:cubicBezTo>
                  <a:cubicBezTo>
                    <a:pt x="37475" y="1"/>
                    <a:pt x="48292" y="10818"/>
                    <a:pt x="48292" y="2414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1789815" y="2139654"/>
              <a:ext cx="1579344" cy="1579344"/>
            </a:xfrm>
            <a:custGeom>
              <a:avLst/>
              <a:gdLst/>
              <a:ahLst/>
              <a:cxnLst/>
              <a:rect l="l" t="t" r="r" b="b"/>
              <a:pathLst>
                <a:path w="42015" h="42015" extrusionOk="0">
                  <a:moveTo>
                    <a:pt x="42015" y="21007"/>
                  </a:moveTo>
                  <a:cubicBezTo>
                    <a:pt x="42015" y="32620"/>
                    <a:pt x="32599" y="42015"/>
                    <a:pt x="21008" y="42015"/>
                  </a:cubicBezTo>
                  <a:cubicBezTo>
                    <a:pt x="9416" y="42015"/>
                    <a:pt x="0" y="32620"/>
                    <a:pt x="0" y="21007"/>
                  </a:cubicBezTo>
                  <a:cubicBezTo>
                    <a:pt x="0" y="9416"/>
                    <a:pt x="9416" y="0"/>
                    <a:pt x="21008" y="0"/>
                  </a:cubicBezTo>
                  <a:cubicBezTo>
                    <a:pt x="32599" y="0"/>
                    <a:pt x="42015" y="9416"/>
                    <a:pt x="42015" y="210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1840147" y="2190776"/>
              <a:ext cx="1478678" cy="1477888"/>
            </a:xfrm>
            <a:custGeom>
              <a:avLst/>
              <a:gdLst/>
              <a:ahLst/>
              <a:cxnLst/>
              <a:rect l="l" t="t" r="r" b="b"/>
              <a:pathLst>
                <a:path w="39337" h="39316" extrusionOk="0">
                  <a:moveTo>
                    <a:pt x="39337" y="19647"/>
                  </a:moveTo>
                  <a:cubicBezTo>
                    <a:pt x="39337" y="30507"/>
                    <a:pt x="30528" y="39316"/>
                    <a:pt x="19669" y="39316"/>
                  </a:cubicBezTo>
                  <a:cubicBezTo>
                    <a:pt x="8809" y="39316"/>
                    <a:pt x="0" y="30507"/>
                    <a:pt x="0" y="19647"/>
                  </a:cubicBezTo>
                  <a:cubicBezTo>
                    <a:pt x="0" y="8788"/>
                    <a:pt x="8809" y="0"/>
                    <a:pt x="19669" y="0"/>
                  </a:cubicBezTo>
                  <a:cubicBezTo>
                    <a:pt x="30528" y="0"/>
                    <a:pt x="39337" y="8788"/>
                    <a:pt x="39337" y="196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19"/>
            <p:cNvGrpSpPr/>
            <p:nvPr/>
          </p:nvGrpSpPr>
          <p:grpSpPr>
            <a:xfrm>
              <a:off x="2004934" y="2355168"/>
              <a:ext cx="1149105" cy="1149105"/>
              <a:chOff x="-2477529" y="1422650"/>
              <a:chExt cx="1149105" cy="1149105"/>
            </a:xfrm>
          </p:grpSpPr>
          <p:sp>
            <p:nvSpPr>
              <p:cNvPr id="513" name="Google Shape;513;p19"/>
              <p:cNvSpPr/>
              <p:nvPr/>
            </p:nvSpPr>
            <p:spPr>
              <a:xfrm>
                <a:off x="-2477529" y="1422650"/>
                <a:ext cx="1149105" cy="1149105"/>
              </a:xfrm>
              <a:custGeom>
                <a:avLst/>
                <a:gdLst/>
                <a:ahLst/>
                <a:cxnLst/>
                <a:rect l="l" t="t" r="r" b="b"/>
                <a:pathLst>
                  <a:path w="4551" h="4551" extrusionOk="0">
                    <a:moveTo>
                      <a:pt x="2276" y="530"/>
                    </a:moveTo>
                    <a:cubicBezTo>
                      <a:pt x="3239" y="530"/>
                      <a:pt x="4024" y="1313"/>
                      <a:pt x="4024" y="2276"/>
                    </a:cubicBezTo>
                    <a:cubicBezTo>
                      <a:pt x="4024" y="3239"/>
                      <a:pt x="3239" y="4022"/>
                      <a:pt x="2276" y="4022"/>
                    </a:cubicBezTo>
                    <a:cubicBezTo>
                      <a:pt x="1313" y="4022"/>
                      <a:pt x="530" y="3239"/>
                      <a:pt x="530" y="2276"/>
                    </a:cubicBezTo>
                    <a:cubicBezTo>
                      <a:pt x="530" y="1313"/>
                      <a:pt x="1313" y="530"/>
                      <a:pt x="2276" y="530"/>
                    </a:cubicBezTo>
                    <a:close/>
                    <a:moveTo>
                      <a:pt x="2276" y="1"/>
                    </a:moveTo>
                    <a:cubicBezTo>
                      <a:pt x="1023" y="1"/>
                      <a:pt x="1" y="1021"/>
                      <a:pt x="1" y="2276"/>
                    </a:cubicBezTo>
                    <a:cubicBezTo>
                      <a:pt x="1" y="3531"/>
                      <a:pt x="1023" y="4551"/>
                      <a:pt x="2276" y="4551"/>
                    </a:cubicBezTo>
                    <a:cubicBezTo>
                      <a:pt x="3531" y="4551"/>
                      <a:pt x="4551" y="3531"/>
                      <a:pt x="4551" y="2276"/>
                    </a:cubicBezTo>
                    <a:cubicBezTo>
                      <a:pt x="4551" y="1021"/>
                      <a:pt x="3531" y="1"/>
                      <a:pt x="2276" y="1"/>
                    </a:cubicBezTo>
                    <a:close/>
                  </a:path>
                </a:pathLst>
              </a:custGeom>
              <a:solidFill>
                <a:srgbClr val="FF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1944260" y="2261180"/>
                <a:ext cx="83323" cy="126247"/>
              </a:xfrm>
              <a:custGeom>
                <a:avLst/>
                <a:gdLst/>
                <a:ahLst/>
                <a:cxnLst/>
                <a:rect l="l" t="t" r="r" b="b"/>
                <a:pathLst>
                  <a:path w="330" h="500" extrusionOk="0">
                    <a:moveTo>
                      <a:pt x="164" y="1"/>
                    </a:moveTo>
                    <a:cubicBezTo>
                      <a:pt x="73" y="1"/>
                      <a:pt x="0" y="76"/>
                      <a:pt x="0" y="166"/>
                    </a:cubicBezTo>
                    <a:lnTo>
                      <a:pt x="0" y="334"/>
                    </a:lnTo>
                    <a:cubicBezTo>
                      <a:pt x="0" y="427"/>
                      <a:pt x="73" y="500"/>
                      <a:pt x="164" y="500"/>
                    </a:cubicBezTo>
                    <a:cubicBezTo>
                      <a:pt x="255" y="500"/>
                      <a:pt x="330" y="427"/>
                      <a:pt x="330" y="334"/>
                    </a:cubicBezTo>
                    <a:lnTo>
                      <a:pt x="330" y="166"/>
                    </a:lnTo>
                    <a:cubicBezTo>
                      <a:pt x="330" y="76"/>
                      <a:pt x="257" y="1"/>
                      <a:pt x="164" y="1"/>
                    </a:cubicBezTo>
                    <a:close/>
                  </a:path>
                </a:pathLst>
              </a:custGeom>
              <a:solidFill>
                <a:srgbClr val="FF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1944260" y="1606970"/>
                <a:ext cx="83323" cy="135337"/>
              </a:xfrm>
              <a:custGeom>
                <a:avLst/>
                <a:gdLst/>
                <a:ahLst/>
                <a:cxnLst/>
                <a:rect l="l" t="t" r="r" b="b"/>
                <a:pathLst>
                  <a:path w="330" h="536" extrusionOk="0">
                    <a:moveTo>
                      <a:pt x="164" y="1"/>
                    </a:moveTo>
                    <a:cubicBezTo>
                      <a:pt x="73" y="1"/>
                      <a:pt x="0" y="76"/>
                      <a:pt x="0" y="167"/>
                    </a:cubicBezTo>
                    <a:lnTo>
                      <a:pt x="0" y="372"/>
                    </a:lnTo>
                    <a:cubicBezTo>
                      <a:pt x="0" y="463"/>
                      <a:pt x="73" y="536"/>
                      <a:pt x="164" y="536"/>
                    </a:cubicBezTo>
                    <a:cubicBezTo>
                      <a:pt x="255" y="536"/>
                      <a:pt x="330" y="463"/>
                      <a:pt x="330" y="372"/>
                    </a:cubicBezTo>
                    <a:lnTo>
                      <a:pt x="330" y="167"/>
                    </a:lnTo>
                    <a:cubicBezTo>
                      <a:pt x="330" y="76"/>
                      <a:pt x="257" y="1"/>
                      <a:pt x="164" y="1"/>
                    </a:cubicBezTo>
                    <a:close/>
                  </a:path>
                </a:pathLst>
              </a:custGeom>
              <a:solidFill>
                <a:srgbClr val="FF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p:nvPr/>
            </p:nvSpPr>
            <p:spPr>
              <a:xfrm>
                <a:off x="-2293207" y="1955411"/>
                <a:ext cx="126500" cy="83828"/>
              </a:xfrm>
              <a:custGeom>
                <a:avLst/>
                <a:gdLst/>
                <a:ahLst/>
                <a:cxnLst/>
                <a:rect l="l" t="t" r="r" b="b"/>
                <a:pathLst>
                  <a:path w="501" h="332" extrusionOk="0">
                    <a:moveTo>
                      <a:pt x="167" y="0"/>
                    </a:moveTo>
                    <a:cubicBezTo>
                      <a:pt x="76" y="0"/>
                      <a:pt x="1" y="75"/>
                      <a:pt x="1" y="166"/>
                    </a:cubicBezTo>
                    <a:cubicBezTo>
                      <a:pt x="1" y="257"/>
                      <a:pt x="76" y="332"/>
                      <a:pt x="167" y="332"/>
                    </a:cubicBezTo>
                    <a:lnTo>
                      <a:pt x="336" y="332"/>
                    </a:lnTo>
                    <a:cubicBezTo>
                      <a:pt x="427" y="332"/>
                      <a:pt x="500" y="257"/>
                      <a:pt x="500" y="166"/>
                    </a:cubicBezTo>
                    <a:cubicBezTo>
                      <a:pt x="500" y="75"/>
                      <a:pt x="427" y="0"/>
                      <a:pt x="336" y="0"/>
                    </a:cubicBezTo>
                    <a:close/>
                  </a:path>
                </a:pathLst>
              </a:custGeom>
              <a:solidFill>
                <a:srgbClr val="FF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 name="Google Shape;517;p19"/>
          <p:cNvGrpSpPr/>
          <p:nvPr/>
        </p:nvGrpSpPr>
        <p:grpSpPr>
          <a:xfrm>
            <a:off x="3762844" y="2314261"/>
            <a:ext cx="1815334" cy="1816123"/>
            <a:chOff x="3660921" y="2153788"/>
            <a:chExt cx="1815334" cy="1816123"/>
          </a:xfrm>
        </p:grpSpPr>
        <p:sp>
          <p:nvSpPr>
            <p:cNvPr id="518" name="Google Shape;518;p19"/>
            <p:cNvSpPr/>
            <p:nvPr/>
          </p:nvSpPr>
          <p:spPr>
            <a:xfrm>
              <a:off x="3660921" y="2153788"/>
              <a:ext cx="1815334" cy="1816123"/>
            </a:xfrm>
            <a:custGeom>
              <a:avLst/>
              <a:gdLst/>
              <a:ahLst/>
              <a:cxnLst/>
              <a:rect l="l" t="t" r="r" b="b"/>
              <a:pathLst>
                <a:path w="48293" h="48314" extrusionOk="0">
                  <a:moveTo>
                    <a:pt x="48292" y="24147"/>
                  </a:moveTo>
                  <a:cubicBezTo>
                    <a:pt x="48292" y="37496"/>
                    <a:pt x="37475" y="48313"/>
                    <a:pt x="24146" y="48313"/>
                  </a:cubicBezTo>
                  <a:cubicBezTo>
                    <a:pt x="10818" y="48313"/>
                    <a:pt x="0" y="37496"/>
                    <a:pt x="0" y="24147"/>
                  </a:cubicBezTo>
                  <a:cubicBezTo>
                    <a:pt x="0" y="10818"/>
                    <a:pt x="10818" y="1"/>
                    <a:pt x="24146" y="1"/>
                  </a:cubicBezTo>
                  <a:cubicBezTo>
                    <a:pt x="37475" y="1"/>
                    <a:pt x="48292" y="10818"/>
                    <a:pt x="48292" y="2414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3778915" y="2272572"/>
              <a:ext cx="1579344" cy="1578554"/>
            </a:xfrm>
            <a:custGeom>
              <a:avLst/>
              <a:gdLst/>
              <a:ahLst/>
              <a:cxnLst/>
              <a:rect l="l" t="t" r="r" b="b"/>
              <a:pathLst>
                <a:path w="42015" h="41994" extrusionOk="0">
                  <a:moveTo>
                    <a:pt x="42015" y="20987"/>
                  </a:moveTo>
                  <a:cubicBezTo>
                    <a:pt x="42015" y="32599"/>
                    <a:pt x="32599" y="41994"/>
                    <a:pt x="21007" y="41994"/>
                  </a:cubicBezTo>
                  <a:cubicBezTo>
                    <a:pt x="9416" y="41994"/>
                    <a:pt x="0" y="32599"/>
                    <a:pt x="0" y="20987"/>
                  </a:cubicBezTo>
                  <a:cubicBezTo>
                    <a:pt x="0" y="9395"/>
                    <a:pt x="9416" y="0"/>
                    <a:pt x="21007" y="0"/>
                  </a:cubicBezTo>
                  <a:cubicBezTo>
                    <a:pt x="32599" y="0"/>
                    <a:pt x="42015" y="9395"/>
                    <a:pt x="42015" y="209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a:off x="3848907" y="2342564"/>
              <a:ext cx="1439359" cy="1438569"/>
            </a:xfrm>
            <a:custGeom>
              <a:avLst/>
              <a:gdLst/>
              <a:ahLst/>
              <a:cxnLst/>
              <a:rect l="l" t="t" r="r" b="b"/>
              <a:pathLst>
                <a:path w="38291" h="38270" extrusionOk="0">
                  <a:moveTo>
                    <a:pt x="38290" y="19125"/>
                  </a:moveTo>
                  <a:cubicBezTo>
                    <a:pt x="38290" y="29712"/>
                    <a:pt x="29712" y="38270"/>
                    <a:pt x="19145" y="38270"/>
                  </a:cubicBezTo>
                  <a:cubicBezTo>
                    <a:pt x="8579" y="38270"/>
                    <a:pt x="0" y="29712"/>
                    <a:pt x="0" y="19125"/>
                  </a:cubicBezTo>
                  <a:cubicBezTo>
                    <a:pt x="0" y="8558"/>
                    <a:pt x="8579" y="0"/>
                    <a:pt x="19145" y="0"/>
                  </a:cubicBezTo>
                  <a:cubicBezTo>
                    <a:pt x="29712" y="0"/>
                    <a:pt x="38290" y="8558"/>
                    <a:pt x="38290" y="19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19"/>
            <p:cNvGrpSpPr/>
            <p:nvPr/>
          </p:nvGrpSpPr>
          <p:grpSpPr>
            <a:xfrm>
              <a:off x="3994034" y="2487296"/>
              <a:ext cx="1149105" cy="1149105"/>
              <a:chOff x="-942614" y="1422650"/>
              <a:chExt cx="1149105" cy="1149105"/>
            </a:xfrm>
          </p:grpSpPr>
          <p:sp>
            <p:nvSpPr>
              <p:cNvPr id="522" name="Google Shape;522;p19"/>
              <p:cNvSpPr/>
              <p:nvPr/>
            </p:nvSpPr>
            <p:spPr>
              <a:xfrm>
                <a:off x="-942614" y="1422650"/>
                <a:ext cx="1149105" cy="1149105"/>
              </a:xfrm>
              <a:custGeom>
                <a:avLst/>
                <a:gdLst/>
                <a:ahLst/>
                <a:cxnLst/>
                <a:rect l="l" t="t" r="r" b="b"/>
                <a:pathLst>
                  <a:path w="4551" h="4551" extrusionOk="0">
                    <a:moveTo>
                      <a:pt x="2276" y="530"/>
                    </a:moveTo>
                    <a:cubicBezTo>
                      <a:pt x="3239" y="530"/>
                      <a:pt x="4022" y="1313"/>
                      <a:pt x="4022" y="2276"/>
                    </a:cubicBezTo>
                    <a:cubicBezTo>
                      <a:pt x="4022" y="3239"/>
                      <a:pt x="3239" y="4022"/>
                      <a:pt x="2276" y="4022"/>
                    </a:cubicBezTo>
                    <a:cubicBezTo>
                      <a:pt x="1313" y="4022"/>
                      <a:pt x="530" y="3239"/>
                      <a:pt x="530" y="2276"/>
                    </a:cubicBezTo>
                    <a:cubicBezTo>
                      <a:pt x="530" y="1313"/>
                      <a:pt x="1313" y="530"/>
                      <a:pt x="2276" y="530"/>
                    </a:cubicBezTo>
                    <a:close/>
                    <a:moveTo>
                      <a:pt x="2276" y="1"/>
                    </a:moveTo>
                    <a:cubicBezTo>
                      <a:pt x="1021" y="1"/>
                      <a:pt x="1" y="1021"/>
                      <a:pt x="1" y="2276"/>
                    </a:cubicBezTo>
                    <a:cubicBezTo>
                      <a:pt x="1" y="3531"/>
                      <a:pt x="1021" y="4551"/>
                      <a:pt x="2276" y="4551"/>
                    </a:cubicBezTo>
                    <a:cubicBezTo>
                      <a:pt x="3531" y="4551"/>
                      <a:pt x="4551" y="3531"/>
                      <a:pt x="4551" y="2276"/>
                    </a:cubicBezTo>
                    <a:cubicBezTo>
                      <a:pt x="4551" y="1021"/>
                      <a:pt x="3531" y="1"/>
                      <a:pt x="2276" y="1"/>
                    </a:cubicBezTo>
                    <a:close/>
                  </a:path>
                </a:pathLst>
              </a:custGeom>
              <a:solidFill>
                <a:srgbClr val="FF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409850" y="2261180"/>
                <a:ext cx="83828" cy="126247"/>
              </a:xfrm>
              <a:custGeom>
                <a:avLst/>
                <a:gdLst/>
                <a:ahLst/>
                <a:cxnLst/>
                <a:rect l="l" t="t" r="r" b="b"/>
                <a:pathLst>
                  <a:path w="332" h="500" extrusionOk="0">
                    <a:moveTo>
                      <a:pt x="166" y="1"/>
                    </a:moveTo>
                    <a:cubicBezTo>
                      <a:pt x="75" y="1"/>
                      <a:pt x="0" y="76"/>
                      <a:pt x="0" y="166"/>
                    </a:cubicBezTo>
                    <a:lnTo>
                      <a:pt x="0" y="334"/>
                    </a:lnTo>
                    <a:cubicBezTo>
                      <a:pt x="0" y="427"/>
                      <a:pt x="75" y="500"/>
                      <a:pt x="166" y="500"/>
                    </a:cubicBezTo>
                    <a:cubicBezTo>
                      <a:pt x="257" y="500"/>
                      <a:pt x="332" y="427"/>
                      <a:pt x="332" y="334"/>
                    </a:cubicBezTo>
                    <a:lnTo>
                      <a:pt x="332" y="166"/>
                    </a:lnTo>
                    <a:cubicBezTo>
                      <a:pt x="332" y="76"/>
                      <a:pt x="257" y="1"/>
                      <a:pt x="166" y="1"/>
                    </a:cubicBezTo>
                    <a:close/>
                  </a:path>
                </a:pathLst>
              </a:custGeom>
              <a:solidFill>
                <a:srgbClr val="FF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758040" y="1955411"/>
                <a:ext cx="126247" cy="83828"/>
              </a:xfrm>
              <a:custGeom>
                <a:avLst/>
                <a:gdLst/>
                <a:ahLst/>
                <a:cxnLst/>
                <a:rect l="l" t="t" r="r" b="b"/>
                <a:pathLst>
                  <a:path w="500" h="332" extrusionOk="0">
                    <a:moveTo>
                      <a:pt x="166" y="0"/>
                    </a:moveTo>
                    <a:cubicBezTo>
                      <a:pt x="75" y="0"/>
                      <a:pt x="0" y="75"/>
                      <a:pt x="0" y="166"/>
                    </a:cubicBezTo>
                    <a:cubicBezTo>
                      <a:pt x="0" y="257"/>
                      <a:pt x="75" y="332"/>
                      <a:pt x="166" y="332"/>
                    </a:cubicBezTo>
                    <a:lnTo>
                      <a:pt x="333" y="332"/>
                    </a:lnTo>
                    <a:cubicBezTo>
                      <a:pt x="426" y="332"/>
                      <a:pt x="499" y="257"/>
                      <a:pt x="499" y="166"/>
                    </a:cubicBezTo>
                    <a:cubicBezTo>
                      <a:pt x="499" y="75"/>
                      <a:pt x="426" y="0"/>
                      <a:pt x="333" y="0"/>
                    </a:cubicBezTo>
                    <a:close/>
                  </a:path>
                </a:pathLst>
              </a:custGeom>
              <a:solidFill>
                <a:srgbClr val="FF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19"/>
            <p:cNvSpPr/>
            <p:nvPr/>
          </p:nvSpPr>
          <p:spPr>
            <a:xfrm>
              <a:off x="4195675" y="2678132"/>
              <a:ext cx="752100" cy="753300"/>
            </a:xfrm>
            <a:prstGeom prst="pie">
              <a:avLst>
                <a:gd name="adj1" fmla="val 16221308"/>
                <a:gd name="adj2" fmla="val 23481"/>
              </a:avLst>
            </a:prstGeom>
            <a:solidFill>
              <a:srgbClr val="FF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19"/>
          <p:cNvSpPr/>
          <p:nvPr/>
        </p:nvSpPr>
        <p:spPr>
          <a:xfrm>
            <a:off x="6265899" y="1711731"/>
            <a:ext cx="1816123" cy="1815334"/>
          </a:xfrm>
          <a:custGeom>
            <a:avLst/>
            <a:gdLst/>
            <a:ahLst/>
            <a:cxnLst/>
            <a:rect l="l" t="t" r="r" b="b"/>
            <a:pathLst>
              <a:path w="48314" h="48293" extrusionOk="0">
                <a:moveTo>
                  <a:pt x="48313" y="24146"/>
                </a:moveTo>
                <a:cubicBezTo>
                  <a:pt x="48313" y="37496"/>
                  <a:pt x="37496" y="48292"/>
                  <a:pt x="24167" y="48292"/>
                </a:cubicBezTo>
                <a:cubicBezTo>
                  <a:pt x="10818" y="48292"/>
                  <a:pt x="1" y="37496"/>
                  <a:pt x="1" y="24146"/>
                </a:cubicBezTo>
                <a:cubicBezTo>
                  <a:pt x="1" y="10818"/>
                  <a:pt x="10818" y="1"/>
                  <a:pt x="24167" y="1"/>
                </a:cubicBezTo>
                <a:cubicBezTo>
                  <a:pt x="37496" y="1"/>
                  <a:pt x="48313" y="10818"/>
                  <a:pt x="48313" y="2414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19"/>
          <p:cNvSpPr/>
          <p:nvPr/>
        </p:nvSpPr>
        <p:spPr>
          <a:xfrm>
            <a:off x="6384682" y="1829726"/>
            <a:ext cx="1578554" cy="1579344"/>
          </a:xfrm>
          <a:custGeom>
            <a:avLst/>
            <a:gdLst/>
            <a:ahLst/>
            <a:cxnLst/>
            <a:rect l="l" t="t" r="r" b="b"/>
            <a:pathLst>
              <a:path w="41994" h="42015" extrusionOk="0">
                <a:moveTo>
                  <a:pt x="41994" y="21007"/>
                </a:moveTo>
                <a:cubicBezTo>
                  <a:pt x="41994" y="32620"/>
                  <a:pt x="32599" y="42015"/>
                  <a:pt x="21007" y="42015"/>
                </a:cubicBezTo>
                <a:cubicBezTo>
                  <a:pt x="9395" y="42015"/>
                  <a:pt x="0" y="32620"/>
                  <a:pt x="0" y="21007"/>
                </a:cubicBezTo>
                <a:cubicBezTo>
                  <a:pt x="0" y="9416"/>
                  <a:pt x="9395" y="0"/>
                  <a:pt x="21007" y="0"/>
                </a:cubicBezTo>
                <a:cubicBezTo>
                  <a:pt x="32599" y="0"/>
                  <a:pt x="41994" y="9416"/>
                  <a:pt x="41994" y="210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a:off x="6435015" y="1880848"/>
            <a:ext cx="1477888" cy="1477888"/>
          </a:xfrm>
          <a:custGeom>
            <a:avLst/>
            <a:gdLst/>
            <a:ahLst/>
            <a:cxnLst/>
            <a:rect l="l" t="t" r="r" b="b"/>
            <a:pathLst>
              <a:path w="39316" h="39316" extrusionOk="0">
                <a:moveTo>
                  <a:pt x="39316" y="19647"/>
                </a:moveTo>
                <a:cubicBezTo>
                  <a:pt x="39316" y="30507"/>
                  <a:pt x="30528" y="39316"/>
                  <a:pt x="19668" y="39316"/>
                </a:cubicBezTo>
                <a:cubicBezTo>
                  <a:pt x="8809" y="39316"/>
                  <a:pt x="0" y="30507"/>
                  <a:pt x="0" y="19647"/>
                </a:cubicBezTo>
                <a:cubicBezTo>
                  <a:pt x="0" y="8788"/>
                  <a:pt x="8809" y="0"/>
                  <a:pt x="19668" y="0"/>
                </a:cubicBezTo>
                <a:cubicBezTo>
                  <a:pt x="30528" y="0"/>
                  <a:pt x="39316" y="8788"/>
                  <a:pt x="39316" y="1964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29" name="Google Shape;529;p19"/>
          <p:cNvGrpSpPr/>
          <p:nvPr/>
        </p:nvGrpSpPr>
        <p:grpSpPr>
          <a:xfrm>
            <a:off x="6599407" y="2045240"/>
            <a:ext cx="1149105" cy="1149105"/>
            <a:chOff x="-991965" y="990550"/>
            <a:chExt cx="1149105" cy="1149105"/>
          </a:xfrm>
        </p:grpSpPr>
        <p:sp>
          <p:nvSpPr>
            <p:cNvPr id="530" name="Google Shape;530;p19"/>
            <p:cNvSpPr/>
            <p:nvPr/>
          </p:nvSpPr>
          <p:spPr>
            <a:xfrm>
              <a:off x="-991965" y="990550"/>
              <a:ext cx="1149105" cy="1149105"/>
            </a:xfrm>
            <a:custGeom>
              <a:avLst/>
              <a:gdLst/>
              <a:ahLst/>
              <a:cxnLst/>
              <a:rect l="l" t="t" r="r" b="b"/>
              <a:pathLst>
                <a:path w="4551" h="4551" extrusionOk="0">
                  <a:moveTo>
                    <a:pt x="2275" y="530"/>
                  </a:moveTo>
                  <a:cubicBezTo>
                    <a:pt x="3238" y="530"/>
                    <a:pt x="4021" y="1313"/>
                    <a:pt x="4021" y="2276"/>
                  </a:cubicBezTo>
                  <a:cubicBezTo>
                    <a:pt x="4021" y="3239"/>
                    <a:pt x="3238" y="4022"/>
                    <a:pt x="2275" y="4022"/>
                  </a:cubicBezTo>
                  <a:cubicBezTo>
                    <a:pt x="1312" y="4022"/>
                    <a:pt x="529" y="3239"/>
                    <a:pt x="529" y="2276"/>
                  </a:cubicBezTo>
                  <a:cubicBezTo>
                    <a:pt x="529" y="1313"/>
                    <a:pt x="1312" y="530"/>
                    <a:pt x="2275" y="530"/>
                  </a:cubicBezTo>
                  <a:close/>
                  <a:moveTo>
                    <a:pt x="2275" y="1"/>
                  </a:moveTo>
                  <a:cubicBezTo>
                    <a:pt x="1020" y="1"/>
                    <a:pt x="0" y="1021"/>
                    <a:pt x="0" y="2276"/>
                  </a:cubicBezTo>
                  <a:cubicBezTo>
                    <a:pt x="0" y="3531"/>
                    <a:pt x="1020" y="4551"/>
                    <a:pt x="2275" y="4551"/>
                  </a:cubicBezTo>
                  <a:cubicBezTo>
                    <a:pt x="3530" y="4551"/>
                    <a:pt x="4550" y="3531"/>
                    <a:pt x="4550" y="2276"/>
                  </a:cubicBezTo>
                  <a:cubicBezTo>
                    <a:pt x="4550" y="1021"/>
                    <a:pt x="3530" y="1"/>
                    <a:pt x="2275" y="1"/>
                  </a:cubicBezTo>
                  <a:close/>
                </a:path>
              </a:pathLst>
            </a:custGeom>
            <a:solidFill>
              <a:srgbClr val="F1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a:off x="-807643" y="1523311"/>
              <a:ext cx="126247" cy="83828"/>
            </a:xfrm>
            <a:custGeom>
              <a:avLst/>
              <a:gdLst/>
              <a:ahLst/>
              <a:cxnLst/>
              <a:rect l="l" t="t" r="r" b="b"/>
              <a:pathLst>
                <a:path w="500" h="332" extrusionOk="0">
                  <a:moveTo>
                    <a:pt x="166" y="0"/>
                  </a:moveTo>
                  <a:cubicBezTo>
                    <a:pt x="75" y="0"/>
                    <a:pt x="0" y="75"/>
                    <a:pt x="0" y="166"/>
                  </a:cubicBezTo>
                  <a:cubicBezTo>
                    <a:pt x="0" y="257"/>
                    <a:pt x="75" y="332"/>
                    <a:pt x="166" y="332"/>
                  </a:cubicBezTo>
                  <a:lnTo>
                    <a:pt x="336" y="332"/>
                  </a:lnTo>
                  <a:cubicBezTo>
                    <a:pt x="426" y="332"/>
                    <a:pt x="499" y="257"/>
                    <a:pt x="499" y="166"/>
                  </a:cubicBezTo>
                  <a:cubicBezTo>
                    <a:pt x="499" y="75"/>
                    <a:pt x="426" y="0"/>
                    <a:pt x="336" y="0"/>
                  </a:cubicBezTo>
                  <a:close/>
                </a:path>
              </a:pathLst>
            </a:custGeom>
            <a:solidFill>
              <a:srgbClr val="F1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19"/>
          <p:cNvSpPr/>
          <p:nvPr/>
        </p:nvSpPr>
        <p:spPr>
          <a:xfrm>
            <a:off x="6798350" y="2542941"/>
            <a:ext cx="752100" cy="753300"/>
          </a:xfrm>
          <a:prstGeom prst="pie">
            <a:avLst>
              <a:gd name="adj1" fmla="val 16221308"/>
              <a:gd name="adj2" fmla="val 3570667"/>
            </a:avLst>
          </a:prstGeom>
          <a:solidFill>
            <a:srgbClr val="F1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1593725" y="2542931"/>
            <a:ext cx="752100" cy="753300"/>
          </a:xfrm>
          <a:prstGeom prst="pie">
            <a:avLst>
              <a:gd name="adj1" fmla="val 17944339"/>
              <a:gd name="adj2" fmla="val 2052316"/>
            </a:avLst>
          </a:prstGeom>
          <a:solidFill>
            <a:srgbClr val="FF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29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39129" y="1111759"/>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“Paciência é a capacidade de </a:t>
            </a:r>
            <a:r>
              <a:rPr lang="pt-BR" sz="2400" b="1" i="1" u="sng" kern="100" dirty="0">
                <a:solidFill>
                  <a:schemeClr val="bg1"/>
                </a:solidFill>
                <a:highlight>
                  <a:srgbClr val="008000"/>
                </a:highlight>
                <a:latin typeface="Metropolis" panose="00000500000000000000" pitchFamily="50" charset="0"/>
                <a:ea typeface="Calibri" panose="020F0502020204030204" pitchFamily="34" charset="0"/>
                <a:cs typeface="Times New Roman" panose="02020603050405020304" pitchFamily="18" charset="0"/>
              </a:rPr>
              <a:t>dominar</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suas emoções mesmo em aflições físicas ou mentais, de modo que não sejam pecaminosas.”</a:t>
            </a:r>
            <a:b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br>
            <a:endParaRPr sz="2400"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19D7445B-269D-C840-DECD-73B32F494BC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2</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211621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335534" y="1850025"/>
            <a:ext cx="8472931" cy="2015100"/>
          </a:xfrm>
          <a:prstGeom prst="rect">
            <a:avLst/>
          </a:prstGeom>
        </p:spPr>
        <p:txBody>
          <a:bodyPr spcFirstLastPara="1" wrap="square" lIns="91425" tIns="91425" rIns="91425" bIns="91425" anchor="ctr" anchorCtr="0">
            <a:noAutofit/>
          </a:bodyPr>
          <a:lstStyle/>
          <a:p>
            <a:r>
              <a:rPr lang="pt-BR" sz="2400" dirty="0">
                <a:solidFill>
                  <a:schemeClr val="bg1"/>
                </a:solidFill>
                <a:latin typeface="Metropolis" panose="00000500000000000000" pitchFamily="50" charset="0"/>
              </a:rPr>
              <a:t>² Meus irmãos, tenham por motivo de grande alegria o fato de </a:t>
            </a:r>
            <a:r>
              <a:rPr lang="pt-BR" sz="2400" b="1" i="1" u="sng" dirty="0">
                <a:solidFill>
                  <a:schemeClr val="bg1"/>
                </a:solidFill>
                <a:highlight>
                  <a:srgbClr val="008000"/>
                </a:highlight>
                <a:latin typeface="Metropolis" panose="00000500000000000000" pitchFamily="50" charset="0"/>
              </a:rPr>
              <a:t>passarem por várias provações,</a:t>
            </a:r>
            <a:br>
              <a:rPr lang="pt-BR" sz="2400" b="1" i="1" u="sng" dirty="0">
                <a:solidFill>
                  <a:schemeClr val="bg1"/>
                </a:solidFill>
                <a:highlight>
                  <a:srgbClr val="008000"/>
                </a:highlight>
                <a:latin typeface="Metropolis" panose="00000500000000000000" pitchFamily="50" charset="0"/>
              </a:rPr>
            </a:br>
            <a:r>
              <a:rPr lang="pt-BR" sz="2400" dirty="0">
                <a:solidFill>
                  <a:schemeClr val="bg1"/>
                </a:solidFill>
                <a:latin typeface="Metropolis" panose="00000500000000000000" pitchFamily="50" charset="0"/>
              </a:rPr>
              <a:t>³ sabendo que a provação da fé que vocês têm produz perseverança.</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⁴ Ora, a perseverança deve ter ação completa, para que vocês sejam perfeitos e íntegros, sem que lhes falte nada. </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Tiago 1:2-4</a:t>
            </a: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³ E não somente isto, mas também nos </a:t>
            </a:r>
            <a:r>
              <a:rPr lang="pt-BR" sz="2400" b="1" i="1" u="sng" dirty="0">
                <a:solidFill>
                  <a:schemeClr val="bg1"/>
                </a:solidFill>
                <a:highlight>
                  <a:srgbClr val="008000"/>
                </a:highlight>
                <a:latin typeface="Metropolis" panose="00000500000000000000" pitchFamily="50" charset="0"/>
              </a:rPr>
              <a:t>gloriamos nas tribulações</a:t>
            </a:r>
            <a:r>
              <a:rPr lang="pt-BR" sz="2400" dirty="0">
                <a:solidFill>
                  <a:schemeClr val="bg1"/>
                </a:solidFill>
                <a:latin typeface="Metropolis" panose="00000500000000000000" pitchFamily="50" charset="0"/>
              </a:rPr>
              <a:t>, sabendo que a tribulação produz perseverança,  </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Romanos 5:3</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a:t>
            </a:r>
            <a:endParaRPr sz="2400" dirty="0">
              <a:solidFill>
                <a:schemeClr val="bg1"/>
              </a:solidFill>
              <a:latin typeface="Metropolis" panose="00000500000000000000" pitchFamily="50" charset="0"/>
            </a:endParaRPr>
          </a:p>
        </p:txBody>
      </p:sp>
    </p:spTree>
    <p:extLst>
      <p:ext uri="{BB962C8B-B14F-4D97-AF65-F5344CB8AC3E}">
        <p14:creationId xmlns:p14="http://schemas.microsoft.com/office/powerpoint/2010/main" val="77577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05"/>
        <p:cNvGrpSpPr/>
        <p:nvPr/>
      </p:nvGrpSpPr>
      <p:grpSpPr>
        <a:xfrm>
          <a:off x="0" y="0"/>
          <a:ext cx="0" cy="0"/>
          <a:chOff x="0" y="0"/>
          <a:chExt cx="0" cy="0"/>
        </a:xfrm>
      </p:grpSpPr>
      <p:sp>
        <p:nvSpPr>
          <p:cNvPr id="1006" name="Google Shape;1006;p26"/>
          <p:cNvSpPr/>
          <p:nvPr/>
        </p:nvSpPr>
        <p:spPr>
          <a:xfrm rot="-2668953">
            <a:off x="2247951" y="3279091"/>
            <a:ext cx="2588826" cy="1122477"/>
          </a:xfrm>
          <a:custGeom>
            <a:avLst/>
            <a:gdLst/>
            <a:ahLst/>
            <a:cxnLst/>
            <a:rect l="l" t="t" r="r" b="b"/>
            <a:pathLst>
              <a:path w="35745" h="15499" extrusionOk="0">
                <a:moveTo>
                  <a:pt x="8080" y="0"/>
                </a:moveTo>
                <a:lnTo>
                  <a:pt x="0" y="8080"/>
                </a:lnTo>
                <a:cubicBezTo>
                  <a:pt x="4565" y="12645"/>
                  <a:pt x="10934" y="15499"/>
                  <a:pt x="17872" y="15499"/>
                </a:cubicBezTo>
                <a:cubicBezTo>
                  <a:pt x="24811" y="15499"/>
                  <a:pt x="31180" y="12645"/>
                  <a:pt x="35745" y="8080"/>
                </a:cubicBezTo>
                <a:lnTo>
                  <a:pt x="27665" y="0"/>
                </a:lnTo>
                <a:cubicBezTo>
                  <a:pt x="25108" y="2465"/>
                  <a:pt x="21684" y="3995"/>
                  <a:pt x="17872" y="3995"/>
                </a:cubicBezTo>
                <a:cubicBezTo>
                  <a:pt x="14061" y="3995"/>
                  <a:pt x="10637" y="2465"/>
                  <a:pt x="8080" y="0"/>
                </a:cubicBezTo>
                <a:close/>
              </a:path>
            </a:pathLst>
          </a:custGeom>
          <a:solidFill>
            <a:schemeClr val="accent2"/>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26"/>
          <p:cNvSpPr txBox="1">
            <a:spLocks noGrp="1"/>
          </p:cNvSpPr>
          <p:nvPr>
            <p:ph type="title"/>
          </p:nvPr>
        </p:nvSpPr>
        <p:spPr>
          <a:xfrm>
            <a:off x="457225" y="428625"/>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highlight>
                  <a:srgbClr val="008000"/>
                </a:highlight>
                <a:latin typeface="Metropolis" panose="00000500000000000000" pitchFamily="50" charset="0"/>
              </a:rPr>
              <a:t>2- Se dominando em Conflitos</a:t>
            </a:r>
            <a:endParaRPr b="1" dirty="0">
              <a:solidFill>
                <a:schemeClr val="bg1"/>
              </a:solidFill>
              <a:highlight>
                <a:srgbClr val="008000"/>
              </a:highlight>
              <a:latin typeface="Metropolis" panose="00000500000000000000" pitchFamily="50" charset="0"/>
            </a:endParaRPr>
          </a:p>
        </p:txBody>
      </p:sp>
      <p:sp>
        <p:nvSpPr>
          <p:cNvPr id="1008" name="Google Shape;1008;p26"/>
          <p:cNvSpPr/>
          <p:nvPr/>
        </p:nvSpPr>
        <p:spPr>
          <a:xfrm rot="-2670398">
            <a:off x="1859523" y="2714940"/>
            <a:ext cx="604183" cy="1402545"/>
          </a:xfrm>
          <a:custGeom>
            <a:avLst/>
            <a:gdLst/>
            <a:ahLst/>
            <a:cxnLst/>
            <a:rect l="l" t="t" r="r" b="b"/>
            <a:pathLst>
              <a:path w="15408" h="35768" extrusionOk="0">
                <a:moveTo>
                  <a:pt x="7327" y="0"/>
                </a:moveTo>
                <a:cubicBezTo>
                  <a:pt x="2762" y="4679"/>
                  <a:pt x="0" y="10956"/>
                  <a:pt x="0" y="17895"/>
                </a:cubicBezTo>
                <a:cubicBezTo>
                  <a:pt x="0" y="24834"/>
                  <a:pt x="2762" y="31202"/>
                  <a:pt x="7327" y="35767"/>
                </a:cubicBezTo>
                <a:lnTo>
                  <a:pt x="15407" y="27687"/>
                </a:lnTo>
                <a:cubicBezTo>
                  <a:pt x="12919" y="25222"/>
                  <a:pt x="11413" y="21684"/>
                  <a:pt x="11413" y="17895"/>
                </a:cubicBezTo>
                <a:cubicBezTo>
                  <a:pt x="11413" y="14083"/>
                  <a:pt x="12919" y="10660"/>
                  <a:pt x="15407" y="8103"/>
                </a:cubicBezTo>
                <a:lnTo>
                  <a:pt x="7327" y="0"/>
                </a:lnTo>
                <a:close/>
              </a:path>
            </a:pathLst>
          </a:custGeom>
          <a:solidFill>
            <a:srgbClr val="E599F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6"/>
          <p:cNvSpPr/>
          <p:nvPr/>
        </p:nvSpPr>
        <p:spPr>
          <a:xfrm rot="-2670398">
            <a:off x="1469487" y="2144258"/>
            <a:ext cx="1401643" cy="604183"/>
          </a:xfrm>
          <a:custGeom>
            <a:avLst/>
            <a:gdLst/>
            <a:ahLst/>
            <a:cxnLst/>
            <a:rect l="l" t="t" r="r" b="b"/>
            <a:pathLst>
              <a:path w="35745" h="15408" extrusionOk="0">
                <a:moveTo>
                  <a:pt x="17872" y="0"/>
                </a:moveTo>
                <a:cubicBezTo>
                  <a:pt x="10934" y="0"/>
                  <a:pt x="4565" y="2739"/>
                  <a:pt x="0" y="7304"/>
                </a:cubicBezTo>
                <a:lnTo>
                  <a:pt x="8080" y="15407"/>
                </a:lnTo>
                <a:cubicBezTo>
                  <a:pt x="10637" y="12919"/>
                  <a:pt x="14061" y="11413"/>
                  <a:pt x="17872" y="11413"/>
                </a:cubicBezTo>
                <a:cubicBezTo>
                  <a:pt x="21684" y="11413"/>
                  <a:pt x="25108" y="12919"/>
                  <a:pt x="27665" y="15407"/>
                </a:cubicBezTo>
                <a:lnTo>
                  <a:pt x="35745" y="7304"/>
                </a:lnTo>
                <a:cubicBezTo>
                  <a:pt x="31180" y="2739"/>
                  <a:pt x="24811" y="0"/>
                  <a:pt x="17872" y="0"/>
                </a:cubicBezTo>
                <a:close/>
              </a:path>
            </a:pathLst>
          </a:custGeom>
          <a:solidFill>
            <a:srgbClr val="A677E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6"/>
          <p:cNvSpPr/>
          <p:nvPr/>
        </p:nvSpPr>
        <p:spPr>
          <a:xfrm rot="-2670398">
            <a:off x="2838135" y="1753140"/>
            <a:ext cx="604183" cy="1402545"/>
          </a:xfrm>
          <a:custGeom>
            <a:avLst/>
            <a:gdLst/>
            <a:ahLst/>
            <a:cxnLst/>
            <a:rect l="l" t="t" r="r" b="b"/>
            <a:pathLst>
              <a:path w="15408" h="35768" extrusionOk="0">
                <a:moveTo>
                  <a:pt x="8081" y="0"/>
                </a:moveTo>
                <a:lnTo>
                  <a:pt x="1" y="8103"/>
                </a:lnTo>
                <a:cubicBezTo>
                  <a:pt x="2466" y="10660"/>
                  <a:pt x="3995" y="14083"/>
                  <a:pt x="3995" y="17895"/>
                </a:cubicBezTo>
                <a:cubicBezTo>
                  <a:pt x="3995" y="21684"/>
                  <a:pt x="2466" y="25222"/>
                  <a:pt x="1" y="27687"/>
                </a:cubicBezTo>
                <a:lnTo>
                  <a:pt x="8081" y="35767"/>
                </a:lnTo>
                <a:cubicBezTo>
                  <a:pt x="12646" y="31202"/>
                  <a:pt x="15408" y="24834"/>
                  <a:pt x="15408" y="17895"/>
                </a:cubicBezTo>
                <a:cubicBezTo>
                  <a:pt x="15408" y="10956"/>
                  <a:pt x="12646" y="4679"/>
                  <a:pt x="8081" y="0"/>
                </a:cubicBezTo>
                <a:close/>
              </a:path>
            </a:pathLst>
          </a:custGeom>
          <a:solidFill>
            <a:srgbClr val="FF9D7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26"/>
          <p:cNvSpPr/>
          <p:nvPr/>
        </p:nvSpPr>
        <p:spPr>
          <a:xfrm rot="-2670398">
            <a:off x="2432527" y="3122361"/>
            <a:ext cx="1401643" cy="607751"/>
          </a:xfrm>
          <a:custGeom>
            <a:avLst/>
            <a:gdLst/>
            <a:ahLst/>
            <a:cxnLst/>
            <a:rect l="l" t="t" r="r" b="b"/>
            <a:pathLst>
              <a:path w="35745" h="15499" extrusionOk="0">
                <a:moveTo>
                  <a:pt x="8080" y="0"/>
                </a:moveTo>
                <a:lnTo>
                  <a:pt x="0" y="8080"/>
                </a:lnTo>
                <a:cubicBezTo>
                  <a:pt x="4565" y="12645"/>
                  <a:pt x="10934" y="15499"/>
                  <a:pt x="17872" y="15499"/>
                </a:cubicBezTo>
                <a:cubicBezTo>
                  <a:pt x="24811" y="15499"/>
                  <a:pt x="31180" y="12645"/>
                  <a:pt x="35745" y="8080"/>
                </a:cubicBezTo>
                <a:lnTo>
                  <a:pt x="27665" y="0"/>
                </a:lnTo>
                <a:cubicBezTo>
                  <a:pt x="25108" y="2465"/>
                  <a:pt x="21684" y="3995"/>
                  <a:pt x="17872" y="3995"/>
                </a:cubicBezTo>
                <a:cubicBezTo>
                  <a:pt x="14061" y="3995"/>
                  <a:pt x="10637" y="2465"/>
                  <a:pt x="8080" y="0"/>
                </a:cubicBezTo>
                <a:close/>
              </a:path>
            </a:pathLst>
          </a:custGeom>
          <a:solidFill>
            <a:srgbClr val="FB84B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26"/>
          <p:cNvSpPr/>
          <p:nvPr/>
        </p:nvSpPr>
        <p:spPr>
          <a:xfrm rot="-2668953">
            <a:off x="1188776" y="2526568"/>
            <a:ext cx="1115922" cy="2590410"/>
          </a:xfrm>
          <a:custGeom>
            <a:avLst/>
            <a:gdLst/>
            <a:ahLst/>
            <a:cxnLst/>
            <a:rect l="l" t="t" r="r" b="b"/>
            <a:pathLst>
              <a:path w="15408" h="35768" extrusionOk="0">
                <a:moveTo>
                  <a:pt x="7327" y="0"/>
                </a:moveTo>
                <a:cubicBezTo>
                  <a:pt x="2762" y="4679"/>
                  <a:pt x="0" y="10956"/>
                  <a:pt x="0" y="17895"/>
                </a:cubicBezTo>
                <a:cubicBezTo>
                  <a:pt x="0" y="24834"/>
                  <a:pt x="2762" y="31202"/>
                  <a:pt x="7327" y="35767"/>
                </a:cubicBezTo>
                <a:lnTo>
                  <a:pt x="15407" y="27687"/>
                </a:lnTo>
                <a:cubicBezTo>
                  <a:pt x="12919" y="25222"/>
                  <a:pt x="11413" y="21684"/>
                  <a:pt x="11413" y="17895"/>
                </a:cubicBezTo>
                <a:cubicBezTo>
                  <a:pt x="11413" y="14083"/>
                  <a:pt x="12919" y="10660"/>
                  <a:pt x="15407" y="8103"/>
                </a:cubicBezTo>
                <a:lnTo>
                  <a:pt x="7327" y="0"/>
                </a:ln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6"/>
          <p:cNvSpPr/>
          <p:nvPr/>
        </p:nvSpPr>
        <p:spPr>
          <a:xfrm rot="-2668953">
            <a:off x="468417" y="1473213"/>
            <a:ext cx="2588826" cy="1115887"/>
          </a:xfrm>
          <a:custGeom>
            <a:avLst/>
            <a:gdLst/>
            <a:ahLst/>
            <a:cxnLst/>
            <a:rect l="l" t="t" r="r" b="b"/>
            <a:pathLst>
              <a:path w="35745" h="15408" extrusionOk="0">
                <a:moveTo>
                  <a:pt x="17872" y="0"/>
                </a:moveTo>
                <a:cubicBezTo>
                  <a:pt x="10934" y="0"/>
                  <a:pt x="4565" y="2739"/>
                  <a:pt x="0" y="7304"/>
                </a:cubicBezTo>
                <a:lnTo>
                  <a:pt x="8080" y="15407"/>
                </a:lnTo>
                <a:cubicBezTo>
                  <a:pt x="10637" y="12919"/>
                  <a:pt x="14061" y="11413"/>
                  <a:pt x="17872" y="11413"/>
                </a:cubicBezTo>
                <a:cubicBezTo>
                  <a:pt x="21684" y="11413"/>
                  <a:pt x="25108" y="12919"/>
                  <a:pt x="27665" y="15407"/>
                </a:cubicBezTo>
                <a:lnTo>
                  <a:pt x="35745" y="7304"/>
                </a:lnTo>
                <a:cubicBezTo>
                  <a:pt x="31180" y="2739"/>
                  <a:pt x="24811" y="0"/>
                  <a:pt x="17872" y="0"/>
                </a:cubicBezTo>
                <a:close/>
              </a:path>
            </a:pathLst>
          </a:custGeom>
          <a:solidFill>
            <a:schemeClr val="accent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6"/>
          <p:cNvSpPr/>
          <p:nvPr/>
        </p:nvSpPr>
        <p:spPr>
          <a:xfrm rot="-2668953">
            <a:off x="2997086" y="750790"/>
            <a:ext cx="1115922" cy="2590410"/>
          </a:xfrm>
          <a:custGeom>
            <a:avLst/>
            <a:gdLst/>
            <a:ahLst/>
            <a:cxnLst/>
            <a:rect l="l" t="t" r="r" b="b"/>
            <a:pathLst>
              <a:path w="15408" h="35768" extrusionOk="0">
                <a:moveTo>
                  <a:pt x="8081" y="0"/>
                </a:moveTo>
                <a:lnTo>
                  <a:pt x="1" y="8103"/>
                </a:lnTo>
                <a:cubicBezTo>
                  <a:pt x="2466" y="10660"/>
                  <a:pt x="3995" y="14083"/>
                  <a:pt x="3995" y="17895"/>
                </a:cubicBezTo>
                <a:cubicBezTo>
                  <a:pt x="3995" y="21684"/>
                  <a:pt x="2466" y="25222"/>
                  <a:pt x="1" y="27687"/>
                </a:cubicBezTo>
                <a:lnTo>
                  <a:pt x="8081" y="35767"/>
                </a:lnTo>
                <a:cubicBezTo>
                  <a:pt x="12646" y="31202"/>
                  <a:pt x="15408" y="24834"/>
                  <a:pt x="15408" y="17895"/>
                </a:cubicBezTo>
                <a:cubicBezTo>
                  <a:pt x="15408" y="10956"/>
                  <a:pt x="12646" y="4679"/>
                  <a:pt x="8081" y="0"/>
                </a:cubicBezTo>
                <a:close/>
              </a:path>
            </a:pathLst>
          </a:custGeom>
          <a:solidFill>
            <a:schemeClr val="accent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6"/>
          <p:cNvSpPr txBox="1"/>
          <p:nvPr/>
        </p:nvSpPr>
        <p:spPr>
          <a:xfrm>
            <a:off x="5115464" y="1208554"/>
            <a:ext cx="3825220" cy="85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Interrompendo falas</a:t>
            </a:r>
            <a:endParaRPr kumimoji="0" sz="28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017" name="Google Shape;1017;p26"/>
          <p:cNvSpPr txBox="1"/>
          <p:nvPr/>
        </p:nvSpPr>
        <p:spPr>
          <a:xfrm>
            <a:off x="4572000" y="2161640"/>
            <a:ext cx="4368684" cy="882941"/>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Conclusões precipitadas</a:t>
            </a:r>
            <a:endParaRPr kumimoji="0" sz="28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019" name="Google Shape;1019;p26"/>
          <p:cNvSpPr txBox="1"/>
          <p:nvPr/>
        </p:nvSpPr>
        <p:spPr>
          <a:xfrm>
            <a:off x="4913824" y="3084940"/>
            <a:ext cx="4020636" cy="783144"/>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Respostas imediatas </a:t>
            </a:r>
            <a:endParaRPr kumimoji="0" sz="28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021" name="Google Shape;1021;p26"/>
          <p:cNvSpPr txBox="1"/>
          <p:nvPr/>
        </p:nvSpPr>
        <p:spPr>
          <a:xfrm>
            <a:off x="5336613" y="4017558"/>
            <a:ext cx="3588167" cy="48043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rgbClr val="763AC7"/>
                </a:solidFill>
                <a:latin typeface="Metropolis" panose="00000500000000000000" pitchFamily="50" charset="0"/>
                <a:ea typeface="Fira Sans Extra Condensed Medium"/>
                <a:cs typeface="Fira Sans Extra Condensed Medium"/>
                <a:sym typeface="Fira Sans Extra Condensed Medium"/>
              </a:rPr>
              <a:t>Julgar motivações</a:t>
            </a:r>
            <a:endParaRPr kumimoji="0" sz="28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grpSp>
        <p:nvGrpSpPr>
          <p:cNvPr id="1023" name="Google Shape;1023;p26"/>
          <p:cNvGrpSpPr/>
          <p:nvPr/>
        </p:nvGrpSpPr>
        <p:grpSpPr>
          <a:xfrm>
            <a:off x="2141970" y="2428021"/>
            <a:ext cx="1020386" cy="1020340"/>
            <a:chOff x="374625" y="4389375"/>
            <a:chExt cx="882687" cy="882571"/>
          </a:xfrm>
        </p:grpSpPr>
        <p:sp>
          <p:nvSpPr>
            <p:cNvPr id="1024" name="Google Shape;1024;p26"/>
            <p:cNvSpPr/>
            <p:nvPr/>
          </p:nvSpPr>
          <p:spPr>
            <a:xfrm>
              <a:off x="656092" y="4582847"/>
              <a:ext cx="159964" cy="247768"/>
            </a:xfrm>
            <a:custGeom>
              <a:avLst/>
              <a:gdLst/>
              <a:ahLst/>
              <a:cxnLst/>
              <a:rect l="l" t="t" r="r" b="b"/>
              <a:pathLst>
                <a:path w="1747" h="2706" fill="none" extrusionOk="0">
                  <a:moveTo>
                    <a:pt x="1" y="0"/>
                  </a:moveTo>
                  <a:lnTo>
                    <a:pt x="1747" y="2705"/>
                  </a:lnTo>
                  <a:close/>
                </a:path>
              </a:pathLst>
            </a:custGeom>
            <a:solidFill>
              <a:srgbClr val="666666"/>
            </a:solidFill>
            <a:ln w="9525" cap="flat" cmpd="sng">
              <a:solidFill>
                <a:srgbClr val="666666"/>
              </a:solidFill>
              <a:prstDash val="solid"/>
              <a:miter lim="1973"/>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6"/>
            <p:cNvSpPr/>
            <p:nvPr/>
          </p:nvSpPr>
          <p:spPr>
            <a:xfrm>
              <a:off x="374625" y="4389375"/>
              <a:ext cx="882687" cy="882571"/>
            </a:xfrm>
            <a:custGeom>
              <a:avLst/>
              <a:gdLst/>
              <a:ahLst/>
              <a:cxnLst/>
              <a:rect l="l" t="t" r="r" b="b"/>
              <a:pathLst>
                <a:path w="9640" h="9639" extrusionOk="0">
                  <a:moveTo>
                    <a:pt x="4821" y="320"/>
                  </a:moveTo>
                  <a:cubicBezTo>
                    <a:pt x="7301" y="320"/>
                    <a:pt x="9320" y="2338"/>
                    <a:pt x="9320" y="4818"/>
                  </a:cubicBezTo>
                  <a:cubicBezTo>
                    <a:pt x="9320" y="7301"/>
                    <a:pt x="7301" y="9317"/>
                    <a:pt x="4821" y="9317"/>
                  </a:cubicBezTo>
                  <a:cubicBezTo>
                    <a:pt x="2339" y="9317"/>
                    <a:pt x="322" y="7301"/>
                    <a:pt x="322" y="4818"/>
                  </a:cubicBezTo>
                  <a:cubicBezTo>
                    <a:pt x="322" y="2338"/>
                    <a:pt x="2339" y="320"/>
                    <a:pt x="4821" y="320"/>
                  </a:cubicBezTo>
                  <a:close/>
                  <a:moveTo>
                    <a:pt x="4821" y="0"/>
                  </a:moveTo>
                  <a:cubicBezTo>
                    <a:pt x="2163" y="0"/>
                    <a:pt x="1" y="2163"/>
                    <a:pt x="1" y="4818"/>
                  </a:cubicBezTo>
                  <a:cubicBezTo>
                    <a:pt x="1" y="7476"/>
                    <a:pt x="2163" y="9639"/>
                    <a:pt x="4821" y="9639"/>
                  </a:cubicBezTo>
                  <a:cubicBezTo>
                    <a:pt x="7477" y="9639"/>
                    <a:pt x="9639" y="7476"/>
                    <a:pt x="9639" y="4818"/>
                  </a:cubicBezTo>
                  <a:cubicBezTo>
                    <a:pt x="9639" y="2163"/>
                    <a:pt x="7477" y="0"/>
                    <a:pt x="4821"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26"/>
            <p:cNvSpPr/>
            <p:nvPr/>
          </p:nvSpPr>
          <p:spPr>
            <a:xfrm>
              <a:off x="755439" y="4770002"/>
              <a:ext cx="121140" cy="121137"/>
            </a:xfrm>
            <a:custGeom>
              <a:avLst/>
              <a:gdLst/>
              <a:ahLst/>
              <a:cxnLst/>
              <a:rect l="l" t="t" r="r" b="b"/>
              <a:pathLst>
                <a:path w="1323" h="1323" extrusionOk="0">
                  <a:moveTo>
                    <a:pt x="662" y="0"/>
                  </a:moveTo>
                  <a:cubicBezTo>
                    <a:pt x="297" y="0"/>
                    <a:pt x="1" y="296"/>
                    <a:pt x="1" y="661"/>
                  </a:cubicBezTo>
                  <a:cubicBezTo>
                    <a:pt x="1" y="1026"/>
                    <a:pt x="297" y="1322"/>
                    <a:pt x="662" y="1322"/>
                  </a:cubicBezTo>
                  <a:cubicBezTo>
                    <a:pt x="1027" y="1322"/>
                    <a:pt x="1323" y="1026"/>
                    <a:pt x="1323" y="661"/>
                  </a:cubicBezTo>
                  <a:cubicBezTo>
                    <a:pt x="1323" y="296"/>
                    <a:pt x="1027" y="0"/>
                    <a:pt x="662"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6"/>
            <p:cNvSpPr/>
            <p:nvPr/>
          </p:nvSpPr>
          <p:spPr>
            <a:xfrm>
              <a:off x="798840" y="4460519"/>
              <a:ext cx="34428" cy="34428"/>
            </a:xfrm>
            <a:custGeom>
              <a:avLst/>
              <a:gdLst/>
              <a:ahLst/>
              <a:cxnLst/>
              <a:rect l="l" t="t" r="r" b="b"/>
              <a:pathLst>
                <a:path w="376" h="376" extrusionOk="0">
                  <a:moveTo>
                    <a:pt x="188" y="0"/>
                  </a:moveTo>
                  <a:cubicBezTo>
                    <a:pt x="83" y="0"/>
                    <a:pt x="1" y="85"/>
                    <a:pt x="1" y="188"/>
                  </a:cubicBezTo>
                  <a:cubicBezTo>
                    <a:pt x="1" y="291"/>
                    <a:pt x="83" y="375"/>
                    <a:pt x="188" y="375"/>
                  </a:cubicBezTo>
                  <a:cubicBezTo>
                    <a:pt x="291" y="375"/>
                    <a:pt x="375" y="291"/>
                    <a:pt x="375" y="188"/>
                  </a:cubicBezTo>
                  <a:cubicBezTo>
                    <a:pt x="373" y="85"/>
                    <a:pt x="291" y="0"/>
                    <a:pt x="188"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6"/>
            <p:cNvSpPr/>
            <p:nvPr/>
          </p:nvSpPr>
          <p:spPr>
            <a:xfrm>
              <a:off x="798840" y="5168942"/>
              <a:ext cx="34428" cy="34153"/>
            </a:xfrm>
            <a:custGeom>
              <a:avLst/>
              <a:gdLst/>
              <a:ahLst/>
              <a:cxnLst/>
              <a:rect l="l" t="t" r="r" b="b"/>
              <a:pathLst>
                <a:path w="376" h="373" extrusionOk="0">
                  <a:moveTo>
                    <a:pt x="188" y="0"/>
                  </a:moveTo>
                  <a:cubicBezTo>
                    <a:pt x="83" y="0"/>
                    <a:pt x="1" y="83"/>
                    <a:pt x="1" y="185"/>
                  </a:cubicBezTo>
                  <a:cubicBezTo>
                    <a:pt x="1" y="290"/>
                    <a:pt x="83" y="373"/>
                    <a:pt x="188" y="373"/>
                  </a:cubicBezTo>
                  <a:cubicBezTo>
                    <a:pt x="291" y="373"/>
                    <a:pt x="375" y="290"/>
                    <a:pt x="375" y="185"/>
                  </a:cubicBezTo>
                  <a:cubicBezTo>
                    <a:pt x="373" y="83"/>
                    <a:pt x="291" y="0"/>
                    <a:pt x="188"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26"/>
            <p:cNvSpPr/>
            <p:nvPr/>
          </p:nvSpPr>
          <p:spPr>
            <a:xfrm>
              <a:off x="1152917" y="4813494"/>
              <a:ext cx="34245" cy="34244"/>
            </a:xfrm>
            <a:custGeom>
              <a:avLst/>
              <a:gdLst/>
              <a:ahLst/>
              <a:cxnLst/>
              <a:rect l="l" t="t" r="r" b="b"/>
              <a:pathLst>
                <a:path w="374" h="374" extrusionOk="0">
                  <a:moveTo>
                    <a:pt x="188" y="1"/>
                  </a:moveTo>
                  <a:cubicBezTo>
                    <a:pt x="86" y="1"/>
                    <a:pt x="1" y="84"/>
                    <a:pt x="1" y="186"/>
                  </a:cubicBezTo>
                  <a:cubicBezTo>
                    <a:pt x="1" y="291"/>
                    <a:pt x="86" y="374"/>
                    <a:pt x="188" y="374"/>
                  </a:cubicBezTo>
                  <a:cubicBezTo>
                    <a:pt x="291" y="374"/>
                    <a:pt x="374" y="291"/>
                    <a:pt x="374" y="186"/>
                  </a:cubicBezTo>
                  <a:cubicBezTo>
                    <a:pt x="374" y="84"/>
                    <a:pt x="291" y="1"/>
                    <a:pt x="188"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26"/>
            <p:cNvSpPr/>
            <p:nvPr/>
          </p:nvSpPr>
          <p:spPr>
            <a:xfrm>
              <a:off x="444763" y="4813494"/>
              <a:ext cx="34245" cy="34244"/>
            </a:xfrm>
            <a:custGeom>
              <a:avLst/>
              <a:gdLst/>
              <a:ahLst/>
              <a:cxnLst/>
              <a:rect l="l" t="t" r="r" b="b"/>
              <a:pathLst>
                <a:path w="374" h="374" extrusionOk="0">
                  <a:moveTo>
                    <a:pt x="186" y="1"/>
                  </a:moveTo>
                  <a:cubicBezTo>
                    <a:pt x="83" y="1"/>
                    <a:pt x="0" y="84"/>
                    <a:pt x="0" y="186"/>
                  </a:cubicBezTo>
                  <a:cubicBezTo>
                    <a:pt x="0" y="291"/>
                    <a:pt x="83" y="374"/>
                    <a:pt x="186" y="374"/>
                  </a:cubicBezTo>
                  <a:cubicBezTo>
                    <a:pt x="290" y="374"/>
                    <a:pt x="373" y="291"/>
                    <a:pt x="373" y="186"/>
                  </a:cubicBezTo>
                  <a:cubicBezTo>
                    <a:pt x="373" y="84"/>
                    <a:pt x="290" y="1"/>
                    <a:pt x="186"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26"/>
            <p:cNvSpPr/>
            <p:nvPr/>
          </p:nvSpPr>
          <p:spPr>
            <a:xfrm>
              <a:off x="1110889" y="4980871"/>
              <a:ext cx="37450" cy="34336"/>
            </a:xfrm>
            <a:custGeom>
              <a:avLst/>
              <a:gdLst/>
              <a:ahLst/>
              <a:cxnLst/>
              <a:rect l="l" t="t" r="r" b="b"/>
              <a:pathLst>
                <a:path w="409" h="375" extrusionOk="0">
                  <a:moveTo>
                    <a:pt x="195" y="0"/>
                  </a:moveTo>
                  <a:cubicBezTo>
                    <a:pt x="124" y="0"/>
                    <a:pt x="61" y="38"/>
                    <a:pt x="30" y="99"/>
                  </a:cubicBezTo>
                  <a:cubicBezTo>
                    <a:pt x="6" y="144"/>
                    <a:pt x="0" y="193"/>
                    <a:pt x="16" y="243"/>
                  </a:cubicBezTo>
                  <a:cubicBezTo>
                    <a:pt x="30" y="290"/>
                    <a:pt x="63" y="330"/>
                    <a:pt x="107" y="353"/>
                  </a:cubicBezTo>
                  <a:cubicBezTo>
                    <a:pt x="134" y="367"/>
                    <a:pt x="164" y="375"/>
                    <a:pt x="193" y="375"/>
                  </a:cubicBezTo>
                  <a:cubicBezTo>
                    <a:pt x="264" y="375"/>
                    <a:pt x="328" y="335"/>
                    <a:pt x="359" y="274"/>
                  </a:cubicBezTo>
                  <a:cubicBezTo>
                    <a:pt x="409" y="184"/>
                    <a:pt x="373" y="71"/>
                    <a:pt x="282" y="22"/>
                  </a:cubicBezTo>
                  <a:cubicBezTo>
                    <a:pt x="255" y="8"/>
                    <a:pt x="225" y="0"/>
                    <a:pt x="195"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26"/>
            <p:cNvSpPr/>
            <p:nvPr/>
          </p:nvSpPr>
          <p:spPr>
            <a:xfrm>
              <a:off x="483586" y="4648407"/>
              <a:ext cx="39281" cy="34428"/>
            </a:xfrm>
            <a:custGeom>
              <a:avLst/>
              <a:gdLst/>
              <a:ahLst/>
              <a:cxnLst/>
              <a:rect l="l" t="t" r="r" b="b"/>
              <a:pathLst>
                <a:path w="429" h="376" extrusionOk="0">
                  <a:moveTo>
                    <a:pt x="216" y="0"/>
                  </a:moveTo>
                  <a:cubicBezTo>
                    <a:pt x="144" y="0"/>
                    <a:pt x="81" y="40"/>
                    <a:pt x="50" y="101"/>
                  </a:cubicBezTo>
                  <a:cubicBezTo>
                    <a:pt x="0" y="192"/>
                    <a:pt x="36" y="304"/>
                    <a:pt x="127" y="354"/>
                  </a:cubicBezTo>
                  <a:cubicBezTo>
                    <a:pt x="154" y="367"/>
                    <a:pt x="184" y="375"/>
                    <a:pt x="214" y="375"/>
                  </a:cubicBezTo>
                  <a:cubicBezTo>
                    <a:pt x="285" y="375"/>
                    <a:pt x="348" y="338"/>
                    <a:pt x="379" y="277"/>
                  </a:cubicBezTo>
                  <a:cubicBezTo>
                    <a:pt x="429" y="186"/>
                    <a:pt x="393" y="72"/>
                    <a:pt x="302" y="24"/>
                  </a:cubicBezTo>
                  <a:cubicBezTo>
                    <a:pt x="275" y="8"/>
                    <a:pt x="245" y="0"/>
                    <a:pt x="216"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26"/>
            <p:cNvSpPr/>
            <p:nvPr/>
          </p:nvSpPr>
          <p:spPr>
            <a:xfrm>
              <a:off x="630088" y="5126457"/>
              <a:ext cx="37359" cy="34244"/>
            </a:xfrm>
            <a:custGeom>
              <a:avLst/>
              <a:gdLst/>
              <a:ahLst/>
              <a:cxnLst/>
              <a:rect l="l" t="t" r="r" b="b"/>
              <a:pathLst>
                <a:path w="408" h="374" extrusionOk="0">
                  <a:moveTo>
                    <a:pt x="194" y="0"/>
                  </a:moveTo>
                  <a:cubicBezTo>
                    <a:pt x="125" y="0"/>
                    <a:pt x="62" y="38"/>
                    <a:pt x="28" y="99"/>
                  </a:cubicBezTo>
                  <a:cubicBezTo>
                    <a:pt x="7" y="142"/>
                    <a:pt x="1" y="194"/>
                    <a:pt x="14" y="241"/>
                  </a:cubicBezTo>
                  <a:cubicBezTo>
                    <a:pt x="30" y="288"/>
                    <a:pt x="62" y="328"/>
                    <a:pt x="107" y="352"/>
                  </a:cubicBezTo>
                  <a:cubicBezTo>
                    <a:pt x="133" y="365"/>
                    <a:pt x="162" y="373"/>
                    <a:pt x="194" y="373"/>
                  </a:cubicBezTo>
                  <a:cubicBezTo>
                    <a:pt x="263" y="373"/>
                    <a:pt x="326" y="336"/>
                    <a:pt x="360" y="275"/>
                  </a:cubicBezTo>
                  <a:cubicBezTo>
                    <a:pt x="407" y="184"/>
                    <a:pt x="374" y="69"/>
                    <a:pt x="283" y="22"/>
                  </a:cubicBezTo>
                  <a:cubicBezTo>
                    <a:pt x="255" y="6"/>
                    <a:pt x="226" y="0"/>
                    <a:pt x="19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26"/>
            <p:cNvSpPr/>
            <p:nvPr/>
          </p:nvSpPr>
          <p:spPr>
            <a:xfrm>
              <a:off x="975192" y="4513992"/>
              <a:ext cx="37267" cy="34428"/>
            </a:xfrm>
            <a:custGeom>
              <a:avLst/>
              <a:gdLst/>
              <a:ahLst/>
              <a:cxnLst/>
              <a:rect l="l" t="t" r="r" b="b"/>
              <a:pathLst>
                <a:path w="407" h="376" extrusionOk="0">
                  <a:moveTo>
                    <a:pt x="215" y="1"/>
                  </a:moveTo>
                  <a:cubicBezTo>
                    <a:pt x="144" y="1"/>
                    <a:pt x="81" y="38"/>
                    <a:pt x="50" y="99"/>
                  </a:cubicBezTo>
                  <a:cubicBezTo>
                    <a:pt x="0" y="190"/>
                    <a:pt x="36" y="304"/>
                    <a:pt x="127" y="354"/>
                  </a:cubicBezTo>
                  <a:cubicBezTo>
                    <a:pt x="154" y="368"/>
                    <a:pt x="184" y="375"/>
                    <a:pt x="213" y="375"/>
                  </a:cubicBezTo>
                  <a:cubicBezTo>
                    <a:pt x="284" y="375"/>
                    <a:pt x="348" y="336"/>
                    <a:pt x="379" y="275"/>
                  </a:cubicBezTo>
                  <a:cubicBezTo>
                    <a:pt x="403" y="231"/>
                    <a:pt x="407" y="180"/>
                    <a:pt x="393" y="133"/>
                  </a:cubicBezTo>
                  <a:cubicBezTo>
                    <a:pt x="379" y="85"/>
                    <a:pt x="346" y="46"/>
                    <a:pt x="302" y="22"/>
                  </a:cubicBezTo>
                  <a:cubicBezTo>
                    <a:pt x="275" y="8"/>
                    <a:pt x="245" y="1"/>
                    <a:pt x="215"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26"/>
            <p:cNvSpPr/>
            <p:nvPr/>
          </p:nvSpPr>
          <p:spPr>
            <a:xfrm>
              <a:off x="979495" y="5114187"/>
              <a:ext cx="37359" cy="34244"/>
            </a:xfrm>
            <a:custGeom>
              <a:avLst/>
              <a:gdLst/>
              <a:ahLst/>
              <a:cxnLst/>
              <a:rect l="l" t="t" r="r" b="b"/>
              <a:pathLst>
                <a:path w="408" h="374" extrusionOk="0">
                  <a:moveTo>
                    <a:pt x="194" y="0"/>
                  </a:moveTo>
                  <a:cubicBezTo>
                    <a:pt x="157" y="0"/>
                    <a:pt x="121" y="10"/>
                    <a:pt x="89" y="32"/>
                  </a:cubicBezTo>
                  <a:cubicBezTo>
                    <a:pt x="48" y="59"/>
                    <a:pt x="20" y="101"/>
                    <a:pt x="10" y="150"/>
                  </a:cubicBezTo>
                  <a:cubicBezTo>
                    <a:pt x="1" y="199"/>
                    <a:pt x="10" y="249"/>
                    <a:pt x="38" y="290"/>
                  </a:cubicBezTo>
                  <a:cubicBezTo>
                    <a:pt x="74" y="342"/>
                    <a:pt x="131" y="373"/>
                    <a:pt x="194" y="373"/>
                  </a:cubicBezTo>
                  <a:cubicBezTo>
                    <a:pt x="231" y="373"/>
                    <a:pt x="267" y="363"/>
                    <a:pt x="297" y="342"/>
                  </a:cubicBezTo>
                  <a:cubicBezTo>
                    <a:pt x="383" y="284"/>
                    <a:pt x="407" y="170"/>
                    <a:pt x="350" y="83"/>
                  </a:cubicBezTo>
                  <a:cubicBezTo>
                    <a:pt x="314" y="32"/>
                    <a:pt x="257" y="0"/>
                    <a:pt x="19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26"/>
            <p:cNvSpPr/>
            <p:nvPr/>
          </p:nvSpPr>
          <p:spPr>
            <a:xfrm>
              <a:off x="599964" y="4520127"/>
              <a:ext cx="37267" cy="34428"/>
            </a:xfrm>
            <a:custGeom>
              <a:avLst/>
              <a:gdLst/>
              <a:ahLst/>
              <a:cxnLst/>
              <a:rect l="l" t="t" r="r" b="b"/>
              <a:pathLst>
                <a:path w="407" h="376" extrusionOk="0">
                  <a:moveTo>
                    <a:pt x="211" y="1"/>
                  </a:moveTo>
                  <a:cubicBezTo>
                    <a:pt x="176" y="1"/>
                    <a:pt x="138" y="10"/>
                    <a:pt x="109" y="32"/>
                  </a:cubicBezTo>
                  <a:cubicBezTo>
                    <a:pt x="22" y="89"/>
                    <a:pt x="0" y="206"/>
                    <a:pt x="57" y="291"/>
                  </a:cubicBezTo>
                  <a:cubicBezTo>
                    <a:pt x="91" y="344"/>
                    <a:pt x="150" y="375"/>
                    <a:pt x="213" y="375"/>
                  </a:cubicBezTo>
                  <a:cubicBezTo>
                    <a:pt x="249" y="375"/>
                    <a:pt x="284" y="364"/>
                    <a:pt x="316" y="344"/>
                  </a:cubicBezTo>
                  <a:cubicBezTo>
                    <a:pt x="357" y="314"/>
                    <a:pt x="387" y="273"/>
                    <a:pt x="395" y="224"/>
                  </a:cubicBezTo>
                  <a:cubicBezTo>
                    <a:pt x="407" y="174"/>
                    <a:pt x="395" y="125"/>
                    <a:pt x="367" y="83"/>
                  </a:cubicBezTo>
                  <a:cubicBezTo>
                    <a:pt x="334" y="32"/>
                    <a:pt x="274" y="1"/>
                    <a:pt x="211"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26"/>
            <p:cNvSpPr/>
            <p:nvPr/>
          </p:nvSpPr>
          <p:spPr>
            <a:xfrm>
              <a:off x="497687" y="5003945"/>
              <a:ext cx="37267" cy="34244"/>
            </a:xfrm>
            <a:custGeom>
              <a:avLst/>
              <a:gdLst/>
              <a:ahLst/>
              <a:cxnLst/>
              <a:rect l="l" t="t" r="r" b="b"/>
              <a:pathLst>
                <a:path w="407" h="374" extrusionOk="0">
                  <a:moveTo>
                    <a:pt x="194" y="1"/>
                  </a:moveTo>
                  <a:cubicBezTo>
                    <a:pt x="156" y="1"/>
                    <a:pt x="121" y="10"/>
                    <a:pt x="91" y="32"/>
                  </a:cubicBezTo>
                  <a:cubicBezTo>
                    <a:pt x="50" y="60"/>
                    <a:pt x="20" y="101"/>
                    <a:pt x="10" y="151"/>
                  </a:cubicBezTo>
                  <a:cubicBezTo>
                    <a:pt x="0" y="200"/>
                    <a:pt x="10" y="249"/>
                    <a:pt x="40" y="291"/>
                  </a:cubicBezTo>
                  <a:cubicBezTo>
                    <a:pt x="73" y="342"/>
                    <a:pt x="133" y="373"/>
                    <a:pt x="196" y="373"/>
                  </a:cubicBezTo>
                  <a:cubicBezTo>
                    <a:pt x="231" y="373"/>
                    <a:pt x="267" y="364"/>
                    <a:pt x="298" y="342"/>
                  </a:cubicBezTo>
                  <a:cubicBezTo>
                    <a:pt x="385" y="285"/>
                    <a:pt x="407" y="168"/>
                    <a:pt x="350" y="83"/>
                  </a:cubicBezTo>
                  <a:cubicBezTo>
                    <a:pt x="316" y="32"/>
                    <a:pt x="257" y="1"/>
                    <a:pt x="194"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26"/>
            <p:cNvSpPr/>
            <p:nvPr/>
          </p:nvSpPr>
          <p:spPr>
            <a:xfrm>
              <a:off x="1092027" y="4631467"/>
              <a:ext cx="39190" cy="34153"/>
            </a:xfrm>
            <a:custGeom>
              <a:avLst/>
              <a:gdLst/>
              <a:ahLst/>
              <a:cxnLst/>
              <a:rect l="l" t="t" r="r" b="b"/>
              <a:pathLst>
                <a:path w="428" h="373" extrusionOk="0">
                  <a:moveTo>
                    <a:pt x="214" y="0"/>
                  </a:moveTo>
                  <a:cubicBezTo>
                    <a:pt x="176" y="0"/>
                    <a:pt x="141" y="10"/>
                    <a:pt x="109" y="32"/>
                  </a:cubicBezTo>
                  <a:cubicBezTo>
                    <a:pt x="25" y="89"/>
                    <a:pt x="1" y="205"/>
                    <a:pt x="58" y="290"/>
                  </a:cubicBezTo>
                  <a:cubicBezTo>
                    <a:pt x="94" y="341"/>
                    <a:pt x="151" y="373"/>
                    <a:pt x="214" y="373"/>
                  </a:cubicBezTo>
                  <a:cubicBezTo>
                    <a:pt x="251" y="373"/>
                    <a:pt x="287" y="363"/>
                    <a:pt x="317" y="341"/>
                  </a:cubicBezTo>
                  <a:cubicBezTo>
                    <a:pt x="403" y="284"/>
                    <a:pt x="427" y="168"/>
                    <a:pt x="370" y="83"/>
                  </a:cubicBezTo>
                  <a:cubicBezTo>
                    <a:pt x="334" y="32"/>
                    <a:pt x="277" y="0"/>
                    <a:pt x="21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26"/>
            <p:cNvSpPr/>
            <p:nvPr/>
          </p:nvSpPr>
          <p:spPr>
            <a:xfrm>
              <a:off x="815963" y="4634672"/>
              <a:ext cx="92" cy="135421"/>
            </a:xfrm>
            <a:custGeom>
              <a:avLst/>
              <a:gdLst/>
              <a:ahLst/>
              <a:cxnLst/>
              <a:rect l="l" t="t" r="r" b="b"/>
              <a:pathLst>
                <a:path w="1" h="1479" fill="none" extrusionOk="0">
                  <a:moveTo>
                    <a:pt x="1" y="1"/>
                  </a:moveTo>
                  <a:lnTo>
                    <a:pt x="1" y="1478"/>
                  </a:lnTo>
                  <a:close/>
                </a:path>
              </a:pathLst>
            </a:custGeom>
            <a:solidFill>
              <a:srgbClr val="666666"/>
            </a:solidFill>
            <a:ln w="28575" cap="rnd"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26"/>
            <p:cNvSpPr/>
            <p:nvPr/>
          </p:nvSpPr>
          <p:spPr>
            <a:xfrm>
              <a:off x="869161" y="4859642"/>
              <a:ext cx="175072" cy="95042"/>
            </a:xfrm>
            <a:custGeom>
              <a:avLst/>
              <a:gdLst/>
              <a:ahLst/>
              <a:cxnLst/>
              <a:rect l="l" t="t" r="r" b="b"/>
              <a:pathLst>
                <a:path w="1912" h="1038" fill="none" extrusionOk="0">
                  <a:moveTo>
                    <a:pt x="1912" y="1038"/>
                  </a:moveTo>
                  <a:lnTo>
                    <a:pt x="0" y="0"/>
                  </a:lnTo>
                  <a:close/>
                </a:path>
              </a:pathLst>
            </a:custGeom>
            <a:solidFill>
              <a:srgbClr val="666666"/>
            </a:solidFill>
            <a:ln w="28575" cap="rnd"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1" name="Google Shape;1041;p26"/>
          <p:cNvGrpSpPr/>
          <p:nvPr/>
        </p:nvGrpSpPr>
        <p:grpSpPr>
          <a:xfrm>
            <a:off x="1410488" y="1744211"/>
            <a:ext cx="429419" cy="429419"/>
            <a:chOff x="5873617" y="2309901"/>
            <a:chExt cx="345720" cy="345720"/>
          </a:xfrm>
        </p:grpSpPr>
        <p:sp>
          <p:nvSpPr>
            <p:cNvPr id="1042" name="Google Shape;1042;p26"/>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3C1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26"/>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A777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26"/>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26"/>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26"/>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26"/>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26"/>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26"/>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26"/>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26"/>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26"/>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26"/>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26"/>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26"/>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26"/>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26"/>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26"/>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26"/>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0" name="Google Shape;1060;p26"/>
          <p:cNvGrpSpPr/>
          <p:nvPr/>
        </p:nvGrpSpPr>
        <p:grpSpPr>
          <a:xfrm>
            <a:off x="3554666" y="1742103"/>
            <a:ext cx="251436" cy="433634"/>
            <a:chOff x="2483025" y="4268679"/>
            <a:chExt cx="202428" cy="349114"/>
          </a:xfrm>
        </p:grpSpPr>
        <p:sp>
          <p:nvSpPr>
            <p:cNvPr id="1061" name="Google Shape;1061;p26"/>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FFC3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26"/>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26"/>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26"/>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26"/>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26"/>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7" name="Google Shape;1067;p26"/>
          <p:cNvGrpSpPr/>
          <p:nvPr/>
        </p:nvGrpSpPr>
        <p:grpSpPr>
          <a:xfrm>
            <a:off x="1445834" y="3667261"/>
            <a:ext cx="358728" cy="441120"/>
            <a:chOff x="4023785" y="1970407"/>
            <a:chExt cx="288807" cy="355140"/>
          </a:xfrm>
        </p:grpSpPr>
        <p:sp>
          <p:nvSpPr>
            <p:cNvPr id="1068" name="Google Shape;1068;p26"/>
            <p:cNvSpPr/>
            <p:nvPr/>
          </p:nvSpPr>
          <p:spPr>
            <a:xfrm>
              <a:off x="4062492" y="2036766"/>
              <a:ext cx="31197" cy="34191"/>
            </a:xfrm>
            <a:custGeom>
              <a:avLst/>
              <a:gdLst/>
              <a:ahLst/>
              <a:cxnLst/>
              <a:rect l="l" t="t" r="r" b="b"/>
              <a:pathLst>
                <a:path w="1188" h="1302" extrusionOk="0">
                  <a:moveTo>
                    <a:pt x="565" y="0"/>
                  </a:moveTo>
                  <a:lnTo>
                    <a:pt x="1" y="421"/>
                  </a:lnTo>
                  <a:lnTo>
                    <a:pt x="613" y="1302"/>
                  </a:lnTo>
                  <a:cubicBezTo>
                    <a:pt x="795" y="1158"/>
                    <a:pt x="986" y="1015"/>
                    <a:pt x="1187" y="890"/>
                  </a:cubicBezTo>
                  <a:lnTo>
                    <a:pt x="565" y="0"/>
                  </a:ln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26"/>
            <p:cNvSpPr/>
            <p:nvPr/>
          </p:nvSpPr>
          <p:spPr>
            <a:xfrm>
              <a:off x="4242452" y="2036766"/>
              <a:ext cx="31433" cy="34191"/>
            </a:xfrm>
            <a:custGeom>
              <a:avLst/>
              <a:gdLst/>
              <a:ahLst/>
              <a:cxnLst/>
              <a:rect l="l" t="t" r="r" b="b"/>
              <a:pathLst>
                <a:path w="1197" h="1302" extrusionOk="0">
                  <a:moveTo>
                    <a:pt x="622" y="0"/>
                  </a:moveTo>
                  <a:lnTo>
                    <a:pt x="0" y="890"/>
                  </a:lnTo>
                  <a:cubicBezTo>
                    <a:pt x="201" y="1015"/>
                    <a:pt x="392" y="1158"/>
                    <a:pt x="574" y="1302"/>
                  </a:cubicBezTo>
                  <a:lnTo>
                    <a:pt x="1196" y="421"/>
                  </a:lnTo>
                  <a:lnTo>
                    <a:pt x="622" y="0"/>
                  </a:ln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26"/>
            <p:cNvSpPr/>
            <p:nvPr/>
          </p:nvSpPr>
          <p:spPr>
            <a:xfrm>
              <a:off x="4152222" y="2009613"/>
              <a:ext cx="31932" cy="32457"/>
            </a:xfrm>
            <a:custGeom>
              <a:avLst/>
              <a:gdLst/>
              <a:ahLst/>
              <a:cxnLst/>
              <a:rect l="l" t="t" r="r" b="b"/>
              <a:pathLst>
                <a:path w="1216" h="1236" extrusionOk="0">
                  <a:moveTo>
                    <a:pt x="0" y="0"/>
                  </a:moveTo>
                  <a:lnTo>
                    <a:pt x="0" y="1235"/>
                  </a:lnTo>
                  <a:cubicBezTo>
                    <a:pt x="201" y="1206"/>
                    <a:pt x="405" y="1192"/>
                    <a:pt x="608" y="1192"/>
                  </a:cubicBezTo>
                  <a:cubicBezTo>
                    <a:pt x="811" y="1192"/>
                    <a:pt x="1015" y="1206"/>
                    <a:pt x="1216" y="1235"/>
                  </a:cubicBezTo>
                  <a:lnTo>
                    <a:pt x="1216" y="0"/>
                  </a:ln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26"/>
            <p:cNvSpPr/>
            <p:nvPr/>
          </p:nvSpPr>
          <p:spPr>
            <a:xfrm>
              <a:off x="4023785" y="2036766"/>
              <a:ext cx="288807" cy="288781"/>
            </a:xfrm>
            <a:custGeom>
              <a:avLst/>
              <a:gdLst/>
              <a:ahLst/>
              <a:cxnLst/>
              <a:rect l="l" t="t" r="r" b="b"/>
              <a:pathLst>
                <a:path w="10998" h="10997" extrusionOk="0">
                  <a:moveTo>
                    <a:pt x="5494" y="0"/>
                  </a:moveTo>
                  <a:cubicBezTo>
                    <a:pt x="2460" y="0"/>
                    <a:pt x="1" y="2460"/>
                    <a:pt x="1" y="5493"/>
                  </a:cubicBezTo>
                  <a:cubicBezTo>
                    <a:pt x="1" y="8537"/>
                    <a:pt x="2460" y="10996"/>
                    <a:pt x="5494" y="10996"/>
                  </a:cubicBezTo>
                  <a:cubicBezTo>
                    <a:pt x="8538" y="10996"/>
                    <a:pt x="10997" y="8537"/>
                    <a:pt x="10997" y="5493"/>
                  </a:cubicBezTo>
                  <a:cubicBezTo>
                    <a:pt x="10997" y="2460"/>
                    <a:pt x="8538" y="0"/>
                    <a:pt x="5494" y="0"/>
                  </a:cubicBezTo>
                  <a:close/>
                </a:path>
              </a:pathLst>
            </a:custGeom>
            <a:solidFill>
              <a:srgbClr val="E79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26"/>
            <p:cNvSpPr/>
            <p:nvPr/>
          </p:nvSpPr>
          <p:spPr>
            <a:xfrm>
              <a:off x="4037624" y="2060111"/>
              <a:ext cx="251597" cy="242065"/>
            </a:xfrm>
            <a:custGeom>
              <a:avLst/>
              <a:gdLst/>
              <a:ahLst/>
              <a:cxnLst/>
              <a:rect l="l" t="t" r="r" b="b"/>
              <a:pathLst>
                <a:path w="9581" h="9218" extrusionOk="0">
                  <a:moveTo>
                    <a:pt x="4968" y="1"/>
                  </a:moveTo>
                  <a:cubicBezTo>
                    <a:pt x="3771" y="1"/>
                    <a:pt x="2595" y="469"/>
                    <a:pt x="1713" y="1351"/>
                  </a:cubicBezTo>
                  <a:cubicBezTo>
                    <a:pt x="393" y="2671"/>
                    <a:pt x="0" y="4652"/>
                    <a:pt x="718" y="6375"/>
                  </a:cubicBezTo>
                  <a:cubicBezTo>
                    <a:pt x="1426" y="8098"/>
                    <a:pt x="3111" y="9217"/>
                    <a:pt x="4967" y="9217"/>
                  </a:cubicBezTo>
                  <a:cubicBezTo>
                    <a:pt x="7513" y="9217"/>
                    <a:pt x="9571" y="7150"/>
                    <a:pt x="9580" y="4614"/>
                  </a:cubicBezTo>
                  <a:cubicBezTo>
                    <a:pt x="9580" y="2748"/>
                    <a:pt x="8451" y="1063"/>
                    <a:pt x="6738" y="355"/>
                  </a:cubicBezTo>
                  <a:cubicBezTo>
                    <a:pt x="6165" y="117"/>
                    <a:pt x="5564" y="1"/>
                    <a:pt x="4968" y="1"/>
                  </a:cubicBez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26"/>
            <p:cNvSpPr/>
            <p:nvPr/>
          </p:nvSpPr>
          <p:spPr>
            <a:xfrm>
              <a:off x="4054194" y="2076340"/>
              <a:ext cx="217932" cy="209739"/>
            </a:xfrm>
            <a:custGeom>
              <a:avLst/>
              <a:gdLst/>
              <a:ahLst/>
              <a:cxnLst/>
              <a:rect l="l" t="t" r="r" b="b"/>
              <a:pathLst>
                <a:path w="8299" h="7987" extrusionOk="0">
                  <a:moveTo>
                    <a:pt x="4310" y="0"/>
                  </a:moveTo>
                  <a:cubicBezTo>
                    <a:pt x="3269" y="0"/>
                    <a:pt x="2246" y="404"/>
                    <a:pt x="1484" y="1173"/>
                  </a:cubicBezTo>
                  <a:cubicBezTo>
                    <a:pt x="345" y="2312"/>
                    <a:pt x="1" y="4025"/>
                    <a:pt x="623" y="5518"/>
                  </a:cubicBezTo>
                  <a:cubicBezTo>
                    <a:pt x="1235" y="7011"/>
                    <a:pt x="2690" y="7987"/>
                    <a:pt x="4308" y="7987"/>
                  </a:cubicBezTo>
                  <a:cubicBezTo>
                    <a:pt x="6509" y="7977"/>
                    <a:pt x="8298" y="6197"/>
                    <a:pt x="8298" y="3996"/>
                  </a:cubicBezTo>
                  <a:cubicBezTo>
                    <a:pt x="8298" y="2379"/>
                    <a:pt x="7332" y="924"/>
                    <a:pt x="5839" y="302"/>
                  </a:cubicBezTo>
                  <a:cubicBezTo>
                    <a:pt x="5345" y="99"/>
                    <a:pt x="4825" y="0"/>
                    <a:pt x="4310" y="0"/>
                  </a:cubicBezTo>
                  <a:close/>
                </a:path>
              </a:pathLst>
            </a:custGeom>
            <a:solidFill>
              <a:srgbClr val="E3B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26"/>
            <p:cNvSpPr/>
            <p:nvPr/>
          </p:nvSpPr>
          <p:spPr>
            <a:xfrm>
              <a:off x="4162516" y="2109821"/>
              <a:ext cx="11344" cy="74736"/>
            </a:xfrm>
            <a:custGeom>
              <a:avLst/>
              <a:gdLst/>
              <a:ahLst/>
              <a:cxnLst/>
              <a:rect l="l" t="t" r="r" b="b"/>
              <a:pathLst>
                <a:path w="432" h="2846" extrusionOk="0">
                  <a:moveTo>
                    <a:pt x="216" y="1"/>
                  </a:moveTo>
                  <a:cubicBezTo>
                    <a:pt x="108" y="1"/>
                    <a:pt x="1" y="75"/>
                    <a:pt x="10" y="223"/>
                  </a:cubicBezTo>
                  <a:lnTo>
                    <a:pt x="10" y="2635"/>
                  </a:lnTo>
                  <a:cubicBezTo>
                    <a:pt x="10" y="2750"/>
                    <a:pt x="106" y="2845"/>
                    <a:pt x="211" y="2845"/>
                  </a:cubicBezTo>
                  <a:cubicBezTo>
                    <a:pt x="326" y="2836"/>
                    <a:pt x="422" y="2750"/>
                    <a:pt x="422" y="2635"/>
                  </a:cubicBezTo>
                  <a:lnTo>
                    <a:pt x="422" y="223"/>
                  </a:lnTo>
                  <a:cubicBezTo>
                    <a:pt x="431" y="75"/>
                    <a:pt x="324" y="1"/>
                    <a:pt x="216" y="1"/>
                  </a:cubicBezTo>
                  <a:close/>
                </a:path>
              </a:pathLst>
            </a:custGeom>
            <a:solidFill>
              <a:srgbClr val="8351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26"/>
            <p:cNvSpPr/>
            <p:nvPr/>
          </p:nvSpPr>
          <p:spPr>
            <a:xfrm>
              <a:off x="4245970" y="2009561"/>
              <a:ext cx="55803" cy="47294"/>
            </a:xfrm>
            <a:custGeom>
              <a:avLst/>
              <a:gdLst/>
              <a:ahLst/>
              <a:cxnLst/>
              <a:rect l="l" t="t" r="r" b="b"/>
              <a:pathLst>
                <a:path w="2125" h="1801" extrusionOk="0">
                  <a:moveTo>
                    <a:pt x="584" y="1"/>
                  </a:moveTo>
                  <a:cubicBezTo>
                    <a:pt x="494" y="1"/>
                    <a:pt x="403" y="41"/>
                    <a:pt x="345" y="117"/>
                  </a:cubicBezTo>
                  <a:lnTo>
                    <a:pt x="96" y="462"/>
                  </a:lnTo>
                  <a:cubicBezTo>
                    <a:pt x="0" y="596"/>
                    <a:pt x="29" y="778"/>
                    <a:pt x="163" y="864"/>
                  </a:cubicBezTo>
                  <a:lnTo>
                    <a:pt x="1378" y="1744"/>
                  </a:lnTo>
                  <a:cubicBezTo>
                    <a:pt x="1431" y="1782"/>
                    <a:pt x="1490" y="1801"/>
                    <a:pt x="1549" y="1801"/>
                  </a:cubicBezTo>
                  <a:cubicBezTo>
                    <a:pt x="1637" y="1801"/>
                    <a:pt x="1722" y="1758"/>
                    <a:pt x="1780" y="1677"/>
                  </a:cubicBezTo>
                  <a:lnTo>
                    <a:pt x="2029" y="1333"/>
                  </a:lnTo>
                  <a:cubicBezTo>
                    <a:pt x="2125" y="1199"/>
                    <a:pt x="2096" y="1026"/>
                    <a:pt x="1962" y="931"/>
                  </a:cubicBezTo>
                  <a:lnTo>
                    <a:pt x="747" y="50"/>
                  </a:lnTo>
                  <a:cubicBezTo>
                    <a:pt x="698" y="17"/>
                    <a:pt x="641" y="1"/>
                    <a:pt x="584" y="1"/>
                  </a:cubicBez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26"/>
            <p:cNvSpPr/>
            <p:nvPr/>
          </p:nvSpPr>
          <p:spPr>
            <a:xfrm>
              <a:off x="4034604" y="2009561"/>
              <a:ext cx="55829" cy="47294"/>
            </a:xfrm>
            <a:custGeom>
              <a:avLst/>
              <a:gdLst/>
              <a:ahLst/>
              <a:cxnLst/>
              <a:rect l="l" t="t" r="r" b="b"/>
              <a:pathLst>
                <a:path w="2126" h="1801" extrusionOk="0">
                  <a:moveTo>
                    <a:pt x="1545" y="1"/>
                  </a:moveTo>
                  <a:cubicBezTo>
                    <a:pt x="1488" y="1"/>
                    <a:pt x="1430" y="17"/>
                    <a:pt x="1379" y="50"/>
                  </a:cubicBezTo>
                  <a:lnTo>
                    <a:pt x="163" y="931"/>
                  </a:lnTo>
                  <a:cubicBezTo>
                    <a:pt x="29" y="1026"/>
                    <a:pt x="0" y="1199"/>
                    <a:pt x="96" y="1333"/>
                  </a:cubicBezTo>
                  <a:lnTo>
                    <a:pt x="345" y="1677"/>
                  </a:lnTo>
                  <a:cubicBezTo>
                    <a:pt x="403" y="1758"/>
                    <a:pt x="492" y="1801"/>
                    <a:pt x="581" y="1801"/>
                  </a:cubicBezTo>
                  <a:cubicBezTo>
                    <a:pt x="639" y="1801"/>
                    <a:pt x="698" y="1782"/>
                    <a:pt x="747" y="1744"/>
                  </a:cubicBezTo>
                  <a:lnTo>
                    <a:pt x="1962" y="864"/>
                  </a:lnTo>
                  <a:cubicBezTo>
                    <a:pt x="2096" y="778"/>
                    <a:pt x="2125" y="596"/>
                    <a:pt x="2029" y="462"/>
                  </a:cubicBezTo>
                  <a:lnTo>
                    <a:pt x="1780" y="117"/>
                  </a:lnTo>
                  <a:cubicBezTo>
                    <a:pt x="1722" y="41"/>
                    <a:pt x="1635" y="1"/>
                    <a:pt x="1545" y="1"/>
                  </a:cubicBez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26"/>
            <p:cNvSpPr/>
            <p:nvPr/>
          </p:nvSpPr>
          <p:spPr>
            <a:xfrm>
              <a:off x="4133368" y="1970407"/>
              <a:ext cx="69642" cy="41753"/>
            </a:xfrm>
            <a:custGeom>
              <a:avLst/>
              <a:gdLst/>
              <a:ahLst/>
              <a:cxnLst/>
              <a:rect l="l" t="t" r="r" b="b"/>
              <a:pathLst>
                <a:path w="2652" h="1590" extrusionOk="0">
                  <a:moveTo>
                    <a:pt x="336" y="1"/>
                  </a:moveTo>
                  <a:cubicBezTo>
                    <a:pt x="154" y="1"/>
                    <a:pt x="1" y="144"/>
                    <a:pt x="1" y="335"/>
                  </a:cubicBezTo>
                  <a:lnTo>
                    <a:pt x="1" y="1254"/>
                  </a:lnTo>
                  <a:cubicBezTo>
                    <a:pt x="1" y="1446"/>
                    <a:pt x="154" y="1589"/>
                    <a:pt x="336" y="1589"/>
                  </a:cubicBezTo>
                  <a:lnTo>
                    <a:pt x="2317" y="1589"/>
                  </a:lnTo>
                  <a:cubicBezTo>
                    <a:pt x="2498" y="1589"/>
                    <a:pt x="2652" y="1446"/>
                    <a:pt x="2652" y="1254"/>
                  </a:cubicBezTo>
                  <a:lnTo>
                    <a:pt x="2652" y="335"/>
                  </a:lnTo>
                  <a:cubicBezTo>
                    <a:pt x="2652" y="144"/>
                    <a:pt x="2498" y="1"/>
                    <a:pt x="2317" y="1"/>
                  </a:cubicBezTo>
                  <a:close/>
                </a:path>
              </a:pathLst>
            </a:custGeom>
            <a:solidFill>
              <a:srgbClr val="F1C4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26"/>
            <p:cNvSpPr/>
            <p:nvPr/>
          </p:nvSpPr>
          <p:spPr>
            <a:xfrm>
              <a:off x="4153719" y="2166674"/>
              <a:ext cx="28676" cy="28939"/>
            </a:xfrm>
            <a:custGeom>
              <a:avLst/>
              <a:gdLst/>
              <a:ahLst/>
              <a:cxnLst/>
              <a:rect l="l" t="t" r="r" b="b"/>
              <a:pathLst>
                <a:path w="1092" h="1102" extrusionOk="0">
                  <a:moveTo>
                    <a:pt x="546" y="1"/>
                  </a:moveTo>
                  <a:cubicBezTo>
                    <a:pt x="250" y="1"/>
                    <a:pt x="1" y="250"/>
                    <a:pt x="1" y="546"/>
                  </a:cubicBezTo>
                  <a:cubicBezTo>
                    <a:pt x="1" y="853"/>
                    <a:pt x="250" y="1101"/>
                    <a:pt x="546" y="1101"/>
                  </a:cubicBezTo>
                  <a:cubicBezTo>
                    <a:pt x="852" y="1101"/>
                    <a:pt x="1092" y="853"/>
                    <a:pt x="1092" y="546"/>
                  </a:cubicBezTo>
                  <a:cubicBezTo>
                    <a:pt x="1092" y="250"/>
                    <a:pt x="852" y="1"/>
                    <a:pt x="546" y="1"/>
                  </a:cubicBezTo>
                  <a:close/>
                </a:path>
              </a:pathLst>
            </a:custGeom>
            <a:solidFill>
              <a:srgbClr val="8351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9" name="Google Shape;1079;p26"/>
          <p:cNvGrpSpPr/>
          <p:nvPr/>
        </p:nvGrpSpPr>
        <p:grpSpPr>
          <a:xfrm>
            <a:off x="3468839" y="3669247"/>
            <a:ext cx="423090" cy="437149"/>
            <a:chOff x="3506939" y="3669247"/>
            <a:chExt cx="423090" cy="437149"/>
          </a:xfrm>
        </p:grpSpPr>
        <p:sp>
          <p:nvSpPr>
            <p:cNvPr id="1080" name="Google Shape;1080;p26"/>
            <p:cNvSpPr/>
            <p:nvPr/>
          </p:nvSpPr>
          <p:spPr>
            <a:xfrm>
              <a:off x="3575768" y="4002474"/>
              <a:ext cx="108701" cy="103922"/>
            </a:xfrm>
            <a:custGeom>
              <a:avLst/>
              <a:gdLst/>
              <a:ahLst/>
              <a:cxnLst/>
              <a:rect l="l" t="t" r="r" b="b"/>
              <a:pathLst>
                <a:path w="5845" h="5588" extrusionOk="0">
                  <a:moveTo>
                    <a:pt x="4394" y="1"/>
                  </a:moveTo>
                  <a:cubicBezTo>
                    <a:pt x="4053" y="1"/>
                    <a:pt x="3711" y="132"/>
                    <a:pt x="3448" y="395"/>
                  </a:cubicBezTo>
                  <a:lnTo>
                    <a:pt x="505" y="3338"/>
                  </a:lnTo>
                  <a:cubicBezTo>
                    <a:pt x="0" y="3843"/>
                    <a:pt x="0" y="4684"/>
                    <a:pt x="505" y="5210"/>
                  </a:cubicBezTo>
                  <a:cubicBezTo>
                    <a:pt x="768" y="5462"/>
                    <a:pt x="1109" y="5588"/>
                    <a:pt x="1451" y="5588"/>
                  </a:cubicBezTo>
                  <a:cubicBezTo>
                    <a:pt x="1792" y="5588"/>
                    <a:pt x="2134" y="5462"/>
                    <a:pt x="2397" y="5210"/>
                  </a:cubicBezTo>
                  <a:lnTo>
                    <a:pt x="5340" y="2266"/>
                  </a:lnTo>
                  <a:cubicBezTo>
                    <a:pt x="5845" y="1762"/>
                    <a:pt x="5845" y="921"/>
                    <a:pt x="5340" y="395"/>
                  </a:cubicBezTo>
                  <a:cubicBezTo>
                    <a:pt x="5078" y="132"/>
                    <a:pt x="4736" y="1"/>
                    <a:pt x="4394"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26"/>
            <p:cNvSpPr/>
            <p:nvPr/>
          </p:nvSpPr>
          <p:spPr>
            <a:xfrm>
              <a:off x="3752498" y="4002474"/>
              <a:ext cx="109092" cy="103922"/>
            </a:xfrm>
            <a:custGeom>
              <a:avLst/>
              <a:gdLst/>
              <a:ahLst/>
              <a:cxnLst/>
              <a:rect l="l" t="t" r="r" b="b"/>
              <a:pathLst>
                <a:path w="5866" h="5588" extrusionOk="0">
                  <a:moveTo>
                    <a:pt x="1453" y="1"/>
                  </a:moveTo>
                  <a:cubicBezTo>
                    <a:pt x="1114" y="1"/>
                    <a:pt x="778" y="132"/>
                    <a:pt x="526" y="395"/>
                  </a:cubicBezTo>
                  <a:cubicBezTo>
                    <a:pt x="0" y="921"/>
                    <a:pt x="0" y="1762"/>
                    <a:pt x="526" y="2266"/>
                  </a:cubicBezTo>
                  <a:lnTo>
                    <a:pt x="3469" y="5210"/>
                  </a:lnTo>
                  <a:cubicBezTo>
                    <a:pt x="3732" y="5462"/>
                    <a:pt x="4074" y="5588"/>
                    <a:pt x="4413" y="5588"/>
                  </a:cubicBezTo>
                  <a:cubicBezTo>
                    <a:pt x="4752" y="5588"/>
                    <a:pt x="5088" y="5462"/>
                    <a:pt x="5340" y="5210"/>
                  </a:cubicBezTo>
                  <a:cubicBezTo>
                    <a:pt x="5866" y="4684"/>
                    <a:pt x="5866" y="3843"/>
                    <a:pt x="5340" y="3338"/>
                  </a:cubicBezTo>
                  <a:lnTo>
                    <a:pt x="2397" y="395"/>
                  </a:lnTo>
                  <a:cubicBezTo>
                    <a:pt x="2134" y="132"/>
                    <a:pt x="1792" y="1"/>
                    <a:pt x="1453"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26"/>
            <p:cNvSpPr/>
            <p:nvPr/>
          </p:nvSpPr>
          <p:spPr>
            <a:xfrm>
              <a:off x="3567938" y="3781073"/>
              <a:ext cx="301091" cy="301091"/>
            </a:xfrm>
            <a:custGeom>
              <a:avLst/>
              <a:gdLst/>
              <a:ahLst/>
              <a:cxnLst/>
              <a:rect l="l" t="t" r="r" b="b"/>
              <a:pathLst>
                <a:path w="16190" h="16190" extrusionOk="0">
                  <a:moveTo>
                    <a:pt x="8095" y="1"/>
                  </a:moveTo>
                  <a:cubicBezTo>
                    <a:pt x="3638" y="1"/>
                    <a:pt x="1" y="3617"/>
                    <a:pt x="1" y="8095"/>
                  </a:cubicBezTo>
                  <a:cubicBezTo>
                    <a:pt x="1" y="12573"/>
                    <a:pt x="3638" y="16189"/>
                    <a:pt x="8095" y="16189"/>
                  </a:cubicBezTo>
                  <a:cubicBezTo>
                    <a:pt x="12573" y="16189"/>
                    <a:pt x="16189" y="12573"/>
                    <a:pt x="16189" y="8095"/>
                  </a:cubicBezTo>
                  <a:cubicBezTo>
                    <a:pt x="16189" y="3617"/>
                    <a:pt x="12573" y="1"/>
                    <a:pt x="8095" y="1"/>
                  </a:cubicBezTo>
                  <a:close/>
                </a:path>
              </a:pathLst>
            </a:custGeom>
            <a:solidFill>
              <a:srgbClr val="FF96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26"/>
            <p:cNvSpPr/>
            <p:nvPr/>
          </p:nvSpPr>
          <p:spPr>
            <a:xfrm>
              <a:off x="3594439" y="3809843"/>
              <a:ext cx="259342" cy="243869"/>
            </a:xfrm>
            <a:custGeom>
              <a:avLst/>
              <a:gdLst/>
              <a:ahLst/>
              <a:cxnLst/>
              <a:rect l="l" t="t" r="r" b="b"/>
              <a:pathLst>
                <a:path w="13945" h="13113" extrusionOk="0">
                  <a:moveTo>
                    <a:pt x="6722" y="1"/>
                  </a:moveTo>
                  <a:cubicBezTo>
                    <a:pt x="3431" y="1"/>
                    <a:pt x="257" y="2483"/>
                    <a:pt x="131" y="6338"/>
                  </a:cubicBezTo>
                  <a:cubicBezTo>
                    <a:pt x="1" y="10371"/>
                    <a:pt x="3274" y="13112"/>
                    <a:pt x="6717" y="13112"/>
                  </a:cubicBezTo>
                  <a:cubicBezTo>
                    <a:pt x="8264" y="13112"/>
                    <a:pt x="9846" y="12559"/>
                    <a:pt x="11169" y="11321"/>
                  </a:cubicBezTo>
                  <a:cubicBezTo>
                    <a:pt x="13818" y="8861"/>
                    <a:pt x="13944" y="4698"/>
                    <a:pt x="11464" y="2091"/>
                  </a:cubicBezTo>
                  <a:cubicBezTo>
                    <a:pt x="10113" y="648"/>
                    <a:pt x="8402" y="1"/>
                    <a:pt x="6722" y="1"/>
                  </a:cubicBezTo>
                  <a:close/>
                </a:path>
              </a:pathLst>
            </a:custGeom>
            <a:solidFill>
              <a:srgbClr val="FFB2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26"/>
            <p:cNvSpPr/>
            <p:nvPr/>
          </p:nvSpPr>
          <p:spPr>
            <a:xfrm>
              <a:off x="3553860" y="3669247"/>
              <a:ext cx="329638" cy="88393"/>
            </a:xfrm>
            <a:custGeom>
              <a:avLst/>
              <a:gdLst/>
              <a:ahLst/>
              <a:cxnLst/>
              <a:rect l="l" t="t" r="r" b="b"/>
              <a:pathLst>
                <a:path w="17725" h="4753" extrusionOk="0">
                  <a:moveTo>
                    <a:pt x="7002" y="1"/>
                  </a:moveTo>
                  <a:cubicBezTo>
                    <a:pt x="5677" y="22"/>
                    <a:pt x="4458" y="716"/>
                    <a:pt x="3785" y="1851"/>
                  </a:cubicBezTo>
                  <a:lnTo>
                    <a:pt x="3491" y="2355"/>
                  </a:lnTo>
                  <a:cubicBezTo>
                    <a:pt x="3196" y="2818"/>
                    <a:pt x="2692" y="3112"/>
                    <a:pt x="2124" y="3112"/>
                  </a:cubicBezTo>
                  <a:lnTo>
                    <a:pt x="1094" y="3112"/>
                  </a:lnTo>
                  <a:cubicBezTo>
                    <a:pt x="1" y="3112"/>
                    <a:pt x="1" y="4752"/>
                    <a:pt x="1094" y="4752"/>
                  </a:cubicBezTo>
                  <a:lnTo>
                    <a:pt x="2124" y="4752"/>
                  </a:lnTo>
                  <a:cubicBezTo>
                    <a:pt x="3260" y="4752"/>
                    <a:pt x="4311" y="4164"/>
                    <a:pt x="4899" y="3196"/>
                  </a:cubicBezTo>
                  <a:lnTo>
                    <a:pt x="5194" y="2692"/>
                  </a:lnTo>
                  <a:cubicBezTo>
                    <a:pt x="5572" y="2040"/>
                    <a:pt x="6266" y="1662"/>
                    <a:pt x="7002" y="1662"/>
                  </a:cubicBezTo>
                  <a:lnTo>
                    <a:pt x="10450" y="1662"/>
                  </a:lnTo>
                  <a:cubicBezTo>
                    <a:pt x="11186" y="1662"/>
                    <a:pt x="11880" y="2040"/>
                    <a:pt x="12258" y="2671"/>
                  </a:cubicBezTo>
                  <a:lnTo>
                    <a:pt x="12552" y="3175"/>
                  </a:lnTo>
                  <a:cubicBezTo>
                    <a:pt x="13141" y="4143"/>
                    <a:pt x="14192" y="4752"/>
                    <a:pt x="15328" y="4752"/>
                  </a:cubicBezTo>
                  <a:lnTo>
                    <a:pt x="16631" y="4752"/>
                  </a:lnTo>
                  <a:cubicBezTo>
                    <a:pt x="17724" y="4752"/>
                    <a:pt x="17724" y="3112"/>
                    <a:pt x="16631" y="3112"/>
                  </a:cubicBezTo>
                  <a:lnTo>
                    <a:pt x="15328" y="3112"/>
                  </a:lnTo>
                  <a:cubicBezTo>
                    <a:pt x="14781" y="3112"/>
                    <a:pt x="14255" y="2818"/>
                    <a:pt x="13982" y="2355"/>
                  </a:cubicBezTo>
                  <a:lnTo>
                    <a:pt x="13688" y="1851"/>
                  </a:lnTo>
                  <a:cubicBezTo>
                    <a:pt x="12994" y="716"/>
                    <a:pt x="11774" y="22"/>
                    <a:pt x="10450" y="1"/>
                  </a:cubicBezTo>
                  <a:close/>
                </a:path>
              </a:pathLst>
            </a:custGeom>
            <a:solidFill>
              <a:srgbClr val="FF77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26"/>
            <p:cNvSpPr/>
            <p:nvPr/>
          </p:nvSpPr>
          <p:spPr>
            <a:xfrm>
              <a:off x="3561689" y="3777465"/>
              <a:ext cx="86031" cy="83483"/>
            </a:xfrm>
            <a:custGeom>
              <a:avLst/>
              <a:gdLst/>
              <a:ahLst/>
              <a:cxnLst/>
              <a:rect l="l" t="t" r="r" b="b"/>
              <a:pathLst>
                <a:path w="4626" h="4489" extrusionOk="0">
                  <a:moveTo>
                    <a:pt x="865" y="0"/>
                  </a:moveTo>
                  <a:cubicBezTo>
                    <a:pt x="663" y="0"/>
                    <a:pt x="463" y="79"/>
                    <a:pt x="316" y="237"/>
                  </a:cubicBezTo>
                  <a:cubicBezTo>
                    <a:pt x="0" y="552"/>
                    <a:pt x="0" y="1057"/>
                    <a:pt x="316" y="1351"/>
                  </a:cubicBezTo>
                  <a:lnTo>
                    <a:pt x="3196" y="4252"/>
                  </a:lnTo>
                  <a:cubicBezTo>
                    <a:pt x="3354" y="4410"/>
                    <a:pt x="3559" y="4489"/>
                    <a:pt x="3764" y="4489"/>
                  </a:cubicBezTo>
                  <a:cubicBezTo>
                    <a:pt x="3969" y="4489"/>
                    <a:pt x="4174" y="4410"/>
                    <a:pt x="4331" y="4252"/>
                  </a:cubicBezTo>
                  <a:cubicBezTo>
                    <a:pt x="4626" y="3937"/>
                    <a:pt x="4626" y="3432"/>
                    <a:pt x="4331" y="3117"/>
                  </a:cubicBezTo>
                  <a:lnTo>
                    <a:pt x="1430" y="237"/>
                  </a:lnTo>
                  <a:cubicBezTo>
                    <a:pt x="1272" y="79"/>
                    <a:pt x="1067" y="0"/>
                    <a:pt x="865" y="0"/>
                  </a:cubicBezTo>
                  <a:close/>
                </a:path>
              </a:pathLst>
            </a:custGeom>
            <a:solidFill>
              <a:srgbClr val="C84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26"/>
            <p:cNvSpPr/>
            <p:nvPr/>
          </p:nvSpPr>
          <p:spPr>
            <a:xfrm>
              <a:off x="3789247" y="3777465"/>
              <a:ext cx="86422" cy="83483"/>
            </a:xfrm>
            <a:custGeom>
              <a:avLst/>
              <a:gdLst/>
              <a:ahLst/>
              <a:cxnLst/>
              <a:rect l="l" t="t" r="r" b="b"/>
              <a:pathLst>
                <a:path w="4647" h="4489" extrusionOk="0">
                  <a:moveTo>
                    <a:pt x="3766" y="0"/>
                  </a:moveTo>
                  <a:cubicBezTo>
                    <a:pt x="3564" y="0"/>
                    <a:pt x="3364" y="79"/>
                    <a:pt x="3217" y="237"/>
                  </a:cubicBezTo>
                  <a:lnTo>
                    <a:pt x="316" y="3117"/>
                  </a:lnTo>
                  <a:cubicBezTo>
                    <a:pt x="0" y="3432"/>
                    <a:pt x="0" y="3937"/>
                    <a:pt x="316" y="4252"/>
                  </a:cubicBezTo>
                  <a:cubicBezTo>
                    <a:pt x="473" y="4410"/>
                    <a:pt x="678" y="4489"/>
                    <a:pt x="883" y="4489"/>
                  </a:cubicBezTo>
                  <a:cubicBezTo>
                    <a:pt x="1088" y="4489"/>
                    <a:pt x="1293" y="4410"/>
                    <a:pt x="1451" y="4252"/>
                  </a:cubicBezTo>
                  <a:lnTo>
                    <a:pt x="4331" y="1351"/>
                  </a:lnTo>
                  <a:cubicBezTo>
                    <a:pt x="4647" y="1057"/>
                    <a:pt x="4647" y="552"/>
                    <a:pt x="4331" y="237"/>
                  </a:cubicBezTo>
                  <a:cubicBezTo>
                    <a:pt x="4174" y="79"/>
                    <a:pt x="3969" y="0"/>
                    <a:pt x="3766" y="0"/>
                  </a:cubicBezTo>
                  <a:close/>
                </a:path>
              </a:pathLst>
            </a:custGeom>
            <a:solidFill>
              <a:srgbClr val="C84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26"/>
            <p:cNvSpPr/>
            <p:nvPr/>
          </p:nvSpPr>
          <p:spPr>
            <a:xfrm>
              <a:off x="3700872" y="3840119"/>
              <a:ext cx="32862" cy="117312"/>
            </a:xfrm>
            <a:custGeom>
              <a:avLst/>
              <a:gdLst/>
              <a:ahLst/>
              <a:cxnLst/>
              <a:rect l="l" t="t" r="r" b="b"/>
              <a:pathLst>
                <a:path w="1767" h="6308" extrusionOk="0">
                  <a:moveTo>
                    <a:pt x="884" y="0"/>
                  </a:moveTo>
                  <a:cubicBezTo>
                    <a:pt x="379" y="0"/>
                    <a:pt x="1" y="400"/>
                    <a:pt x="1" y="883"/>
                  </a:cubicBezTo>
                  <a:lnTo>
                    <a:pt x="1" y="5425"/>
                  </a:lnTo>
                  <a:cubicBezTo>
                    <a:pt x="1" y="5908"/>
                    <a:pt x="379" y="6308"/>
                    <a:pt x="884" y="6308"/>
                  </a:cubicBezTo>
                  <a:cubicBezTo>
                    <a:pt x="1367" y="6308"/>
                    <a:pt x="1746" y="5908"/>
                    <a:pt x="1767" y="5425"/>
                  </a:cubicBezTo>
                  <a:lnTo>
                    <a:pt x="1767" y="883"/>
                  </a:lnTo>
                  <a:cubicBezTo>
                    <a:pt x="1746" y="400"/>
                    <a:pt x="1367" y="21"/>
                    <a:pt x="884" y="0"/>
                  </a:cubicBezTo>
                  <a:close/>
                </a:path>
              </a:pathLst>
            </a:custGeom>
            <a:solidFill>
              <a:srgbClr val="C84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26"/>
            <p:cNvSpPr/>
            <p:nvPr/>
          </p:nvSpPr>
          <p:spPr>
            <a:xfrm>
              <a:off x="3699310" y="3925351"/>
              <a:ext cx="80954" cy="77830"/>
            </a:xfrm>
            <a:custGeom>
              <a:avLst/>
              <a:gdLst/>
              <a:ahLst/>
              <a:cxnLst/>
              <a:rect l="l" t="t" r="r" b="b"/>
              <a:pathLst>
                <a:path w="4353" h="4185" extrusionOk="0">
                  <a:moveTo>
                    <a:pt x="957" y="1"/>
                  </a:moveTo>
                  <a:cubicBezTo>
                    <a:pt x="731" y="1"/>
                    <a:pt x="505" y="85"/>
                    <a:pt x="337" y="253"/>
                  </a:cubicBezTo>
                  <a:cubicBezTo>
                    <a:pt x="1" y="589"/>
                    <a:pt x="1" y="1157"/>
                    <a:pt x="337" y="1493"/>
                  </a:cubicBezTo>
                  <a:lnTo>
                    <a:pt x="2776" y="3932"/>
                  </a:lnTo>
                  <a:cubicBezTo>
                    <a:pt x="2944" y="4100"/>
                    <a:pt x="3170" y="4185"/>
                    <a:pt x="3396" y="4185"/>
                  </a:cubicBezTo>
                  <a:cubicBezTo>
                    <a:pt x="3622" y="4185"/>
                    <a:pt x="3848" y="4100"/>
                    <a:pt x="4016" y="3932"/>
                  </a:cubicBezTo>
                  <a:cubicBezTo>
                    <a:pt x="4353" y="3596"/>
                    <a:pt x="4353" y="3028"/>
                    <a:pt x="4016" y="2692"/>
                  </a:cubicBezTo>
                  <a:lnTo>
                    <a:pt x="1578" y="253"/>
                  </a:lnTo>
                  <a:cubicBezTo>
                    <a:pt x="1409" y="85"/>
                    <a:pt x="1183" y="1"/>
                    <a:pt x="957"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26"/>
            <p:cNvSpPr/>
            <p:nvPr/>
          </p:nvSpPr>
          <p:spPr>
            <a:xfrm>
              <a:off x="3526503" y="3724090"/>
              <a:ext cx="96204" cy="76454"/>
            </a:xfrm>
            <a:custGeom>
              <a:avLst/>
              <a:gdLst/>
              <a:ahLst/>
              <a:cxnLst/>
              <a:rect l="l" t="t" r="r" b="b"/>
              <a:pathLst>
                <a:path w="5173" h="4111" extrusionOk="0">
                  <a:moveTo>
                    <a:pt x="2313" y="0"/>
                  </a:moveTo>
                  <a:cubicBezTo>
                    <a:pt x="1530" y="0"/>
                    <a:pt x="746" y="300"/>
                    <a:pt x="147" y="899"/>
                  </a:cubicBezTo>
                  <a:lnTo>
                    <a:pt x="42" y="983"/>
                  </a:lnTo>
                  <a:cubicBezTo>
                    <a:pt x="0" y="1866"/>
                    <a:pt x="315" y="2728"/>
                    <a:pt x="946" y="3359"/>
                  </a:cubicBezTo>
                  <a:lnTo>
                    <a:pt x="1241" y="3653"/>
                  </a:lnTo>
                  <a:cubicBezTo>
                    <a:pt x="1545" y="3958"/>
                    <a:pt x="1940" y="4111"/>
                    <a:pt x="2334" y="4111"/>
                  </a:cubicBezTo>
                  <a:cubicBezTo>
                    <a:pt x="2728" y="4111"/>
                    <a:pt x="3122" y="3958"/>
                    <a:pt x="3427" y="3653"/>
                  </a:cubicBezTo>
                  <a:lnTo>
                    <a:pt x="5172" y="1908"/>
                  </a:lnTo>
                  <a:cubicBezTo>
                    <a:pt x="5109" y="1635"/>
                    <a:pt x="4983" y="1404"/>
                    <a:pt x="4773" y="1194"/>
                  </a:cubicBezTo>
                  <a:lnTo>
                    <a:pt x="4478" y="899"/>
                  </a:lnTo>
                  <a:cubicBezTo>
                    <a:pt x="3879" y="300"/>
                    <a:pt x="3096" y="0"/>
                    <a:pt x="2313" y="0"/>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26"/>
            <p:cNvSpPr/>
            <p:nvPr/>
          </p:nvSpPr>
          <p:spPr>
            <a:xfrm>
              <a:off x="3810745" y="3724295"/>
              <a:ext cx="119283" cy="111231"/>
            </a:xfrm>
            <a:custGeom>
              <a:avLst/>
              <a:gdLst/>
              <a:ahLst/>
              <a:cxnLst/>
              <a:rect l="l" t="t" r="r" b="b"/>
              <a:pathLst>
                <a:path w="6414" h="5981" extrusionOk="0">
                  <a:moveTo>
                    <a:pt x="3077" y="1"/>
                  </a:moveTo>
                  <a:cubicBezTo>
                    <a:pt x="2281" y="1"/>
                    <a:pt x="1496" y="306"/>
                    <a:pt x="905" y="909"/>
                  </a:cubicBezTo>
                  <a:lnTo>
                    <a:pt x="610" y="1204"/>
                  </a:lnTo>
                  <a:cubicBezTo>
                    <a:pt x="1" y="1792"/>
                    <a:pt x="1" y="2780"/>
                    <a:pt x="610" y="3369"/>
                  </a:cubicBezTo>
                  <a:lnTo>
                    <a:pt x="2755" y="5535"/>
                  </a:lnTo>
                  <a:cubicBezTo>
                    <a:pt x="3041" y="5821"/>
                    <a:pt x="3434" y="5980"/>
                    <a:pt x="3835" y="5980"/>
                  </a:cubicBezTo>
                  <a:cubicBezTo>
                    <a:pt x="4023" y="5980"/>
                    <a:pt x="4213" y="5945"/>
                    <a:pt x="4395" y="5871"/>
                  </a:cubicBezTo>
                  <a:cubicBezTo>
                    <a:pt x="4605" y="5787"/>
                    <a:pt x="4773" y="5682"/>
                    <a:pt x="4920" y="5535"/>
                  </a:cubicBezTo>
                  <a:lnTo>
                    <a:pt x="5236" y="5219"/>
                  </a:lnTo>
                  <a:cubicBezTo>
                    <a:pt x="6413" y="4021"/>
                    <a:pt x="6413" y="2087"/>
                    <a:pt x="5236" y="909"/>
                  </a:cubicBezTo>
                  <a:cubicBezTo>
                    <a:pt x="5089" y="762"/>
                    <a:pt x="4941" y="636"/>
                    <a:pt x="4794" y="510"/>
                  </a:cubicBezTo>
                  <a:cubicBezTo>
                    <a:pt x="4266" y="169"/>
                    <a:pt x="3668" y="1"/>
                    <a:pt x="3077"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26"/>
            <p:cNvSpPr/>
            <p:nvPr/>
          </p:nvSpPr>
          <p:spPr>
            <a:xfrm>
              <a:off x="3506939" y="3724090"/>
              <a:ext cx="118502" cy="111361"/>
            </a:xfrm>
            <a:custGeom>
              <a:avLst/>
              <a:gdLst/>
              <a:ahLst/>
              <a:cxnLst/>
              <a:rect l="l" t="t" r="r" b="b"/>
              <a:pathLst>
                <a:path w="6372" h="5988" extrusionOk="0">
                  <a:moveTo>
                    <a:pt x="3365" y="0"/>
                  </a:moveTo>
                  <a:cubicBezTo>
                    <a:pt x="2582" y="0"/>
                    <a:pt x="1798" y="300"/>
                    <a:pt x="1199" y="899"/>
                  </a:cubicBezTo>
                  <a:lnTo>
                    <a:pt x="1094" y="983"/>
                  </a:lnTo>
                  <a:cubicBezTo>
                    <a:pt x="1" y="2203"/>
                    <a:pt x="43" y="4074"/>
                    <a:pt x="1199" y="5230"/>
                  </a:cubicBezTo>
                  <a:lnTo>
                    <a:pt x="1494" y="5546"/>
                  </a:lnTo>
                  <a:cubicBezTo>
                    <a:pt x="1798" y="5840"/>
                    <a:pt x="2193" y="5987"/>
                    <a:pt x="2587" y="5987"/>
                  </a:cubicBezTo>
                  <a:cubicBezTo>
                    <a:pt x="2981" y="5987"/>
                    <a:pt x="3375" y="5840"/>
                    <a:pt x="3680" y="5546"/>
                  </a:cubicBezTo>
                  <a:lnTo>
                    <a:pt x="5825" y="3380"/>
                  </a:lnTo>
                  <a:cubicBezTo>
                    <a:pt x="6224" y="3002"/>
                    <a:pt x="6371" y="2434"/>
                    <a:pt x="6224" y="1908"/>
                  </a:cubicBezTo>
                  <a:cubicBezTo>
                    <a:pt x="6161" y="1635"/>
                    <a:pt x="6035" y="1404"/>
                    <a:pt x="5825" y="1215"/>
                  </a:cubicBezTo>
                  <a:lnTo>
                    <a:pt x="5530" y="899"/>
                  </a:lnTo>
                  <a:cubicBezTo>
                    <a:pt x="4931" y="300"/>
                    <a:pt x="4148" y="0"/>
                    <a:pt x="3365" y="0"/>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6596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35434" y="1335080"/>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“Paciência é a capacidade de </a:t>
            </a:r>
            <a:r>
              <a:rPr lang="pt-BR" sz="2400" b="1" i="1" u="sng" kern="100" dirty="0">
                <a:solidFill>
                  <a:schemeClr val="bg1"/>
                </a:solidFill>
                <a:highlight>
                  <a:srgbClr val="008000"/>
                </a:highlight>
                <a:latin typeface="Metropolis" panose="00000500000000000000" pitchFamily="50" charset="0"/>
                <a:ea typeface="Calibri" panose="020F0502020204030204" pitchFamily="34" charset="0"/>
                <a:cs typeface="Times New Roman" panose="02020603050405020304" pitchFamily="18" charset="0"/>
              </a:rPr>
              <a:t>suportar</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a tribulação sem recorrer ao pecado como válvula de escape.”</a:t>
            </a:r>
            <a:b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br>
            <a:endParaRPr sz="2400"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19D7445B-269D-C840-DECD-73B32F494BC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3</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78375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66035" y="1005223"/>
            <a:ext cx="8472931" cy="2015100"/>
          </a:xfrm>
          <a:prstGeom prst="rect">
            <a:avLst/>
          </a:prstGeom>
        </p:spPr>
        <p:txBody>
          <a:bodyPr spcFirstLastPara="1" wrap="square" lIns="91425" tIns="91425" rIns="91425" bIns="91425" anchor="ctr" anchorCtr="0">
            <a:noAutofit/>
          </a:bodyPr>
          <a:lstStyle/>
          <a:p>
            <a:r>
              <a:rPr lang="pt-BR" sz="2400" dirty="0">
                <a:solidFill>
                  <a:schemeClr val="bg1"/>
                </a:solidFill>
                <a:latin typeface="Metropolis" panose="00000500000000000000" pitchFamily="50" charset="0"/>
              </a:rPr>
              <a:t>¹³ Não sobreveio a vocês nenhuma tentação que não fosse humana; mas Deus é fiel e não permitirá que vocês sejam tentados além do que podem suportar; pelo contrário, </a:t>
            </a:r>
            <a:r>
              <a:rPr lang="pt-BR" sz="2400" b="1" i="1" u="sng" dirty="0">
                <a:solidFill>
                  <a:schemeClr val="bg1"/>
                </a:solidFill>
                <a:highlight>
                  <a:srgbClr val="008000"/>
                </a:highlight>
                <a:latin typeface="Metropolis" panose="00000500000000000000" pitchFamily="50" charset="0"/>
              </a:rPr>
              <a:t>juntamente com a tentação proverá livramento, para que vocês a possam suportar. </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1 Coríntios 10:13</a:t>
            </a:r>
            <a:endParaRPr sz="2400" dirty="0">
              <a:solidFill>
                <a:schemeClr val="bg1"/>
              </a:solidFill>
              <a:latin typeface="Metropolis" panose="00000500000000000000" pitchFamily="50" charset="0"/>
            </a:endParaRPr>
          </a:p>
        </p:txBody>
      </p:sp>
      <p:sp>
        <p:nvSpPr>
          <p:cNvPr id="4" name="Google Shape;556;p20">
            <a:extLst>
              <a:ext uri="{FF2B5EF4-FFF2-40B4-BE49-F238E27FC236}">
                <a16:creationId xmlns:a16="http://schemas.microsoft.com/office/drawing/2014/main" id="{A20697A8-4956-4347-7273-C9F358660AFD}"/>
              </a:ext>
            </a:extLst>
          </p:cNvPr>
          <p:cNvSpPr/>
          <p:nvPr/>
        </p:nvSpPr>
        <p:spPr>
          <a:xfrm>
            <a:off x="4084014" y="3636809"/>
            <a:ext cx="975972" cy="95004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3</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246728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35"/>
        <p:cNvGrpSpPr/>
        <p:nvPr/>
      </p:nvGrpSpPr>
      <p:grpSpPr>
        <a:xfrm>
          <a:off x="0" y="0"/>
          <a:ext cx="0" cy="0"/>
          <a:chOff x="0" y="0"/>
          <a:chExt cx="0" cy="0"/>
        </a:xfrm>
      </p:grpSpPr>
      <p:grpSp>
        <p:nvGrpSpPr>
          <p:cNvPr id="836" name="Google Shape;836;p23"/>
          <p:cNvGrpSpPr/>
          <p:nvPr/>
        </p:nvGrpSpPr>
        <p:grpSpPr>
          <a:xfrm>
            <a:off x="1273341" y="1805585"/>
            <a:ext cx="1063314" cy="1063370"/>
            <a:chOff x="1298661" y="1653185"/>
            <a:chExt cx="1063314" cy="1063370"/>
          </a:xfrm>
        </p:grpSpPr>
        <p:sp>
          <p:nvSpPr>
            <p:cNvPr id="837" name="Google Shape;837;p23"/>
            <p:cNvSpPr/>
            <p:nvPr/>
          </p:nvSpPr>
          <p:spPr>
            <a:xfrm>
              <a:off x="1298661" y="1653185"/>
              <a:ext cx="1063314" cy="1063370"/>
            </a:xfrm>
            <a:custGeom>
              <a:avLst/>
              <a:gdLst/>
              <a:ahLst/>
              <a:cxnLst/>
              <a:rect l="l" t="t" r="r" b="b"/>
              <a:pathLst>
                <a:path w="19209" h="19210" extrusionOk="0">
                  <a:moveTo>
                    <a:pt x="19209" y="9598"/>
                  </a:moveTo>
                  <a:cubicBezTo>
                    <a:pt x="19209" y="14905"/>
                    <a:pt x="14905" y="19209"/>
                    <a:pt x="9598" y="19209"/>
                  </a:cubicBezTo>
                  <a:cubicBezTo>
                    <a:pt x="4291" y="19209"/>
                    <a:pt x="0" y="14905"/>
                    <a:pt x="0" y="9598"/>
                  </a:cubicBezTo>
                  <a:cubicBezTo>
                    <a:pt x="0" y="4291"/>
                    <a:pt x="4291" y="1"/>
                    <a:pt x="9598" y="1"/>
                  </a:cubicBezTo>
                  <a:cubicBezTo>
                    <a:pt x="14905" y="1"/>
                    <a:pt x="19209" y="4291"/>
                    <a:pt x="19209" y="9598"/>
                  </a:cubicBezTo>
                  <a:close/>
                </a:path>
              </a:pathLst>
            </a:custGeom>
            <a:solidFill>
              <a:schemeClr val="accent1"/>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23"/>
            <p:cNvSpPr/>
            <p:nvPr/>
          </p:nvSpPr>
          <p:spPr>
            <a:xfrm>
              <a:off x="1371731" y="1726254"/>
              <a:ext cx="916457" cy="916457"/>
            </a:xfrm>
            <a:custGeom>
              <a:avLst/>
              <a:gdLst/>
              <a:ahLst/>
              <a:cxnLst/>
              <a:rect l="l" t="t" r="r" b="b"/>
              <a:pathLst>
                <a:path w="16556" h="16556" extrusionOk="0">
                  <a:moveTo>
                    <a:pt x="8278" y="1"/>
                  </a:moveTo>
                  <a:cubicBezTo>
                    <a:pt x="3710" y="1"/>
                    <a:pt x="0" y="3710"/>
                    <a:pt x="0" y="8278"/>
                  </a:cubicBezTo>
                  <a:cubicBezTo>
                    <a:pt x="0" y="12846"/>
                    <a:pt x="3710" y="16556"/>
                    <a:pt x="8278" y="16556"/>
                  </a:cubicBezTo>
                  <a:cubicBezTo>
                    <a:pt x="12846" y="16556"/>
                    <a:pt x="16555" y="12846"/>
                    <a:pt x="16555" y="8278"/>
                  </a:cubicBezTo>
                  <a:cubicBezTo>
                    <a:pt x="16555" y="3710"/>
                    <a:pt x="12846" y="1"/>
                    <a:pt x="82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9" name="Google Shape;839;p23"/>
          <p:cNvSpPr txBox="1">
            <a:spLocks noGrp="1"/>
          </p:cNvSpPr>
          <p:nvPr>
            <p:ph type="title"/>
          </p:nvPr>
        </p:nvSpPr>
        <p:spPr>
          <a:xfrm>
            <a:off x="457225" y="428625"/>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i="1" u="sng" dirty="0">
                <a:solidFill>
                  <a:schemeClr val="bg1"/>
                </a:solidFill>
                <a:highlight>
                  <a:srgbClr val="008000"/>
                </a:highlight>
                <a:latin typeface="Metropolis" panose="00000500000000000000" pitchFamily="50" charset="0"/>
              </a:rPr>
              <a:t>3- Suportando o Conflito </a:t>
            </a:r>
            <a:endParaRPr b="1" i="1" u="sng" dirty="0">
              <a:solidFill>
                <a:schemeClr val="bg1"/>
              </a:solidFill>
              <a:highlight>
                <a:srgbClr val="008000"/>
              </a:highlight>
              <a:latin typeface="Metropolis" panose="00000500000000000000" pitchFamily="50" charset="0"/>
            </a:endParaRPr>
          </a:p>
        </p:txBody>
      </p:sp>
      <p:sp>
        <p:nvSpPr>
          <p:cNvPr id="840" name="Google Shape;840;p23"/>
          <p:cNvSpPr/>
          <p:nvPr/>
        </p:nvSpPr>
        <p:spPr>
          <a:xfrm>
            <a:off x="427723" y="25831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23"/>
          <p:cNvSpPr txBox="1"/>
          <p:nvPr/>
        </p:nvSpPr>
        <p:spPr>
          <a:xfrm>
            <a:off x="935301" y="3537299"/>
            <a:ext cx="1773900" cy="117757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rgbClr val="FD8845"/>
                </a:solidFill>
                <a:latin typeface="Metropolis" panose="00000500000000000000" pitchFamily="50" charset="0"/>
                <a:ea typeface="Fira Sans Extra Condensed Medium"/>
                <a:cs typeface="Fira Sans Extra Condensed Medium"/>
                <a:sym typeface="Fira Sans Extra Condensed Medium"/>
              </a:rPr>
              <a:t>Ataques pessoais</a:t>
            </a:r>
            <a:endParaRPr kumimoji="0" sz="28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grpSp>
        <p:nvGrpSpPr>
          <p:cNvPr id="843" name="Google Shape;843;p23"/>
          <p:cNvGrpSpPr/>
          <p:nvPr/>
        </p:nvGrpSpPr>
        <p:grpSpPr>
          <a:xfrm>
            <a:off x="1682193" y="3082247"/>
            <a:ext cx="245610" cy="244891"/>
            <a:chOff x="1177442" y="2884512"/>
            <a:chExt cx="245610" cy="244891"/>
          </a:xfrm>
        </p:grpSpPr>
        <p:sp>
          <p:nvSpPr>
            <p:cNvPr id="844" name="Google Shape;844;p23"/>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23"/>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6" name="Google Shape;846;p23"/>
          <p:cNvSpPr txBox="1"/>
          <p:nvPr/>
        </p:nvSpPr>
        <p:spPr>
          <a:xfrm>
            <a:off x="4327195" y="3536999"/>
            <a:ext cx="2489999" cy="70582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Manipulação</a:t>
            </a:r>
            <a:endParaRPr kumimoji="0" sz="19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grpSp>
        <p:nvGrpSpPr>
          <p:cNvPr id="848" name="Google Shape;848;p23"/>
          <p:cNvGrpSpPr/>
          <p:nvPr/>
        </p:nvGrpSpPr>
        <p:grpSpPr>
          <a:xfrm>
            <a:off x="5040497" y="1805585"/>
            <a:ext cx="1063370" cy="1063370"/>
            <a:chOff x="4985712" y="1653185"/>
            <a:chExt cx="1063370" cy="1063370"/>
          </a:xfrm>
        </p:grpSpPr>
        <p:sp>
          <p:nvSpPr>
            <p:cNvPr id="849" name="Google Shape;849;p23"/>
            <p:cNvSpPr/>
            <p:nvPr/>
          </p:nvSpPr>
          <p:spPr>
            <a:xfrm>
              <a:off x="4985712" y="1653185"/>
              <a:ext cx="1063370" cy="1063370"/>
            </a:xfrm>
            <a:custGeom>
              <a:avLst/>
              <a:gdLst/>
              <a:ahLst/>
              <a:cxnLst/>
              <a:rect l="l" t="t" r="r" b="b"/>
              <a:pathLst>
                <a:path w="19210" h="19210" extrusionOk="0">
                  <a:moveTo>
                    <a:pt x="19209" y="9598"/>
                  </a:moveTo>
                  <a:cubicBezTo>
                    <a:pt x="19209" y="14905"/>
                    <a:pt x="14905" y="19209"/>
                    <a:pt x="9611" y="19209"/>
                  </a:cubicBezTo>
                  <a:cubicBezTo>
                    <a:pt x="4304" y="19209"/>
                    <a:pt x="1" y="14905"/>
                    <a:pt x="1" y="9598"/>
                  </a:cubicBezTo>
                  <a:cubicBezTo>
                    <a:pt x="1" y="4291"/>
                    <a:pt x="4304" y="1"/>
                    <a:pt x="9611" y="1"/>
                  </a:cubicBezTo>
                  <a:cubicBezTo>
                    <a:pt x="14905" y="1"/>
                    <a:pt x="19209" y="4291"/>
                    <a:pt x="19209" y="9598"/>
                  </a:cubicBezTo>
                  <a:close/>
                </a:path>
              </a:pathLst>
            </a:custGeom>
            <a:solidFill>
              <a:schemeClr val="accent3"/>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23"/>
            <p:cNvSpPr/>
            <p:nvPr/>
          </p:nvSpPr>
          <p:spPr>
            <a:xfrm>
              <a:off x="5059556" y="1726254"/>
              <a:ext cx="915682" cy="916457"/>
            </a:xfrm>
            <a:custGeom>
              <a:avLst/>
              <a:gdLst/>
              <a:ahLst/>
              <a:cxnLst/>
              <a:rect l="l" t="t" r="r" b="b"/>
              <a:pathLst>
                <a:path w="16542" h="16556" extrusionOk="0">
                  <a:moveTo>
                    <a:pt x="8277" y="1"/>
                  </a:moveTo>
                  <a:cubicBezTo>
                    <a:pt x="3696" y="1"/>
                    <a:pt x="0" y="3710"/>
                    <a:pt x="0" y="8278"/>
                  </a:cubicBezTo>
                  <a:cubicBezTo>
                    <a:pt x="0" y="12846"/>
                    <a:pt x="3696" y="16556"/>
                    <a:pt x="8277" y="16556"/>
                  </a:cubicBezTo>
                  <a:cubicBezTo>
                    <a:pt x="12845" y="16556"/>
                    <a:pt x="16542" y="12846"/>
                    <a:pt x="16542" y="8278"/>
                  </a:cubicBezTo>
                  <a:cubicBezTo>
                    <a:pt x="16542" y="3710"/>
                    <a:pt x="12845" y="1"/>
                    <a:pt x="82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1" name="Google Shape;851;p23"/>
          <p:cNvGrpSpPr/>
          <p:nvPr/>
        </p:nvGrpSpPr>
        <p:grpSpPr>
          <a:xfrm>
            <a:off x="5449736" y="3082247"/>
            <a:ext cx="244891" cy="244891"/>
            <a:chOff x="5112380" y="3020912"/>
            <a:chExt cx="244891" cy="244891"/>
          </a:xfrm>
        </p:grpSpPr>
        <p:sp>
          <p:nvSpPr>
            <p:cNvPr id="852" name="Google Shape;852;p23"/>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23"/>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4" name="Google Shape;854;p23"/>
          <p:cNvSpPr txBox="1"/>
          <p:nvPr/>
        </p:nvSpPr>
        <p:spPr>
          <a:xfrm>
            <a:off x="6568823" y="1431184"/>
            <a:ext cx="2238886" cy="7970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Indiferença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grpSp>
        <p:nvGrpSpPr>
          <p:cNvPr id="856" name="Google Shape;856;p23"/>
          <p:cNvGrpSpPr/>
          <p:nvPr/>
        </p:nvGrpSpPr>
        <p:grpSpPr>
          <a:xfrm>
            <a:off x="6924116" y="3041388"/>
            <a:ext cx="1063314" cy="1063314"/>
            <a:chOff x="6826573" y="2888988"/>
            <a:chExt cx="1063314" cy="1063314"/>
          </a:xfrm>
        </p:grpSpPr>
        <p:sp>
          <p:nvSpPr>
            <p:cNvPr id="857" name="Google Shape;857;p23"/>
            <p:cNvSpPr/>
            <p:nvPr/>
          </p:nvSpPr>
          <p:spPr>
            <a:xfrm>
              <a:off x="6826573" y="2888988"/>
              <a:ext cx="1063314" cy="1063314"/>
            </a:xfrm>
            <a:custGeom>
              <a:avLst/>
              <a:gdLst/>
              <a:ahLst/>
              <a:cxnLst/>
              <a:rect l="l" t="t" r="r" b="b"/>
              <a:pathLst>
                <a:path w="19209" h="19209" extrusionOk="0">
                  <a:moveTo>
                    <a:pt x="19209" y="9598"/>
                  </a:moveTo>
                  <a:cubicBezTo>
                    <a:pt x="19209" y="14905"/>
                    <a:pt x="14905" y="19209"/>
                    <a:pt x="9598" y="19209"/>
                  </a:cubicBezTo>
                  <a:cubicBezTo>
                    <a:pt x="4304" y="19209"/>
                    <a:pt x="0" y="14905"/>
                    <a:pt x="0" y="9598"/>
                  </a:cubicBezTo>
                  <a:cubicBezTo>
                    <a:pt x="0" y="4291"/>
                    <a:pt x="4304" y="0"/>
                    <a:pt x="9598" y="0"/>
                  </a:cubicBezTo>
                  <a:cubicBezTo>
                    <a:pt x="14905" y="0"/>
                    <a:pt x="19209" y="4291"/>
                    <a:pt x="19209" y="9598"/>
                  </a:cubicBezTo>
                  <a:close/>
                </a:path>
              </a:pathLst>
            </a:custGeom>
            <a:solidFill>
              <a:schemeClr val="accent4"/>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23"/>
            <p:cNvSpPr/>
            <p:nvPr/>
          </p:nvSpPr>
          <p:spPr>
            <a:xfrm>
              <a:off x="6900362" y="2962057"/>
              <a:ext cx="915738" cy="916457"/>
            </a:xfrm>
            <a:custGeom>
              <a:avLst/>
              <a:gdLst/>
              <a:ahLst/>
              <a:cxnLst/>
              <a:rect l="l" t="t" r="r" b="b"/>
              <a:pathLst>
                <a:path w="16543" h="16556" extrusionOk="0">
                  <a:moveTo>
                    <a:pt x="8265" y="0"/>
                  </a:moveTo>
                  <a:cubicBezTo>
                    <a:pt x="3697" y="0"/>
                    <a:pt x="1" y="3710"/>
                    <a:pt x="1" y="8278"/>
                  </a:cubicBezTo>
                  <a:cubicBezTo>
                    <a:pt x="1" y="12845"/>
                    <a:pt x="3697" y="16555"/>
                    <a:pt x="8265" y="16555"/>
                  </a:cubicBezTo>
                  <a:cubicBezTo>
                    <a:pt x="12846" y="16555"/>
                    <a:pt x="16542" y="12845"/>
                    <a:pt x="16542" y="8278"/>
                  </a:cubicBezTo>
                  <a:cubicBezTo>
                    <a:pt x="16542" y="3710"/>
                    <a:pt x="12846" y="0"/>
                    <a:pt x="8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9" name="Google Shape;859;p23"/>
          <p:cNvGrpSpPr/>
          <p:nvPr/>
        </p:nvGrpSpPr>
        <p:grpSpPr>
          <a:xfrm>
            <a:off x="7333356" y="2515906"/>
            <a:ext cx="244835" cy="244891"/>
            <a:chOff x="7723466" y="2521821"/>
            <a:chExt cx="244835" cy="244891"/>
          </a:xfrm>
        </p:grpSpPr>
        <p:sp>
          <p:nvSpPr>
            <p:cNvPr id="860" name="Google Shape;860;p23"/>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23"/>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62" name="Google Shape;862;p23"/>
          <p:cNvSpPr txBox="1"/>
          <p:nvPr/>
        </p:nvSpPr>
        <p:spPr>
          <a:xfrm>
            <a:off x="2801640" y="1429574"/>
            <a:ext cx="1773900" cy="67599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Mentiras</a:t>
            </a:r>
            <a:endParaRPr kumimoji="0" sz="19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endParaRPr>
          </a:p>
        </p:txBody>
      </p:sp>
      <p:grpSp>
        <p:nvGrpSpPr>
          <p:cNvPr id="864" name="Google Shape;864;p23"/>
          <p:cNvGrpSpPr/>
          <p:nvPr/>
        </p:nvGrpSpPr>
        <p:grpSpPr>
          <a:xfrm>
            <a:off x="3565785" y="2515906"/>
            <a:ext cx="245610" cy="244891"/>
            <a:chOff x="3804994" y="2454571"/>
            <a:chExt cx="245610" cy="244891"/>
          </a:xfrm>
        </p:grpSpPr>
        <p:sp>
          <p:nvSpPr>
            <p:cNvPr id="865" name="Google Shape;865;p23"/>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23"/>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7" name="Google Shape;867;p23"/>
          <p:cNvGrpSpPr/>
          <p:nvPr/>
        </p:nvGrpSpPr>
        <p:grpSpPr>
          <a:xfrm>
            <a:off x="3156905" y="2974138"/>
            <a:ext cx="1063370" cy="1063314"/>
            <a:chOff x="3142726" y="2821738"/>
            <a:chExt cx="1063370" cy="1063314"/>
          </a:xfrm>
        </p:grpSpPr>
        <p:sp>
          <p:nvSpPr>
            <p:cNvPr id="868" name="Google Shape;868;p23"/>
            <p:cNvSpPr/>
            <p:nvPr/>
          </p:nvSpPr>
          <p:spPr>
            <a:xfrm>
              <a:off x="3142726" y="2821738"/>
              <a:ext cx="1063370" cy="1063314"/>
            </a:xfrm>
            <a:custGeom>
              <a:avLst/>
              <a:gdLst/>
              <a:ahLst/>
              <a:cxnLst/>
              <a:rect l="l" t="t" r="r" b="b"/>
              <a:pathLst>
                <a:path w="19210" h="19209" extrusionOk="0">
                  <a:moveTo>
                    <a:pt x="19209" y="9598"/>
                  </a:moveTo>
                  <a:cubicBezTo>
                    <a:pt x="19209" y="14905"/>
                    <a:pt x="14919" y="19209"/>
                    <a:pt x="9612" y="19209"/>
                  </a:cubicBezTo>
                  <a:cubicBezTo>
                    <a:pt x="4305" y="19209"/>
                    <a:pt x="1" y="14905"/>
                    <a:pt x="1" y="9598"/>
                  </a:cubicBezTo>
                  <a:cubicBezTo>
                    <a:pt x="1" y="4291"/>
                    <a:pt x="4305" y="0"/>
                    <a:pt x="9612" y="0"/>
                  </a:cubicBezTo>
                  <a:cubicBezTo>
                    <a:pt x="14919" y="0"/>
                    <a:pt x="19209" y="4291"/>
                    <a:pt x="19209" y="9598"/>
                  </a:cubicBezTo>
                  <a:close/>
                </a:path>
              </a:pathLst>
            </a:custGeom>
            <a:solidFill>
              <a:schemeClr val="accent2"/>
            </a:solidFill>
            <a:ln>
              <a:noFill/>
            </a:ln>
            <a:effectLst>
              <a:outerShdw blurRad="42863" dist="38100" dir="330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23"/>
            <p:cNvSpPr/>
            <p:nvPr/>
          </p:nvSpPr>
          <p:spPr>
            <a:xfrm>
              <a:off x="3216570" y="2894807"/>
              <a:ext cx="916457" cy="916457"/>
            </a:xfrm>
            <a:custGeom>
              <a:avLst/>
              <a:gdLst/>
              <a:ahLst/>
              <a:cxnLst/>
              <a:rect l="l" t="t" r="r" b="b"/>
              <a:pathLst>
                <a:path w="16556" h="16556" extrusionOk="0">
                  <a:moveTo>
                    <a:pt x="8278" y="0"/>
                  </a:moveTo>
                  <a:cubicBezTo>
                    <a:pt x="3710" y="0"/>
                    <a:pt x="0" y="3710"/>
                    <a:pt x="0" y="8278"/>
                  </a:cubicBezTo>
                  <a:cubicBezTo>
                    <a:pt x="0" y="12845"/>
                    <a:pt x="3710" y="16555"/>
                    <a:pt x="8278" y="16555"/>
                  </a:cubicBezTo>
                  <a:cubicBezTo>
                    <a:pt x="12846" y="16555"/>
                    <a:pt x="16555" y="12845"/>
                    <a:pt x="16555" y="8278"/>
                  </a:cubicBezTo>
                  <a:cubicBezTo>
                    <a:pt x="16555" y="3710"/>
                    <a:pt x="12846" y="0"/>
                    <a:pt x="82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0" name="Google Shape;870;p23"/>
          <p:cNvSpPr/>
          <p:nvPr/>
        </p:nvSpPr>
        <p:spPr>
          <a:xfrm>
            <a:off x="1518337" y="1978492"/>
            <a:ext cx="573322" cy="717556"/>
          </a:xfrm>
          <a:custGeom>
            <a:avLst/>
            <a:gdLst/>
            <a:ahLst/>
            <a:cxnLst/>
            <a:rect l="l" t="t" r="r" b="b"/>
            <a:pathLst>
              <a:path w="4285" h="5363" extrusionOk="0">
                <a:moveTo>
                  <a:pt x="2143" y="1594"/>
                </a:moveTo>
                <a:cubicBezTo>
                  <a:pt x="3039" y="1594"/>
                  <a:pt x="3769" y="2324"/>
                  <a:pt x="3769" y="3222"/>
                </a:cubicBezTo>
                <a:cubicBezTo>
                  <a:pt x="3769" y="4120"/>
                  <a:pt x="3039" y="4850"/>
                  <a:pt x="2143" y="4850"/>
                </a:cubicBezTo>
                <a:cubicBezTo>
                  <a:pt x="1246" y="4850"/>
                  <a:pt x="515" y="4120"/>
                  <a:pt x="515" y="3222"/>
                </a:cubicBezTo>
                <a:cubicBezTo>
                  <a:pt x="515" y="2324"/>
                  <a:pt x="1246" y="1594"/>
                  <a:pt x="2143" y="1594"/>
                </a:cubicBezTo>
                <a:close/>
                <a:moveTo>
                  <a:pt x="1555" y="0"/>
                </a:moveTo>
                <a:cubicBezTo>
                  <a:pt x="1467" y="0"/>
                  <a:pt x="1395" y="71"/>
                  <a:pt x="1395" y="160"/>
                </a:cubicBezTo>
                <a:lnTo>
                  <a:pt x="1395" y="649"/>
                </a:lnTo>
                <a:cubicBezTo>
                  <a:pt x="1395" y="736"/>
                  <a:pt x="1467" y="809"/>
                  <a:pt x="1555" y="809"/>
                </a:cubicBezTo>
                <a:lnTo>
                  <a:pt x="1644" y="809"/>
                </a:lnTo>
                <a:cubicBezTo>
                  <a:pt x="1733" y="809"/>
                  <a:pt x="1804" y="882"/>
                  <a:pt x="1804" y="969"/>
                </a:cubicBezTo>
                <a:lnTo>
                  <a:pt x="1804" y="1107"/>
                </a:lnTo>
                <a:cubicBezTo>
                  <a:pt x="1591" y="1142"/>
                  <a:pt x="1388" y="1208"/>
                  <a:pt x="1200" y="1300"/>
                </a:cubicBezTo>
                <a:lnTo>
                  <a:pt x="961" y="963"/>
                </a:lnTo>
                <a:cubicBezTo>
                  <a:pt x="935" y="927"/>
                  <a:pt x="894" y="907"/>
                  <a:pt x="852" y="907"/>
                </a:cubicBezTo>
                <a:cubicBezTo>
                  <a:pt x="825" y="907"/>
                  <a:pt x="799" y="915"/>
                  <a:pt x="776" y="931"/>
                </a:cubicBezTo>
                <a:lnTo>
                  <a:pt x="423" y="1182"/>
                </a:lnTo>
                <a:cubicBezTo>
                  <a:pt x="362" y="1225"/>
                  <a:pt x="348" y="1308"/>
                  <a:pt x="391" y="1367"/>
                </a:cubicBezTo>
                <a:lnTo>
                  <a:pt x="630" y="1707"/>
                </a:lnTo>
                <a:cubicBezTo>
                  <a:pt x="241" y="2093"/>
                  <a:pt x="1" y="2630"/>
                  <a:pt x="1" y="3222"/>
                </a:cubicBezTo>
                <a:cubicBezTo>
                  <a:pt x="1" y="4402"/>
                  <a:pt x="961" y="5363"/>
                  <a:pt x="2143" y="5363"/>
                </a:cubicBezTo>
                <a:cubicBezTo>
                  <a:pt x="3323" y="5363"/>
                  <a:pt x="4284" y="4402"/>
                  <a:pt x="4284" y="3222"/>
                </a:cubicBezTo>
                <a:cubicBezTo>
                  <a:pt x="4284" y="2616"/>
                  <a:pt x="4030" y="2068"/>
                  <a:pt x="3625" y="1677"/>
                </a:cubicBezTo>
                <a:lnTo>
                  <a:pt x="3858" y="1348"/>
                </a:lnTo>
                <a:cubicBezTo>
                  <a:pt x="3901" y="1286"/>
                  <a:pt x="3888" y="1204"/>
                  <a:pt x="3826" y="1160"/>
                </a:cubicBezTo>
                <a:lnTo>
                  <a:pt x="3473" y="910"/>
                </a:lnTo>
                <a:cubicBezTo>
                  <a:pt x="3450" y="894"/>
                  <a:pt x="3424" y="886"/>
                  <a:pt x="3397" y="886"/>
                </a:cubicBezTo>
                <a:cubicBezTo>
                  <a:pt x="3355" y="886"/>
                  <a:pt x="3313" y="906"/>
                  <a:pt x="3288" y="943"/>
                </a:cubicBezTo>
                <a:lnTo>
                  <a:pt x="3047" y="1283"/>
                </a:lnTo>
                <a:cubicBezTo>
                  <a:pt x="2869" y="1200"/>
                  <a:pt x="2680" y="1138"/>
                  <a:pt x="2481" y="1107"/>
                </a:cubicBezTo>
                <a:lnTo>
                  <a:pt x="2481" y="969"/>
                </a:lnTo>
                <a:cubicBezTo>
                  <a:pt x="2481" y="882"/>
                  <a:pt x="2552" y="809"/>
                  <a:pt x="2641" y="809"/>
                </a:cubicBezTo>
                <a:lnTo>
                  <a:pt x="2729" y="809"/>
                </a:lnTo>
                <a:cubicBezTo>
                  <a:pt x="2818" y="809"/>
                  <a:pt x="2889" y="736"/>
                  <a:pt x="2889" y="649"/>
                </a:cubicBezTo>
                <a:lnTo>
                  <a:pt x="2889" y="160"/>
                </a:lnTo>
                <a:cubicBezTo>
                  <a:pt x="2889" y="71"/>
                  <a:pt x="2818" y="0"/>
                  <a:pt x="2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23"/>
          <p:cNvSpPr/>
          <p:nvPr/>
        </p:nvSpPr>
        <p:spPr>
          <a:xfrm>
            <a:off x="7169313" y="3214066"/>
            <a:ext cx="572921" cy="717957"/>
          </a:xfrm>
          <a:custGeom>
            <a:avLst/>
            <a:gdLst/>
            <a:ahLst/>
            <a:cxnLst/>
            <a:rect l="l" t="t" r="r" b="b"/>
            <a:pathLst>
              <a:path w="4282" h="5366" extrusionOk="0">
                <a:moveTo>
                  <a:pt x="2141" y="1597"/>
                </a:moveTo>
                <a:cubicBezTo>
                  <a:pt x="3039" y="1597"/>
                  <a:pt x="3769" y="2327"/>
                  <a:pt x="3769" y="3223"/>
                </a:cubicBezTo>
                <a:cubicBezTo>
                  <a:pt x="3769" y="4121"/>
                  <a:pt x="3039" y="4851"/>
                  <a:pt x="2141" y="4851"/>
                </a:cubicBezTo>
                <a:cubicBezTo>
                  <a:pt x="1243" y="4851"/>
                  <a:pt x="513" y="4121"/>
                  <a:pt x="513" y="3223"/>
                </a:cubicBezTo>
                <a:cubicBezTo>
                  <a:pt x="513" y="2327"/>
                  <a:pt x="1243" y="1597"/>
                  <a:pt x="2141" y="1597"/>
                </a:cubicBezTo>
                <a:close/>
                <a:moveTo>
                  <a:pt x="1553" y="1"/>
                </a:moveTo>
                <a:cubicBezTo>
                  <a:pt x="1466" y="1"/>
                  <a:pt x="1393" y="74"/>
                  <a:pt x="1393" y="162"/>
                </a:cubicBezTo>
                <a:lnTo>
                  <a:pt x="1393" y="650"/>
                </a:lnTo>
                <a:cubicBezTo>
                  <a:pt x="1393" y="739"/>
                  <a:pt x="1466" y="812"/>
                  <a:pt x="1553" y="812"/>
                </a:cubicBezTo>
                <a:lnTo>
                  <a:pt x="1642" y="812"/>
                </a:lnTo>
                <a:cubicBezTo>
                  <a:pt x="1730" y="812"/>
                  <a:pt x="1803" y="883"/>
                  <a:pt x="1803" y="971"/>
                </a:cubicBezTo>
                <a:lnTo>
                  <a:pt x="1803" y="1110"/>
                </a:lnTo>
                <a:cubicBezTo>
                  <a:pt x="1588" y="1143"/>
                  <a:pt x="1385" y="1208"/>
                  <a:pt x="1198" y="1301"/>
                </a:cubicBezTo>
                <a:lnTo>
                  <a:pt x="959" y="966"/>
                </a:lnTo>
                <a:cubicBezTo>
                  <a:pt x="934" y="929"/>
                  <a:pt x="893" y="910"/>
                  <a:pt x="851" y="910"/>
                </a:cubicBezTo>
                <a:cubicBezTo>
                  <a:pt x="824" y="910"/>
                  <a:pt x="797" y="918"/>
                  <a:pt x="774" y="934"/>
                </a:cubicBezTo>
                <a:lnTo>
                  <a:pt x="420" y="1185"/>
                </a:lnTo>
                <a:cubicBezTo>
                  <a:pt x="361" y="1228"/>
                  <a:pt x="347" y="1311"/>
                  <a:pt x="389" y="1370"/>
                </a:cubicBezTo>
                <a:lnTo>
                  <a:pt x="629" y="1709"/>
                </a:lnTo>
                <a:cubicBezTo>
                  <a:pt x="241" y="2096"/>
                  <a:pt x="0" y="2633"/>
                  <a:pt x="0" y="3225"/>
                </a:cubicBezTo>
                <a:cubicBezTo>
                  <a:pt x="0" y="4405"/>
                  <a:pt x="961" y="5366"/>
                  <a:pt x="2141" y="5366"/>
                </a:cubicBezTo>
                <a:cubicBezTo>
                  <a:pt x="3321" y="5366"/>
                  <a:pt x="4282" y="4405"/>
                  <a:pt x="4282" y="3225"/>
                </a:cubicBezTo>
                <a:cubicBezTo>
                  <a:pt x="4282" y="2617"/>
                  <a:pt x="4029" y="2070"/>
                  <a:pt x="3623" y="1680"/>
                </a:cubicBezTo>
                <a:lnTo>
                  <a:pt x="3857" y="1348"/>
                </a:lnTo>
                <a:cubicBezTo>
                  <a:pt x="3899" y="1289"/>
                  <a:pt x="3885" y="1206"/>
                  <a:pt x="3826" y="1163"/>
                </a:cubicBezTo>
                <a:lnTo>
                  <a:pt x="3473" y="912"/>
                </a:lnTo>
                <a:cubicBezTo>
                  <a:pt x="3449" y="896"/>
                  <a:pt x="3422" y="888"/>
                  <a:pt x="3395" y="888"/>
                </a:cubicBezTo>
                <a:cubicBezTo>
                  <a:pt x="3353" y="888"/>
                  <a:pt x="3312" y="908"/>
                  <a:pt x="3285" y="944"/>
                </a:cubicBezTo>
                <a:lnTo>
                  <a:pt x="3047" y="1283"/>
                </a:lnTo>
                <a:cubicBezTo>
                  <a:pt x="2869" y="1200"/>
                  <a:pt x="2678" y="1141"/>
                  <a:pt x="2478" y="1110"/>
                </a:cubicBezTo>
                <a:lnTo>
                  <a:pt x="2478" y="971"/>
                </a:lnTo>
                <a:cubicBezTo>
                  <a:pt x="2478" y="883"/>
                  <a:pt x="2551" y="812"/>
                  <a:pt x="2640" y="812"/>
                </a:cubicBezTo>
                <a:lnTo>
                  <a:pt x="2727" y="812"/>
                </a:lnTo>
                <a:cubicBezTo>
                  <a:pt x="2816" y="812"/>
                  <a:pt x="2889" y="739"/>
                  <a:pt x="2889" y="650"/>
                </a:cubicBezTo>
                <a:lnTo>
                  <a:pt x="2889" y="162"/>
                </a:lnTo>
                <a:cubicBezTo>
                  <a:pt x="2889" y="74"/>
                  <a:pt x="2816" y="1"/>
                  <a:pt x="27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23"/>
          <p:cNvSpPr/>
          <p:nvPr/>
        </p:nvSpPr>
        <p:spPr>
          <a:xfrm>
            <a:off x="5285521" y="1978291"/>
            <a:ext cx="573322" cy="717957"/>
          </a:xfrm>
          <a:custGeom>
            <a:avLst/>
            <a:gdLst/>
            <a:ahLst/>
            <a:cxnLst/>
            <a:rect l="l" t="t" r="r" b="b"/>
            <a:pathLst>
              <a:path w="4285" h="5366" extrusionOk="0">
                <a:moveTo>
                  <a:pt x="2141" y="1597"/>
                </a:moveTo>
                <a:cubicBezTo>
                  <a:pt x="3039" y="1597"/>
                  <a:pt x="3769" y="2327"/>
                  <a:pt x="3769" y="3223"/>
                </a:cubicBezTo>
                <a:cubicBezTo>
                  <a:pt x="3769" y="4121"/>
                  <a:pt x="3039" y="4851"/>
                  <a:pt x="2141" y="4851"/>
                </a:cubicBezTo>
                <a:cubicBezTo>
                  <a:pt x="1246" y="4851"/>
                  <a:pt x="515" y="4121"/>
                  <a:pt x="515" y="3223"/>
                </a:cubicBezTo>
                <a:cubicBezTo>
                  <a:pt x="515" y="2327"/>
                  <a:pt x="1246" y="1597"/>
                  <a:pt x="2141" y="1597"/>
                </a:cubicBezTo>
                <a:close/>
                <a:moveTo>
                  <a:pt x="1555" y="1"/>
                </a:moveTo>
                <a:cubicBezTo>
                  <a:pt x="1467" y="1"/>
                  <a:pt x="1395" y="74"/>
                  <a:pt x="1395" y="162"/>
                </a:cubicBezTo>
                <a:lnTo>
                  <a:pt x="1395" y="650"/>
                </a:lnTo>
                <a:cubicBezTo>
                  <a:pt x="1395" y="739"/>
                  <a:pt x="1467" y="812"/>
                  <a:pt x="1555" y="812"/>
                </a:cubicBezTo>
                <a:lnTo>
                  <a:pt x="1644" y="812"/>
                </a:lnTo>
                <a:cubicBezTo>
                  <a:pt x="1733" y="812"/>
                  <a:pt x="1804" y="883"/>
                  <a:pt x="1804" y="971"/>
                </a:cubicBezTo>
                <a:lnTo>
                  <a:pt x="1804" y="1110"/>
                </a:lnTo>
                <a:cubicBezTo>
                  <a:pt x="1591" y="1143"/>
                  <a:pt x="1388" y="1208"/>
                  <a:pt x="1200" y="1301"/>
                </a:cubicBezTo>
                <a:lnTo>
                  <a:pt x="961" y="966"/>
                </a:lnTo>
                <a:cubicBezTo>
                  <a:pt x="935" y="929"/>
                  <a:pt x="894" y="910"/>
                  <a:pt x="852" y="910"/>
                </a:cubicBezTo>
                <a:cubicBezTo>
                  <a:pt x="825" y="910"/>
                  <a:pt x="799" y="918"/>
                  <a:pt x="776" y="934"/>
                </a:cubicBezTo>
                <a:lnTo>
                  <a:pt x="423" y="1185"/>
                </a:lnTo>
                <a:cubicBezTo>
                  <a:pt x="362" y="1228"/>
                  <a:pt x="348" y="1311"/>
                  <a:pt x="391" y="1370"/>
                </a:cubicBezTo>
                <a:lnTo>
                  <a:pt x="630" y="1709"/>
                </a:lnTo>
                <a:cubicBezTo>
                  <a:pt x="241" y="2096"/>
                  <a:pt x="1" y="2633"/>
                  <a:pt x="1" y="3225"/>
                </a:cubicBezTo>
                <a:cubicBezTo>
                  <a:pt x="1" y="4405"/>
                  <a:pt x="961" y="5366"/>
                  <a:pt x="2143" y="5366"/>
                </a:cubicBezTo>
                <a:cubicBezTo>
                  <a:pt x="3323" y="5366"/>
                  <a:pt x="4284" y="4405"/>
                  <a:pt x="4284" y="3225"/>
                </a:cubicBezTo>
                <a:cubicBezTo>
                  <a:pt x="4284" y="2617"/>
                  <a:pt x="4030" y="2070"/>
                  <a:pt x="3625" y="1680"/>
                </a:cubicBezTo>
                <a:lnTo>
                  <a:pt x="3858" y="1348"/>
                </a:lnTo>
                <a:cubicBezTo>
                  <a:pt x="3901" y="1289"/>
                  <a:pt x="3888" y="1206"/>
                  <a:pt x="3826" y="1163"/>
                </a:cubicBezTo>
                <a:lnTo>
                  <a:pt x="3473" y="912"/>
                </a:lnTo>
                <a:cubicBezTo>
                  <a:pt x="3450" y="896"/>
                  <a:pt x="3423" y="888"/>
                  <a:pt x="3397" y="888"/>
                </a:cubicBezTo>
                <a:cubicBezTo>
                  <a:pt x="3355" y="888"/>
                  <a:pt x="3313" y="908"/>
                  <a:pt x="3288" y="944"/>
                </a:cubicBezTo>
                <a:lnTo>
                  <a:pt x="3047" y="1283"/>
                </a:lnTo>
                <a:cubicBezTo>
                  <a:pt x="2869" y="1200"/>
                  <a:pt x="2680" y="1141"/>
                  <a:pt x="2481" y="1110"/>
                </a:cubicBezTo>
                <a:lnTo>
                  <a:pt x="2481" y="971"/>
                </a:lnTo>
                <a:cubicBezTo>
                  <a:pt x="2481" y="883"/>
                  <a:pt x="2552" y="812"/>
                  <a:pt x="2641" y="812"/>
                </a:cubicBezTo>
                <a:lnTo>
                  <a:pt x="2729" y="812"/>
                </a:lnTo>
                <a:cubicBezTo>
                  <a:pt x="2818" y="812"/>
                  <a:pt x="2889" y="739"/>
                  <a:pt x="2889" y="650"/>
                </a:cubicBezTo>
                <a:lnTo>
                  <a:pt x="2889" y="162"/>
                </a:lnTo>
                <a:cubicBezTo>
                  <a:pt x="2889" y="74"/>
                  <a:pt x="2818" y="1"/>
                  <a:pt x="2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23"/>
          <p:cNvSpPr/>
          <p:nvPr/>
        </p:nvSpPr>
        <p:spPr>
          <a:xfrm>
            <a:off x="3402130" y="3147017"/>
            <a:ext cx="572921" cy="717556"/>
          </a:xfrm>
          <a:custGeom>
            <a:avLst/>
            <a:gdLst/>
            <a:ahLst/>
            <a:cxnLst/>
            <a:rect l="l" t="t" r="r" b="b"/>
            <a:pathLst>
              <a:path w="4282" h="5363" extrusionOk="0">
                <a:moveTo>
                  <a:pt x="2141" y="1594"/>
                </a:moveTo>
                <a:cubicBezTo>
                  <a:pt x="3039" y="1594"/>
                  <a:pt x="3769" y="2324"/>
                  <a:pt x="3769" y="3222"/>
                </a:cubicBezTo>
                <a:cubicBezTo>
                  <a:pt x="3769" y="4120"/>
                  <a:pt x="3039" y="4850"/>
                  <a:pt x="2141" y="4850"/>
                </a:cubicBezTo>
                <a:cubicBezTo>
                  <a:pt x="1243" y="4850"/>
                  <a:pt x="513" y="4120"/>
                  <a:pt x="513" y="3222"/>
                </a:cubicBezTo>
                <a:cubicBezTo>
                  <a:pt x="513" y="2324"/>
                  <a:pt x="1243" y="1594"/>
                  <a:pt x="2141" y="1594"/>
                </a:cubicBezTo>
                <a:close/>
                <a:moveTo>
                  <a:pt x="1553" y="0"/>
                </a:moveTo>
                <a:cubicBezTo>
                  <a:pt x="1464" y="0"/>
                  <a:pt x="1393" y="71"/>
                  <a:pt x="1393" y="160"/>
                </a:cubicBezTo>
                <a:lnTo>
                  <a:pt x="1393" y="649"/>
                </a:lnTo>
                <a:cubicBezTo>
                  <a:pt x="1393" y="736"/>
                  <a:pt x="1464" y="809"/>
                  <a:pt x="1553" y="809"/>
                </a:cubicBezTo>
                <a:lnTo>
                  <a:pt x="1642" y="809"/>
                </a:lnTo>
                <a:cubicBezTo>
                  <a:pt x="1730" y="809"/>
                  <a:pt x="1803" y="882"/>
                  <a:pt x="1803" y="969"/>
                </a:cubicBezTo>
                <a:lnTo>
                  <a:pt x="1803" y="1107"/>
                </a:lnTo>
                <a:cubicBezTo>
                  <a:pt x="1588" y="1142"/>
                  <a:pt x="1385" y="1208"/>
                  <a:pt x="1198" y="1300"/>
                </a:cubicBezTo>
                <a:lnTo>
                  <a:pt x="959" y="963"/>
                </a:lnTo>
                <a:cubicBezTo>
                  <a:pt x="934" y="927"/>
                  <a:pt x="892" y="907"/>
                  <a:pt x="850" y="907"/>
                </a:cubicBezTo>
                <a:cubicBezTo>
                  <a:pt x="823" y="907"/>
                  <a:pt x="797" y="915"/>
                  <a:pt x="774" y="931"/>
                </a:cubicBezTo>
                <a:lnTo>
                  <a:pt x="420" y="1182"/>
                </a:lnTo>
                <a:cubicBezTo>
                  <a:pt x="359" y="1225"/>
                  <a:pt x="345" y="1308"/>
                  <a:pt x="389" y="1367"/>
                </a:cubicBezTo>
                <a:lnTo>
                  <a:pt x="628" y="1707"/>
                </a:lnTo>
                <a:cubicBezTo>
                  <a:pt x="241" y="2093"/>
                  <a:pt x="0" y="2630"/>
                  <a:pt x="0" y="3222"/>
                </a:cubicBezTo>
                <a:cubicBezTo>
                  <a:pt x="0" y="4402"/>
                  <a:pt x="959" y="5363"/>
                  <a:pt x="2141" y="5363"/>
                </a:cubicBezTo>
                <a:cubicBezTo>
                  <a:pt x="3321" y="5363"/>
                  <a:pt x="4282" y="4402"/>
                  <a:pt x="4282" y="3222"/>
                </a:cubicBezTo>
                <a:cubicBezTo>
                  <a:pt x="4282" y="2616"/>
                  <a:pt x="4029" y="2068"/>
                  <a:pt x="3623" y="1677"/>
                </a:cubicBezTo>
                <a:lnTo>
                  <a:pt x="3857" y="1348"/>
                </a:lnTo>
                <a:cubicBezTo>
                  <a:pt x="3899" y="1286"/>
                  <a:pt x="3885" y="1204"/>
                  <a:pt x="3826" y="1160"/>
                </a:cubicBezTo>
                <a:lnTo>
                  <a:pt x="3471" y="910"/>
                </a:lnTo>
                <a:cubicBezTo>
                  <a:pt x="3448" y="894"/>
                  <a:pt x="3422" y="886"/>
                  <a:pt x="3395" y="886"/>
                </a:cubicBezTo>
                <a:cubicBezTo>
                  <a:pt x="3354" y="886"/>
                  <a:pt x="3312" y="906"/>
                  <a:pt x="3285" y="943"/>
                </a:cubicBezTo>
                <a:lnTo>
                  <a:pt x="3045" y="1283"/>
                </a:lnTo>
                <a:cubicBezTo>
                  <a:pt x="2869" y="1200"/>
                  <a:pt x="2678" y="1138"/>
                  <a:pt x="2478" y="1107"/>
                </a:cubicBezTo>
                <a:lnTo>
                  <a:pt x="2478" y="969"/>
                </a:lnTo>
                <a:cubicBezTo>
                  <a:pt x="2478" y="882"/>
                  <a:pt x="2551" y="809"/>
                  <a:pt x="2638" y="809"/>
                </a:cubicBezTo>
                <a:lnTo>
                  <a:pt x="2727" y="809"/>
                </a:lnTo>
                <a:cubicBezTo>
                  <a:pt x="2816" y="809"/>
                  <a:pt x="2889" y="736"/>
                  <a:pt x="2889" y="649"/>
                </a:cubicBezTo>
                <a:lnTo>
                  <a:pt x="2889" y="160"/>
                </a:lnTo>
                <a:cubicBezTo>
                  <a:pt x="2889" y="71"/>
                  <a:pt x="2816" y="0"/>
                  <a:pt x="2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23"/>
          <p:cNvSpPr/>
          <p:nvPr/>
        </p:nvSpPr>
        <p:spPr>
          <a:xfrm>
            <a:off x="3509050" y="3397883"/>
            <a:ext cx="354300" cy="354900"/>
          </a:xfrm>
          <a:prstGeom prst="pie">
            <a:avLst>
              <a:gd name="adj1" fmla="val 16210337"/>
              <a:gd name="adj2" fmla="val 1459929"/>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23"/>
          <p:cNvSpPr/>
          <p:nvPr/>
        </p:nvSpPr>
        <p:spPr>
          <a:xfrm>
            <a:off x="5395037" y="2228258"/>
            <a:ext cx="354300" cy="354900"/>
          </a:xfrm>
          <a:prstGeom prst="pie">
            <a:avLst>
              <a:gd name="adj1" fmla="val 16210337"/>
              <a:gd name="adj2" fmla="val 544104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23"/>
          <p:cNvSpPr/>
          <p:nvPr/>
        </p:nvSpPr>
        <p:spPr>
          <a:xfrm>
            <a:off x="7281012" y="3466508"/>
            <a:ext cx="354300" cy="354900"/>
          </a:xfrm>
          <a:prstGeom prst="pie">
            <a:avLst>
              <a:gd name="adj1" fmla="val 16210337"/>
              <a:gd name="adj2" fmla="val 1074536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23"/>
          <p:cNvSpPr/>
          <p:nvPr/>
        </p:nvSpPr>
        <p:spPr>
          <a:xfrm>
            <a:off x="1627875" y="2228258"/>
            <a:ext cx="354300" cy="354900"/>
          </a:xfrm>
          <a:prstGeom prst="pie">
            <a:avLst>
              <a:gd name="adj1" fmla="val 16210337"/>
              <a:gd name="adj2" fmla="val 195917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7319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39129" y="1111759"/>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“Paciência é a capacidade de </a:t>
            </a:r>
            <a:r>
              <a:rPr lang="pt-BR" sz="2400" b="1" i="1" u="sng" kern="100" dirty="0">
                <a:solidFill>
                  <a:schemeClr val="bg1"/>
                </a:solidFill>
                <a:effectLst/>
                <a:highlight>
                  <a:srgbClr val="008000"/>
                </a:highlight>
                <a:latin typeface="Metropolis" panose="00000500000000000000" pitchFamily="50" charset="0"/>
                <a:ea typeface="Calibri" panose="020F0502020204030204" pitchFamily="34" charset="0"/>
                <a:cs typeface="Times New Roman" panose="02020603050405020304" pitchFamily="18" charset="0"/>
              </a:rPr>
              <a:t>reconhecer</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e louvar ao Senhor mesmo diante do sofrimento”</a:t>
            </a:r>
            <a:endParaRPr sz="2400"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19D7445B-269D-C840-DECD-73B32F494BC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4</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234155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a:extLst>
            <a:ext uri="{FF2B5EF4-FFF2-40B4-BE49-F238E27FC236}">
              <a16:creationId xmlns:a16="http://schemas.microsoft.com/office/drawing/2014/main" id="{8107982C-63B6-C79A-228D-9B672368D3B2}"/>
            </a:ext>
          </a:extLst>
        </p:cNvPr>
        <p:cNvGrpSpPr/>
        <p:nvPr/>
      </p:nvGrpSpPr>
      <p:grpSpPr>
        <a:xfrm>
          <a:off x="0" y="0"/>
          <a:ext cx="0" cy="0"/>
          <a:chOff x="0" y="0"/>
          <a:chExt cx="0" cy="0"/>
        </a:xfrm>
      </p:grpSpPr>
      <p:sp>
        <p:nvSpPr>
          <p:cNvPr id="57" name="Google Shape;57;p15">
            <a:extLst>
              <a:ext uri="{FF2B5EF4-FFF2-40B4-BE49-F238E27FC236}">
                <a16:creationId xmlns:a16="http://schemas.microsoft.com/office/drawing/2014/main" id="{BB09ACF2-4FDB-2862-CF14-DA3AD259DF25}"/>
              </a:ext>
            </a:extLst>
          </p:cNvPr>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a:extLst>
              <a:ext uri="{FF2B5EF4-FFF2-40B4-BE49-F238E27FC236}">
                <a16:creationId xmlns:a16="http://schemas.microsoft.com/office/drawing/2014/main" id="{860C0A81-9226-CD16-2D98-AF5291058FB8}"/>
              </a:ext>
            </a:extLst>
          </p:cNvPr>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a:extLst>
              <a:ext uri="{FF2B5EF4-FFF2-40B4-BE49-F238E27FC236}">
                <a16:creationId xmlns:a16="http://schemas.microsoft.com/office/drawing/2014/main" id="{22FC1A9D-75EB-AC0A-C561-2D32658C6EE1}"/>
              </a:ext>
            </a:extLst>
          </p:cNvPr>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a:extLst>
              <a:ext uri="{FF2B5EF4-FFF2-40B4-BE49-F238E27FC236}">
                <a16:creationId xmlns:a16="http://schemas.microsoft.com/office/drawing/2014/main" id="{40DCC451-D1E0-CD64-AB45-25AE9C2C131D}"/>
              </a:ext>
            </a:extLst>
          </p:cNvPr>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a:extLst>
              <a:ext uri="{FF2B5EF4-FFF2-40B4-BE49-F238E27FC236}">
                <a16:creationId xmlns:a16="http://schemas.microsoft.com/office/drawing/2014/main" id="{8552010F-1FA3-8870-BA2B-2D3BD6D55E18}"/>
              </a:ext>
            </a:extLst>
          </p:cNvPr>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a:extLst>
              <a:ext uri="{FF2B5EF4-FFF2-40B4-BE49-F238E27FC236}">
                <a16:creationId xmlns:a16="http://schemas.microsoft.com/office/drawing/2014/main" id="{02C519D6-7EAD-A18C-0E91-9BCAE74A6555}"/>
              </a:ext>
            </a:extLst>
          </p:cNvPr>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a:extLst>
              <a:ext uri="{FF2B5EF4-FFF2-40B4-BE49-F238E27FC236}">
                <a16:creationId xmlns:a16="http://schemas.microsoft.com/office/drawing/2014/main" id="{A87CE945-75A4-2A6C-BD8B-C3329586749C}"/>
              </a:ext>
            </a:extLst>
          </p:cNvPr>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a:extLst>
              <a:ext uri="{FF2B5EF4-FFF2-40B4-BE49-F238E27FC236}">
                <a16:creationId xmlns:a16="http://schemas.microsoft.com/office/drawing/2014/main" id="{E2F17DEB-9B58-0935-77FD-0DE8CAD3B2CA}"/>
              </a:ext>
            </a:extLst>
          </p:cNvPr>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15">
            <a:extLst>
              <a:ext uri="{FF2B5EF4-FFF2-40B4-BE49-F238E27FC236}">
                <a16:creationId xmlns:a16="http://schemas.microsoft.com/office/drawing/2014/main" id="{512C5242-73BD-9346-171F-99538921BC00}"/>
              </a:ext>
            </a:extLst>
          </p:cNvPr>
          <p:cNvSpPr txBox="1">
            <a:spLocks noGrp="1"/>
          </p:cNvSpPr>
          <p:nvPr>
            <p:ph type="ctrTitle"/>
          </p:nvPr>
        </p:nvSpPr>
        <p:spPr>
          <a:xfrm>
            <a:off x="457199" y="1406050"/>
            <a:ext cx="5061358" cy="201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bg1"/>
                </a:solidFill>
                <a:latin typeface="Metropolis" panose="00000500000000000000" pitchFamily="50" charset="0"/>
              </a:rPr>
              <a:t>TOLERÂNCIA</a:t>
            </a:r>
            <a:endParaRPr b="1" dirty="0">
              <a:solidFill>
                <a:schemeClr val="bg1"/>
              </a:solidFill>
              <a:latin typeface="Metropolis" panose="00000500000000000000" pitchFamily="50" charset="0"/>
            </a:endParaRPr>
          </a:p>
        </p:txBody>
      </p:sp>
    </p:spTree>
    <p:extLst>
      <p:ext uri="{BB962C8B-B14F-4D97-AF65-F5344CB8AC3E}">
        <p14:creationId xmlns:p14="http://schemas.microsoft.com/office/powerpoint/2010/main" val="392396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39129" y="1111759"/>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¹⁸ </a:t>
            </a:r>
            <a:r>
              <a:rPr lang="pt-BR" sz="2400" b="1" i="1" u="sng" dirty="0">
                <a:solidFill>
                  <a:schemeClr val="bg1"/>
                </a:solidFill>
                <a:highlight>
                  <a:srgbClr val="008000"/>
                </a:highlight>
                <a:latin typeface="Metropolis" panose="00000500000000000000" pitchFamily="50" charset="0"/>
              </a:rPr>
              <a:t>Em tudo, deem graças, </a:t>
            </a:r>
            <a:r>
              <a:rPr lang="pt-BR" sz="2400" b="1" dirty="0">
                <a:solidFill>
                  <a:schemeClr val="bg1"/>
                </a:solidFill>
                <a:latin typeface="Metropolis" panose="00000500000000000000" pitchFamily="50" charset="0"/>
              </a:rPr>
              <a:t>porque esta é a vontade de Deus para vocês em Cristo Jesus. </a:t>
            </a:r>
            <a:br>
              <a:rPr lang="pt-BR" sz="2400" b="1" dirty="0">
                <a:solidFill>
                  <a:schemeClr val="bg1"/>
                </a:solidFill>
                <a:latin typeface="Metropolis" panose="00000500000000000000" pitchFamily="50" charset="0"/>
              </a:rPr>
            </a:br>
            <a:r>
              <a:rPr lang="pt-BR" sz="2400" b="1" dirty="0">
                <a:solidFill>
                  <a:schemeClr val="bg1"/>
                </a:solidFill>
                <a:latin typeface="Metropolis" panose="00000500000000000000" pitchFamily="50" charset="0"/>
              </a:rPr>
              <a:t>	1 Tessalonicenses 5:18</a:t>
            </a:r>
            <a:endParaRPr sz="2400"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19D7445B-269D-C840-DECD-73B32F494BC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0" i="0" u="none" strike="noStrike" kern="0" cap="none" spc="0" normalizeH="0" baseline="0" noProof="0" dirty="0">
                <a:ln>
                  <a:noFill/>
                </a:ln>
                <a:solidFill>
                  <a:srgbClr val="FFFFFF"/>
                </a:solidFill>
                <a:effectLst/>
                <a:uLnTx/>
                <a:uFillTx/>
                <a:latin typeface="Fira Sans Extra Condensed Medium"/>
                <a:ea typeface="Lato Light"/>
                <a:cs typeface="Lato Light"/>
                <a:sym typeface="Fira Sans Extra Condensed Medium"/>
              </a:rPr>
              <a:t>4</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36986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05"/>
        <p:cNvGrpSpPr/>
        <p:nvPr/>
      </p:nvGrpSpPr>
      <p:grpSpPr>
        <a:xfrm>
          <a:off x="0" y="0"/>
          <a:ext cx="0" cy="0"/>
          <a:chOff x="0" y="0"/>
          <a:chExt cx="0" cy="0"/>
        </a:xfrm>
      </p:grpSpPr>
      <p:sp>
        <p:nvSpPr>
          <p:cNvPr id="1006" name="Google Shape;1006;p26"/>
          <p:cNvSpPr/>
          <p:nvPr/>
        </p:nvSpPr>
        <p:spPr>
          <a:xfrm rot="-2668953">
            <a:off x="2247951" y="3279091"/>
            <a:ext cx="2588826" cy="1122477"/>
          </a:xfrm>
          <a:custGeom>
            <a:avLst/>
            <a:gdLst/>
            <a:ahLst/>
            <a:cxnLst/>
            <a:rect l="l" t="t" r="r" b="b"/>
            <a:pathLst>
              <a:path w="35745" h="15499" extrusionOk="0">
                <a:moveTo>
                  <a:pt x="8080" y="0"/>
                </a:moveTo>
                <a:lnTo>
                  <a:pt x="0" y="8080"/>
                </a:lnTo>
                <a:cubicBezTo>
                  <a:pt x="4565" y="12645"/>
                  <a:pt x="10934" y="15499"/>
                  <a:pt x="17872" y="15499"/>
                </a:cubicBezTo>
                <a:cubicBezTo>
                  <a:pt x="24811" y="15499"/>
                  <a:pt x="31180" y="12645"/>
                  <a:pt x="35745" y="8080"/>
                </a:cubicBezTo>
                <a:lnTo>
                  <a:pt x="27665" y="0"/>
                </a:lnTo>
                <a:cubicBezTo>
                  <a:pt x="25108" y="2465"/>
                  <a:pt x="21684" y="3995"/>
                  <a:pt x="17872" y="3995"/>
                </a:cubicBezTo>
                <a:cubicBezTo>
                  <a:pt x="14061" y="3995"/>
                  <a:pt x="10637" y="2465"/>
                  <a:pt x="8080" y="0"/>
                </a:cubicBezTo>
                <a:close/>
              </a:path>
            </a:pathLst>
          </a:custGeom>
          <a:solidFill>
            <a:schemeClr val="accent2"/>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26"/>
          <p:cNvSpPr txBox="1">
            <a:spLocks noGrp="1"/>
          </p:cNvSpPr>
          <p:nvPr>
            <p:ph type="title"/>
          </p:nvPr>
        </p:nvSpPr>
        <p:spPr>
          <a:xfrm>
            <a:off x="457225" y="428625"/>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highlight>
                  <a:srgbClr val="008000"/>
                </a:highlight>
                <a:latin typeface="Metropolis" panose="00000500000000000000" pitchFamily="50" charset="0"/>
              </a:rPr>
              <a:t>4- Reconhecendo a Deus em Conflitos</a:t>
            </a:r>
            <a:endParaRPr b="1" dirty="0">
              <a:solidFill>
                <a:schemeClr val="bg1"/>
              </a:solidFill>
              <a:highlight>
                <a:srgbClr val="008000"/>
              </a:highlight>
              <a:latin typeface="Metropolis" panose="00000500000000000000" pitchFamily="50" charset="0"/>
            </a:endParaRPr>
          </a:p>
        </p:txBody>
      </p:sp>
      <p:sp>
        <p:nvSpPr>
          <p:cNvPr id="1008" name="Google Shape;1008;p26"/>
          <p:cNvSpPr/>
          <p:nvPr/>
        </p:nvSpPr>
        <p:spPr>
          <a:xfrm rot="-2670398">
            <a:off x="1859523" y="2714940"/>
            <a:ext cx="604183" cy="1402545"/>
          </a:xfrm>
          <a:custGeom>
            <a:avLst/>
            <a:gdLst/>
            <a:ahLst/>
            <a:cxnLst/>
            <a:rect l="l" t="t" r="r" b="b"/>
            <a:pathLst>
              <a:path w="15408" h="35768" extrusionOk="0">
                <a:moveTo>
                  <a:pt x="7327" y="0"/>
                </a:moveTo>
                <a:cubicBezTo>
                  <a:pt x="2762" y="4679"/>
                  <a:pt x="0" y="10956"/>
                  <a:pt x="0" y="17895"/>
                </a:cubicBezTo>
                <a:cubicBezTo>
                  <a:pt x="0" y="24834"/>
                  <a:pt x="2762" y="31202"/>
                  <a:pt x="7327" y="35767"/>
                </a:cubicBezTo>
                <a:lnTo>
                  <a:pt x="15407" y="27687"/>
                </a:lnTo>
                <a:cubicBezTo>
                  <a:pt x="12919" y="25222"/>
                  <a:pt x="11413" y="21684"/>
                  <a:pt x="11413" y="17895"/>
                </a:cubicBezTo>
                <a:cubicBezTo>
                  <a:pt x="11413" y="14083"/>
                  <a:pt x="12919" y="10660"/>
                  <a:pt x="15407" y="8103"/>
                </a:cubicBezTo>
                <a:lnTo>
                  <a:pt x="7327" y="0"/>
                </a:lnTo>
                <a:close/>
              </a:path>
            </a:pathLst>
          </a:custGeom>
          <a:solidFill>
            <a:srgbClr val="E599F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6"/>
          <p:cNvSpPr/>
          <p:nvPr/>
        </p:nvSpPr>
        <p:spPr>
          <a:xfrm rot="-2670398">
            <a:off x="1469487" y="2144258"/>
            <a:ext cx="1401643" cy="604183"/>
          </a:xfrm>
          <a:custGeom>
            <a:avLst/>
            <a:gdLst/>
            <a:ahLst/>
            <a:cxnLst/>
            <a:rect l="l" t="t" r="r" b="b"/>
            <a:pathLst>
              <a:path w="35745" h="15408" extrusionOk="0">
                <a:moveTo>
                  <a:pt x="17872" y="0"/>
                </a:moveTo>
                <a:cubicBezTo>
                  <a:pt x="10934" y="0"/>
                  <a:pt x="4565" y="2739"/>
                  <a:pt x="0" y="7304"/>
                </a:cubicBezTo>
                <a:lnTo>
                  <a:pt x="8080" y="15407"/>
                </a:lnTo>
                <a:cubicBezTo>
                  <a:pt x="10637" y="12919"/>
                  <a:pt x="14061" y="11413"/>
                  <a:pt x="17872" y="11413"/>
                </a:cubicBezTo>
                <a:cubicBezTo>
                  <a:pt x="21684" y="11413"/>
                  <a:pt x="25108" y="12919"/>
                  <a:pt x="27665" y="15407"/>
                </a:cubicBezTo>
                <a:lnTo>
                  <a:pt x="35745" y="7304"/>
                </a:lnTo>
                <a:cubicBezTo>
                  <a:pt x="31180" y="2739"/>
                  <a:pt x="24811" y="0"/>
                  <a:pt x="17872" y="0"/>
                </a:cubicBezTo>
                <a:close/>
              </a:path>
            </a:pathLst>
          </a:custGeom>
          <a:solidFill>
            <a:srgbClr val="A677E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6"/>
          <p:cNvSpPr/>
          <p:nvPr/>
        </p:nvSpPr>
        <p:spPr>
          <a:xfrm rot="-2670398">
            <a:off x="2838135" y="1753140"/>
            <a:ext cx="604183" cy="1402545"/>
          </a:xfrm>
          <a:custGeom>
            <a:avLst/>
            <a:gdLst/>
            <a:ahLst/>
            <a:cxnLst/>
            <a:rect l="l" t="t" r="r" b="b"/>
            <a:pathLst>
              <a:path w="15408" h="35768" extrusionOk="0">
                <a:moveTo>
                  <a:pt x="8081" y="0"/>
                </a:moveTo>
                <a:lnTo>
                  <a:pt x="1" y="8103"/>
                </a:lnTo>
                <a:cubicBezTo>
                  <a:pt x="2466" y="10660"/>
                  <a:pt x="3995" y="14083"/>
                  <a:pt x="3995" y="17895"/>
                </a:cubicBezTo>
                <a:cubicBezTo>
                  <a:pt x="3995" y="21684"/>
                  <a:pt x="2466" y="25222"/>
                  <a:pt x="1" y="27687"/>
                </a:cubicBezTo>
                <a:lnTo>
                  <a:pt x="8081" y="35767"/>
                </a:lnTo>
                <a:cubicBezTo>
                  <a:pt x="12646" y="31202"/>
                  <a:pt x="15408" y="24834"/>
                  <a:pt x="15408" y="17895"/>
                </a:cubicBezTo>
                <a:cubicBezTo>
                  <a:pt x="15408" y="10956"/>
                  <a:pt x="12646" y="4679"/>
                  <a:pt x="8081" y="0"/>
                </a:cubicBezTo>
                <a:close/>
              </a:path>
            </a:pathLst>
          </a:custGeom>
          <a:solidFill>
            <a:srgbClr val="FF9D7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26"/>
          <p:cNvSpPr/>
          <p:nvPr/>
        </p:nvSpPr>
        <p:spPr>
          <a:xfrm rot="-2670398">
            <a:off x="2432527" y="3122361"/>
            <a:ext cx="1401643" cy="607751"/>
          </a:xfrm>
          <a:custGeom>
            <a:avLst/>
            <a:gdLst/>
            <a:ahLst/>
            <a:cxnLst/>
            <a:rect l="l" t="t" r="r" b="b"/>
            <a:pathLst>
              <a:path w="35745" h="15499" extrusionOk="0">
                <a:moveTo>
                  <a:pt x="8080" y="0"/>
                </a:moveTo>
                <a:lnTo>
                  <a:pt x="0" y="8080"/>
                </a:lnTo>
                <a:cubicBezTo>
                  <a:pt x="4565" y="12645"/>
                  <a:pt x="10934" y="15499"/>
                  <a:pt x="17872" y="15499"/>
                </a:cubicBezTo>
                <a:cubicBezTo>
                  <a:pt x="24811" y="15499"/>
                  <a:pt x="31180" y="12645"/>
                  <a:pt x="35745" y="8080"/>
                </a:cubicBezTo>
                <a:lnTo>
                  <a:pt x="27665" y="0"/>
                </a:lnTo>
                <a:cubicBezTo>
                  <a:pt x="25108" y="2465"/>
                  <a:pt x="21684" y="3995"/>
                  <a:pt x="17872" y="3995"/>
                </a:cubicBezTo>
                <a:cubicBezTo>
                  <a:pt x="14061" y="3995"/>
                  <a:pt x="10637" y="2465"/>
                  <a:pt x="8080" y="0"/>
                </a:cubicBezTo>
                <a:close/>
              </a:path>
            </a:pathLst>
          </a:custGeom>
          <a:solidFill>
            <a:srgbClr val="FB84B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26"/>
          <p:cNvSpPr/>
          <p:nvPr/>
        </p:nvSpPr>
        <p:spPr>
          <a:xfrm rot="-2668953">
            <a:off x="1188776" y="2526568"/>
            <a:ext cx="1115922" cy="2590410"/>
          </a:xfrm>
          <a:custGeom>
            <a:avLst/>
            <a:gdLst/>
            <a:ahLst/>
            <a:cxnLst/>
            <a:rect l="l" t="t" r="r" b="b"/>
            <a:pathLst>
              <a:path w="15408" h="35768" extrusionOk="0">
                <a:moveTo>
                  <a:pt x="7327" y="0"/>
                </a:moveTo>
                <a:cubicBezTo>
                  <a:pt x="2762" y="4679"/>
                  <a:pt x="0" y="10956"/>
                  <a:pt x="0" y="17895"/>
                </a:cubicBezTo>
                <a:cubicBezTo>
                  <a:pt x="0" y="24834"/>
                  <a:pt x="2762" y="31202"/>
                  <a:pt x="7327" y="35767"/>
                </a:cubicBezTo>
                <a:lnTo>
                  <a:pt x="15407" y="27687"/>
                </a:lnTo>
                <a:cubicBezTo>
                  <a:pt x="12919" y="25222"/>
                  <a:pt x="11413" y="21684"/>
                  <a:pt x="11413" y="17895"/>
                </a:cubicBezTo>
                <a:cubicBezTo>
                  <a:pt x="11413" y="14083"/>
                  <a:pt x="12919" y="10660"/>
                  <a:pt x="15407" y="8103"/>
                </a:cubicBezTo>
                <a:lnTo>
                  <a:pt x="7327" y="0"/>
                </a:ln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6"/>
          <p:cNvSpPr/>
          <p:nvPr/>
        </p:nvSpPr>
        <p:spPr>
          <a:xfrm rot="-2668953">
            <a:off x="468417" y="1473213"/>
            <a:ext cx="2588826" cy="1115887"/>
          </a:xfrm>
          <a:custGeom>
            <a:avLst/>
            <a:gdLst/>
            <a:ahLst/>
            <a:cxnLst/>
            <a:rect l="l" t="t" r="r" b="b"/>
            <a:pathLst>
              <a:path w="35745" h="15408" extrusionOk="0">
                <a:moveTo>
                  <a:pt x="17872" y="0"/>
                </a:moveTo>
                <a:cubicBezTo>
                  <a:pt x="10934" y="0"/>
                  <a:pt x="4565" y="2739"/>
                  <a:pt x="0" y="7304"/>
                </a:cubicBezTo>
                <a:lnTo>
                  <a:pt x="8080" y="15407"/>
                </a:lnTo>
                <a:cubicBezTo>
                  <a:pt x="10637" y="12919"/>
                  <a:pt x="14061" y="11413"/>
                  <a:pt x="17872" y="11413"/>
                </a:cubicBezTo>
                <a:cubicBezTo>
                  <a:pt x="21684" y="11413"/>
                  <a:pt x="25108" y="12919"/>
                  <a:pt x="27665" y="15407"/>
                </a:cubicBezTo>
                <a:lnTo>
                  <a:pt x="35745" y="7304"/>
                </a:lnTo>
                <a:cubicBezTo>
                  <a:pt x="31180" y="2739"/>
                  <a:pt x="24811" y="0"/>
                  <a:pt x="17872" y="0"/>
                </a:cubicBezTo>
                <a:close/>
              </a:path>
            </a:pathLst>
          </a:custGeom>
          <a:solidFill>
            <a:schemeClr val="accent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6"/>
          <p:cNvSpPr/>
          <p:nvPr/>
        </p:nvSpPr>
        <p:spPr>
          <a:xfrm rot="-2668953">
            <a:off x="2997086" y="750790"/>
            <a:ext cx="1115922" cy="2590410"/>
          </a:xfrm>
          <a:custGeom>
            <a:avLst/>
            <a:gdLst/>
            <a:ahLst/>
            <a:cxnLst/>
            <a:rect l="l" t="t" r="r" b="b"/>
            <a:pathLst>
              <a:path w="15408" h="35768" extrusionOk="0">
                <a:moveTo>
                  <a:pt x="8081" y="0"/>
                </a:moveTo>
                <a:lnTo>
                  <a:pt x="1" y="8103"/>
                </a:lnTo>
                <a:cubicBezTo>
                  <a:pt x="2466" y="10660"/>
                  <a:pt x="3995" y="14083"/>
                  <a:pt x="3995" y="17895"/>
                </a:cubicBezTo>
                <a:cubicBezTo>
                  <a:pt x="3995" y="21684"/>
                  <a:pt x="2466" y="25222"/>
                  <a:pt x="1" y="27687"/>
                </a:cubicBezTo>
                <a:lnTo>
                  <a:pt x="8081" y="35767"/>
                </a:lnTo>
                <a:cubicBezTo>
                  <a:pt x="12646" y="31202"/>
                  <a:pt x="15408" y="24834"/>
                  <a:pt x="15408" y="17895"/>
                </a:cubicBezTo>
                <a:cubicBezTo>
                  <a:pt x="15408" y="10956"/>
                  <a:pt x="12646" y="4679"/>
                  <a:pt x="8081" y="0"/>
                </a:cubicBezTo>
                <a:close/>
              </a:path>
            </a:pathLst>
          </a:custGeom>
          <a:solidFill>
            <a:schemeClr val="accent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6"/>
          <p:cNvSpPr txBox="1"/>
          <p:nvPr/>
        </p:nvSpPr>
        <p:spPr>
          <a:xfrm>
            <a:off x="5115464" y="1208554"/>
            <a:ext cx="3825220" cy="85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Soberania</a:t>
            </a:r>
            <a:endParaRPr kumimoji="0" sz="28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017" name="Google Shape;1017;p26"/>
          <p:cNvSpPr txBox="1"/>
          <p:nvPr/>
        </p:nvSpPr>
        <p:spPr>
          <a:xfrm>
            <a:off x="4572000" y="2161640"/>
            <a:ext cx="4368684" cy="882941"/>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Justiça</a:t>
            </a:r>
            <a:endParaRPr kumimoji="0" sz="28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019" name="Google Shape;1019;p26"/>
          <p:cNvSpPr txBox="1"/>
          <p:nvPr/>
        </p:nvSpPr>
        <p:spPr>
          <a:xfrm>
            <a:off x="4913824" y="3084940"/>
            <a:ext cx="4020636" cy="783144"/>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Sabedoria</a:t>
            </a:r>
            <a:endParaRPr kumimoji="0" sz="28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021" name="Google Shape;1021;p26"/>
          <p:cNvSpPr txBox="1"/>
          <p:nvPr/>
        </p:nvSpPr>
        <p:spPr>
          <a:xfrm>
            <a:off x="5336613" y="4017558"/>
            <a:ext cx="3588167" cy="48043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Bondade e etc.</a:t>
            </a:r>
            <a:endParaRPr kumimoji="0" sz="28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grpSp>
        <p:nvGrpSpPr>
          <p:cNvPr id="1023" name="Google Shape;1023;p26"/>
          <p:cNvGrpSpPr/>
          <p:nvPr/>
        </p:nvGrpSpPr>
        <p:grpSpPr>
          <a:xfrm>
            <a:off x="2141970" y="2428021"/>
            <a:ext cx="1020386" cy="1020340"/>
            <a:chOff x="374625" y="4389375"/>
            <a:chExt cx="882687" cy="882571"/>
          </a:xfrm>
        </p:grpSpPr>
        <p:sp>
          <p:nvSpPr>
            <p:cNvPr id="1024" name="Google Shape;1024;p26"/>
            <p:cNvSpPr/>
            <p:nvPr/>
          </p:nvSpPr>
          <p:spPr>
            <a:xfrm>
              <a:off x="656092" y="4582847"/>
              <a:ext cx="159964" cy="247768"/>
            </a:xfrm>
            <a:custGeom>
              <a:avLst/>
              <a:gdLst/>
              <a:ahLst/>
              <a:cxnLst/>
              <a:rect l="l" t="t" r="r" b="b"/>
              <a:pathLst>
                <a:path w="1747" h="2706" fill="none" extrusionOk="0">
                  <a:moveTo>
                    <a:pt x="1" y="0"/>
                  </a:moveTo>
                  <a:lnTo>
                    <a:pt x="1747" y="2705"/>
                  </a:lnTo>
                  <a:close/>
                </a:path>
              </a:pathLst>
            </a:custGeom>
            <a:solidFill>
              <a:srgbClr val="666666"/>
            </a:solidFill>
            <a:ln w="9525" cap="flat" cmpd="sng">
              <a:solidFill>
                <a:srgbClr val="666666"/>
              </a:solidFill>
              <a:prstDash val="solid"/>
              <a:miter lim="1973"/>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6"/>
            <p:cNvSpPr/>
            <p:nvPr/>
          </p:nvSpPr>
          <p:spPr>
            <a:xfrm>
              <a:off x="374625" y="4389375"/>
              <a:ext cx="882687" cy="882571"/>
            </a:xfrm>
            <a:custGeom>
              <a:avLst/>
              <a:gdLst/>
              <a:ahLst/>
              <a:cxnLst/>
              <a:rect l="l" t="t" r="r" b="b"/>
              <a:pathLst>
                <a:path w="9640" h="9639" extrusionOk="0">
                  <a:moveTo>
                    <a:pt x="4821" y="320"/>
                  </a:moveTo>
                  <a:cubicBezTo>
                    <a:pt x="7301" y="320"/>
                    <a:pt x="9320" y="2338"/>
                    <a:pt x="9320" y="4818"/>
                  </a:cubicBezTo>
                  <a:cubicBezTo>
                    <a:pt x="9320" y="7301"/>
                    <a:pt x="7301" y="9317"/>
                    <a:pt x="4821" y="9317"/>
                  </a:cubicBezTo>
                  <a:cubicBezTo>
                    <a:pt x="2339" y="9317"/>
                    <a:pt x="322" y="7301"/>
                    <a:pt x="322" y="4818"/>
                  </a:cubicBezTo>
                  <a:cubicBezTo>
                    <a:pt x="322" y="2338"/>
                    <a:pt x="2339" y="320"/>
                    <a:pt x="4821" y="320"/>
                  </a:cubicBezTo>
                  <a:close/>
                  <a:moveTo>
                    <a:pt x="4821" y="0"/>
                  </a:moveTo>
                  <a:cubicBezTo>
                    <a:pt x="2163" y="0"/>
                    <a:pt x="1" y="2163"/>
                    <a:pt x="1" y="4818"/>
                  </a:cubicBezTo>
                  <a:cubicBezTo>
                    <a:pt x="1" y="7476"/>
                    <a:pt x="2163" y="9639"/>
                    <a:pt x="4821" y="9639"/>
                  </a:cubicBezTo>
                  <a:cubicBezTo>
                    <a:pt x="7477" y="9639"/>
                    <a:pt x="9639" y="7476"/>
                    <a:pt x="9639" y="4818"/>
                  </a:cubicBezTo>
                  <a:cubicBezTo>
                    <a:pt x="9639" y="2163"/>
                    <a:pt x="7477" y="0"/>
                    <a:pt x="4821"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26"/>
            <p:cNvSpPr/>
            <p:nvPr/>
          </p:nvSpPr>
          <p:spPr>
            <a:xfrm>
              <a:off x="755439" y="4770002"/>
              <a:ext cx="121140" cy="121137"/>
            </a:xfrm>
            <a:custGeom>
              <a:avLst/>
              <a:gdLst/>
              <a:ahLst/>
              <a:cxnLst/>
              <a:rect l="l" t="t" r="r" b="b"/>
              <a:pathLst>
                <a:path w="1323" h="1323" extrusionOk="0">
                  <a:moveTo>
                    <a:pt x="662" y="0"/>
                  </a:moveTo>
                  <a:cubicBezTo>
                    <a:pt x="297" y="0"/>
                    <a:pt x="1" y="296"/>
                    <a:pt x="1" y="661"/>
                  </a:cubicBezTo>
                  <a:cubicBezTo>
                    <a:pt x="1" y="1026"/>
                    <a:pt x="297" y="1322"/>
                    <a:pt x="662" y="1322"/>
                  </a:cubicBezTo>
                  <a:cubicBezTo>
                    <a:pt x="1027" y="1322"/>
                    <a:pt x="1323" y="1026"/>
                    <a:pt x="1323" y="661"/>
                  </a:cubicBezTo>
                  <a:cubicBezTo>
                    <a:pt x="1323" y="296"/>
                    <a:pt x="1027" y="0"/>
                    <a:pt x="662"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6"/>
            <p:cNvSpPr/>
            <p:nvPr/>
          </p:nvSpPr>
          <p:spPr>
            <a:xfrm>
              <a:off x="798840" y="4460519"/>
              <a:ext cx="34428" cy="34428"/>
            </a:xfrm>
            <a:custGeom>
              <a:avLst/>
              <a:gdLst/>
              <a:ahLst/>
              <a:cxnLst/>
              <a:rect l="l" t="t" r="r" b="b"/>
              <a:pathLst>
                <a:path w="376" h="376" extrusionOk="0">
                  <a:moveTo>
                    <a:pt x="188" y="0"/>
                  </a:moveTo>
                  <a:cubicBezTo>
                    <a:pt x="83" y="0"/>
                    <a:pt x="1" y="85"/>
                    <a:pt x="1" y="188"/>
                  </a:cubicBezTo>
                  <a:cubicBezTo>
                    <a:pt x="1" y="291"/>
                    <a:pt x="83" y="375"/>
                    <a:pt x="188" y="375"/>
                  </a:cubicBezTo>
                  <a:cubicBezTo>
                    <a:pt x="291" y="375"/>
                    <a:pt x="375" y="291"/>
                    <a:pt x="375" y="188"/>
                  </a:cubicBezTo>
                  <a:cubicBezTo>
                    <a:pt x="373" y="85"/>
                    <a:pt x="291" y="0"/>
                    <a:pt x="188"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6"/>
            <p:cNvSpPr/>
            <p:nvPr/>
          </p:nvSpPr>
          <p:spPr>
            <a:xfrm>
              <a:off x="798840" y="5168942"/>
              <a:ext cx="34428" cy="34153"/>
            </a:xfrm>
            <a:custGeom>
              <a:avLst/>
              <a:gdLst/>
              <a:ahLst/>
              <a:cxnLst/>
              <a:rect l="l" t="t" r="r" b="b"/>
              <a:pathLst>
                <a:path w="376" h="373" extrusionOk="0">
                  <a:moveTo>
                    <a:pt x="188" y="0"/>
                  </a:moveTo>
                  <a:cubicBezTo>
                    <a:pt x="83" y="0"/>
                    <a:pt x="1" y="83"/>
                    <a:pt x="1" y="185"/>
                  </a:cubicBezTo>
                  <a:cubicBezTo>
                    <a:pt x="1" y="290"/>
                    <a:pt x="83" y="373"/>
                    <a:pt x="188" y="373"/>
                  </a:cubicBezTo>
                  <a:cubicBezTo>
                    <a:pt x="291" y="373"/>
                    <a:pt x="375" y="290"/>
                    <a:pt x="375" y="185"/>
                  </a:cubicBezTo>
                  <a:cubicBezTo>
                    <a:pt x="373" y="83"/>
                    <a:pt x="291" y="0"/>
                    <a:pt x="188"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26"/>
            <p:cNvSpPr/>
            <p:nvPr/>
          </p:nvSpPr>
          <p:spPr>
            <a:xfrm>
              <a:off x="1152917" y="4813494"/>
              <a:ext cx="34245" cy="34244"/>
            </a:xfrm>
            <a:custGeom>
              <a:avLst/>
              <a:gdLst/>
              <a:ahLst/>
              <a:cxnLst/>
              <a:rect l="l" t="t" r="r" b="b"/>
              <a:pathLst>
                <a:path w="374" h="374" extrusionOk="0">
                  <a:moveTo>
                    <a:pt x="188" y="1"/>
                  </a:moveTo>
                  <a:cubicBezTo>
                    <a:pt x="86" y="1"/>
                    <a:pt x="1" y="84"/>
                    <a:pt x="1" y="186"/>
                  </a:cubicBezTo>
                  <a:cubicBezTo>
                    <a:pt x="1" y="291"/>
                    <a:pt x="86" y="374"/>
                    <a:pt x="188" y="374"/>
                  </a:cubicBezTo>
                  <a:cubicBezTo>
                    <a:pt x="291" y="374"/>
                    <a:pt x="374" y="291"/>
                    <a:pt x="374" y="186"/>
                  </a:cubicBezTo>
                  <a:cubicBezTo>
                    <a:pt x="374" y="84"/>
                    <a:pt x="291" y="1"/>
                    <a:pt x="188"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26"/>
            <p:cNvSpPr/>
            <p:nvPr/>
          </p:nvSpPr>
          <p:spPr>
            <a:xfrm>
              <a:off x="444763" y="4813494"/>
              <a:ext cx="34245" cy="34244"/>
            </a:xfrm>
            <a:custGeom>
              <a:avLst/>
              <a:gdLst/>
              <a:ahLst/>
              <a:cxnLst/>
              <a:rect l="l" t="t" r="r" b="b"/>
              <a:pathLst>
                <a:path w="374" h="374" extrusionOk="0">
                  <a:moveTo>
                    <a:pt x="186" y="1"/>
                  </a:moveTo>
                  <a:cubicBezTo>
                    <a:pt x="83" y="1"/>
                    <a:pt x="0" y="84"/>
                    <a:pt x="0" y="186"/>
                  </a:cubicBezTo>
                  <a:cubicBezTo>
                    <a:pt x="0" y="291"/>
                    <a:pt x="83" y="374"/>
                    <a:pt x="186" y="374"/>
                  </a:cubicBezTo>
                  <a:cubicBezTo>
                    <a:pt x="290" y="374"/>
                    <a:pt x="373" y="291"/>
                    <a:pt x="373" y="186"/>
                  </a:cubicBezTo>
                  <a:cubicBezTo>
                    <a:pt x="373" y="84"/>
                    <a:pt x="290" y="1"/>
                    <a:pt x="186"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26"/>
            <p:cNvSpPr/>
            <p:nvPr/>
          </p:nvSpPr>
          <p:spPr>
            <a:xfrm>
              <a:off x="1110889" y="4980871"/>
              <a:ext cx="37450" cy="34336"/>
            </a:xfrm>
            <a:custGeom>
              <a:avLst/>
              <a:gdLst/>
              <a:ahLst/>
              <a:cxnLst/>
              <a:rect l="l" t="t" r="r" b="b"/>
              <a:pathLst>
                <a:path w="409" h="375" extrusionOk="0">
                  <a:moveTo>
                    <a:pt x="195" y="0"/>
                  </a:moveTo>
                  <a:cubicBezTo>
                    <a:pt x="124" y="0"/>
                    <a:pt x="61" y="38"/>
                    <a:pt x="30" y="99"/>
                  </a:cubicBezTo>
                  <a:cubicBezTo>
                    <a:pt x="6" y="144"/>
                    <a:pt x="0" y="193"/>
                    <a:pt x="16" y="243"/>
                  </a:cubicBezTo>
                  <a:cubicBezTo>
                    <a:pt x="30" y="290"/>
                    <a:pt x="63" y="330"/>
                    <a:pt x="107" y="353"/>
                  </a:cubicBezTo>
                  <a:cubicBezTo>
                    <a:pt x="134" y="367"/>
                    <a:pt x="164" y="375"/>
                    <a:pt x="193" y="375"/>
                  </a:cubicBezTo>
                  <a:cubicBezTo>
                    <a:pt x="264" y="375"/>
                    <a:pt x="328" y="335"/>
                    <a:pt x="359" y="274"/>
                  </a:cubicBezTo>
                  <a:cubicBezTo>
                    <a:pt x="409" y="184"/>
                    <a:pt x="373" y="71"/>
                    <a:pt x="282" y="22"/>
                  </a:cubicBezTo>
                  <a:cubicBezTo>
                    <a:pt x="255" y="8"/>
                    <a:pt x="225" y="0"/>
                    <a:pt x="195"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26"/>
            <p:cNvSpPr/>
            <p:nvPr/>
          </p:nvSpPr>
          <p:spPr>
            <a:xfrm>
              <a:off x="483586" y="4648407"/>
              <a:ext cx="39281" cy="34428"/>
            </a:xfrm>
            <a:custGeom>
              <a:avLst/>
              <a:gdLst/>
              <a:ahLst/>
              <a:cxnLst/>
              <a:rect l="l" t="t" r="r" b="b"/>
              <a:pathLst>
                <a:path w="429" h="376" extrusionOk="0">
                  <a:moveTo>
                    <a:pt x="216" y="0"/>
                  </a:moveTo>
                  <a:cubicBezTo>
                    <a:pt x="144" y="0"/>
                    <a:pt x="81" y="40"/>
                    <a:pt x="50" y="101"/>
                  </a:cubicBezTo>
                  <a:cubicBezTo>
                    <a:pt x="0" y="192"/>
                    <a:pt x="36" y="304"/>
                    <a:pt x="127" y="354"/>
                  </a:cubicBezTo>
                  <a:cubicBezTo>
                    <a:pt x="154" y="367"/>
                    <a:pt x="184" y="375"/>
                    <a:pt x="214" y="375"/>
                  </a:cubicBezTo>
                  <a:cubicBezTo>
                    <a:pt x="285" y="375"/>
                    <a:pt x="348" y="338"/>
                    <a:pt x="379" y="277"/>
                  </a:cubicBezTo>
                  <a:cubicBezTo>
                    <a:pt x="429" y="186"/>
                    <a:pt x="393" y="72"/>
                    <a:pt x="302" y="24"/>
                  </a:cubicBezTo>
                  <a:cubicBezTo>
                    <a:pt x="275" y="8"/>
                    <a:pt x="245" y="0"/>
                    <a:pt x="216"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26"/>
            <p:cNvSpPr/>
            <p:nvPr/>
          </p:nvSpPr>
          <p:spPr>
            <a:xfrm>
              <a:off x="630088" y="5126457"/>
              <a:ext cx="37359" cy="34244"/>
            </a:xfrm>
            <a:custGeom>
              <a:avLst/>
              <a:gdLst/>
              <a:ahLst/>
              <a:cxnLst/>
              <a:rect l="l" t="t" r="r" b="b"/>
              <a:pathLst>
                <a:path w="408" h="374" extrusionOk="0">
                  <a:moveTo>
                    <a:pt x="194" y="0"/>
                  </a:moveTo>
                  <a:cubicBezTo>
                    <a:pt x="125" y="0"/>
                    <a:pt x="62" y="38"/>
                    <a:pt x="28" y="99"/>
                  </a:cubicBezTo>
                  <a:cubicBezTo>
                    <a:pt x="7" y="142"/>
                    <a:pt x="1" y="194"/>
                    <a:pt x="14" y="241"/>
                  </a:cubicBezTo>
                  <a:cubicBezTo>
                    <a:pt x="30" y="288"/>
                    <a:pt x="62" y="328"/>
                    <a:pt x="107" y="352"/>
                  </a:cubicBezTo>
                  <a:cubicBezTo>
                    <a:pt x="133" y="365"/>
                    <a:pt x="162" y="373"/>
                    <a:pt x="194" y="373"/>
                  </a:cubicBezTo>
                  <a:cubicBezTo>
                    <a:pt x="263" y="373"/>
                    <a:pt x="326" y="336"/>
                    <a:pt x="360" y="275"/>
                  </a:cubicBezTo>
                  <a:cubicBezTo>
                    <a:pt x="407" y="184"/>
                    <a:pt x="374" y="69"/>
                    <a:pt x="283" y="22"/>
                  </a:cubicBezTo>
                  <a:cubicBezTo>
                    <a:pt x="255" y="6"/>
                    <a:pt x="226" y="0"/>
                    <a:pt x="19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26"/>
            <p:cNvSpPr/>
            <p:nvPr/>
          </p:nvSpPr>
          <p:spPr>
            <a:xfrm>
              <a:off x="975192" y="4513992"/>
              <a:ext cx="37267" cy="34428"/>
            </a:xfrm>
            <a:custGeom>
              <a:avLst/>
              <a:gdLst/>
              <a:ahLst/>
              <a:cxnLst/>
              <a:rect l="l" t="t" r="r" b="b"/>
              <a:pathLst>
                <a:path w="407" h="376" extrusionOk="0">
                  <a:moveTo>
                    <a:pt x="215" y="1"/>
                  </a:moveTo>
                  <a:cubicBezTo>
                    <a:pt x="144" y="1"/>
                    <a:pt x="81" y="38"/>
                    <a:pt x="50" y="99"/>
                  </a:cubicBezTo>
                  <a:cubicBezTo>
                    <a:pt x="0" y="190"/>
                    <a:pt x="36" y="304"/>
                    <a:pt x="127" y="354"/>
                  </a:cubicBezTo>
                  <a:cubicBezTo>
                    <a:pt x="154" y="368"/>
                    <a:pt x="184" y="375"/>
                    <a:pt x="213" y="375"/>
                  </a:cubicBezTo>
                  <a:cubicBezTo>
                    <a:pt x="284" y="375"/>
                    <a:pt x="348" y="336"/>
                    <a:pt x="379" y="275"/>
                  </a:cubicBezTo>
                  <a:cubicBezTo>
                    <a:pt x="403" y="231"/>
                    <a:pt x="407" y="180"/>
                    <a:pt x="393" y="133"/>
                  </a:cubicBezTo>
                  <a:cubicBezTo>
                    <a:pt x="379" y="85"/>
                    <a:pt x="346" y="46"/>
                    <a:pt x="302" y="22"/>
                  </a:cubicBezTo>
                  <a:cubicBezTo>
                    <a:pt x="275" y="8"/>
                    <a:pt x="245" y="1"/>
                    <a:pt x="215"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26"/>
            <p:cNvSpPr/>
            <p:nvPr/>
          </p:nvSpPr>
          <p:spPr>
            <a:xfrm>
              <a:off x="979495" y="5114187"/>
              <a:ext cx="37359" cy="34244"/>
            </a:xfrm>
            <a:custGeom>
              <a:avLst/>
              <a:gdLst/>
              <a:ahLst/>
              <a:cxnLst/>
              <a:rect l="l" t="t" r="r" b="b"/>
              <a:pathLst>
                <a:path w="408" h="374" extrusionOk="0">
                  <a:moveTo>
                    <a:pt x="194" y="0"/>
                  </a:moveTo>
                  <a:cubicBezTo>
                    <a:pt x="157" y="0"/>
                    <a:pt x="121" y="10"/>
                    <a:pt x="89" y="32"/>
                  </a:cubicBezTo>
                  <a:cubicBezTo>
                    <a:pt x="48" y="59"/>
                    <a:pt x="20" y="101"/>
                    <a:pt x="10" y="150"/>
                  </a:cubicBezTo>
                  <a:cubicBezTo>
                    <a:pt x="1" y="199"/>
                    <a:pt x="10" y="249"/>
                    <a:pt x="38" y="290"/>
                  </a:cubicBezTo>
                  <a:cubicBezTo>
                    <a:pt x="74" y="342"/>
                    <a:pt x="131" y="373"/>
                    <a:pt x="194" y="373"/>
                  </a:cubicBezTo>
                  <a:cubicBezTo>
                    <a:pt x="231" y="373"/>
                    <a:pt x="267" y="363"/>
                    <a:pt x="297" y="342"/>
                  </a:cubicBezTo>
                  <a:cubicBezTo>
                    <a:pt x="383" y="284"/>
                    <a:pt x="407" y="170"/>
                    <a:pt x="350" y="83"/>
                  </a:cubicBezTo>
                  <a:cubicBezTo>
                    <a:pt x="314" y="32"/>
                    <a:pt x="257" y="0"/>
                    <a:pt x="19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26"/>
            <p:cNvSpPr/>
            <p:nvPr/>
          </p:nvSpPr>
          <p:spPr>
            <a:xfrm>
              <a:off x="599964" y="4520127"/>
              <a:ext cx="37267" cy="34428"/>
            </a:xfrm>
            <a:custGeom>
              <a:avLst/>
              <a:gdLst/>
              <a:ahLst/>
              <a:cxnLst/>
              <a:rect l="l" t="t" r="r" b="b"/>
              <a:pathLst>
                <a:path w="407" h="376" extrusionOk="0">
                  <a:moveTo>
                    <a:pt x="211" y="1"/>
                  </a:moveTo>
                  <a:cubicBezTo>
                    <a:pt x="176" y="1"/>
                    <a:pt x="138" y="10"/>
                    <a:pt x="109" y="32"/>
                  </a:cubicBezTo>
                  <a:cubicBezTo>
                    <a:pt x="22" y="89"/>
                    <a:pt x="0" y="206"/>
                    <a:pt x="57" y="291"/>
                  </a:cubicBezTo>
                  <a:cubicBezTo>
                    <a:pt x="91" y="344"/>
                    <a:pt x="150" y="375"/>
                    <a:pt x="213" y="375"/>
                  </a:cubicBezTo>
                  <a:cubicBezTo>
                    <a:pt x="249" y="375"/>
                    <a:pt x="284" y="364"/>
                    <a:pt x="316" y="344"/>
                  </a:cubicBezTo>
                  <a:cubicBezTo>
                    <a:pt x="357" y="314"/>
                    <a:pt x="387" y="273"/>
                    <a:pt x="395" y="224"/>
                  </a:cubicBezTo>
                  <a:cubicBezTo>
                    <a:pt x="407" y="174"/>
                    <a:pt x="395" y="125"/>
                    <a:pt x="367" y="83"/>
                  </a:cubicBezTo>
                  <a:cubicBezTo>
                    <a:pt x="334" y="32"/>
                    <a:pt x="274" y="1"/>
                    <a:pt x="211"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26"/>
            <p:cNvSpPr/>
            <p:nvPr/>
          </p:nvSpPr>
          <p:spPr>
            <a:xfrm>
              <a:off x="497687" y="5003945"/>
              <a:ext cx="37267" cy="34244"/>
            </a:xfrm>
            <a:custGeom>
              <a:avLst/>
              <a:gdLst/>
              <a:ahLst/>
              <a:cxnLst/>
              <a:rect l="l" t="t" r="r" b="b"/>
              <a:pathLst>
                <a:path w="407" h="374" extrusionOk="0">
                  <a:moveTo>
                    <a:pt x="194" y="1"/>
                  </a:moveTo>
                  <a:cubicBezTo>
                    <a:pt x="156" y="1"/>
                    <a:pt x="121" y="10"/>
                    <a:pt x="91" y="32"/>
                  </a:cubicBezTo>
                  <a:cubicBezTo>
                    <a:pt x="50" y="60"/>
                    <a:pt x="20" y="101"/>
                    <a:pt x="10" y="151"/>
                  </a:cubicBezTo>
                  <a:cubicBezTo>
                    <a:pt x="0" y="200"/>
                    <a:pt x="10" y="249"/>
                    <a:pt x="40" y="291"/>
                  </a:cubicBezTo>
                  <a:cubicBezTo>
                    <a:pt x="73" y="342"/>
                    <a:pt x="133" y="373"/>
                    <a:pt x="196" y="373"/>
                  </a:cubicBezTo>
                  <a:cubicBezTo>
                    <a:pt x="231" y="373"/>
                    <a:pt x="267" y="364"/>
                    <a:pt x="298" y="342"/>
                  </a:cubicBezTo>
                  <a:cubicBezTo>
                    <a:pt x="385" y="285"/>
                    <a:pt x="407" y="168"/>
                    <a:pt x="350" y="83"/>
                  </a:cubicBezTo>
                  <a:cubicBezTo>
                    <a:pt x="316" y="32"/>
                    <a:pt x="257" y="1"/>
                    <a:pt x="194"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26"/>
            <p:cNvSpPr/>
            <p:nvPr/>
          </p:nvSpPr>
          <p:spPr>
            <a:xfrm>
              <a:off x="1092027" y="4631467"/>
              <a:ext cx="39190" cy="34153"/>
            </a:xfrm>
            <a:custGeom>
              <a:avLst/>
              <a:gdLst/>
              <a:ahLst/>
              <a:cxnLst/>
              <a:rect l="l" t="t" r="r" b="b"/>
              <a:pathLst>
                <a:path w="428" h="373" extrusionOk="0">
                  <a:moveTo>
                    <a:pt x="214" y="0"/>
                  </a:moveTo>
                  <a:cubicBezTo>
                    <a:pt x="176" y="0"/>
                    <a:pt x="141" y="10"/>
                    <a:pt x="109" y="32"/>
                  </a:cubicBezTo>
                  <a:cubicBezTo>
                    <a:pt x="25" y="89"/>
                    <a:pt x="1" y="205"/>
                    <a:pt x="58" y="290"/>
                  </a:cubicBezTo>
                  <a:cubicBezTo>
                    <a:pt x="94" y="341"/>
                    <a:pt x="151" y="373"/>
                    <a:pt x="214" y="373"/>
                  </a:cubicBezTo>
                  <a:cubicBezTo>
                    <a:pt x="251" y="373"/>
                    <a:pt x="287" y="363"/>
                    <a:pt x="317" y="341"/>
                  </a:cubicBezTo>
                  <a:cubicBezTo>
                    <a:pt x="403" y="284"/>
                    <a:pt x="427" y="168"/>
                    <a:pt x="370" y="83"/>
                  </a:cubicBezTo>
                  <a:cubicBezTo>
                    <a:pt x="334" y="32"/>
                    <a:pt x="277" y="0"/>
                    <a:pt x="21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26"/>
            <p:cNvSpPr/>
            <p:nvPr/>
          </p:nvSpPr>
          <p:spPr>
            <a:xfrm>
              <a:off x="815963" y="4634672"/>
              <a:ext cx="92" cy="135421"/>
            </a:xfrm>
            <a:custGeom>
              <a:avLst/>
              <a:gdLst/>
              <a:ahLst/>
              <a:cxnLst/>
              <a:rect l="l" t="t" r="r" b="b"/>
              <a:pathLst>
                <a:path w="1" h="1479" fill="none" extrusionOk="0">
                  <a:moveTo>
                    <a:pt x="1" y="1"/>
                  </a:moveTo>
                  <a:lnTo>
                    <a:pt x="1" y="1478"/>
                  </a:lnTo>
                  <a:close/>
                </a:path>
              </a:pathLst>
            </a:custGeom>
            <a:solidFill>
              <a:srgbClr val="666666"/>
            </a:solidFill>
            <a:ln w="28575" cap="rnd"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26"/>
            <p:cNvSpPr/>
            <p:nvPr/>
          </p:nvSpPr>
          <p:spPr>
            <a:xfrm>
              <a:off x="869161" y="4859642"/>
              <a:ext cx="175072" cy="95042"/>
            </a:xfrm>
            <a:custGeom>
              <a:avLst/>
              <a:gdLst/>
              <a:ahLst/>
              <a:cxnLst/>
              <a:rect l="l" t="t" r="r" b="b"/>
              <a:pathLst>
                <a:path w="1912" h="1038" fill="none" extrusionOk="0">
                  <a:moveTo>
                    <a:pt x="1912" y="1038"/>
                  </a:moveTo>
                  <a:lnTo>
                    <a:pt x="0" y="0"/>
                  </a:lnTo>
                  <a:close/>
                </a:path>
              </a:pathLst>
            </a:custGeom>
            <a:solidFill>
              <a:srgbClr val="666666"/>
            </a:solidFill>
            <a:ln w="28575" cap="rnd"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1" name="Google Shape;1041;p26"/>
          <p:cNvGrpSpPr/>
          <p:nvPr/>
        </p:nvGrpSpPr>
        <p:grpSpPr>
          <a:xfrm>
            <a:off x="1410488" y="1744211"/>
            <a:ext cx="429419" cy="429419"/>
            <a:chOff x="5873617" y="2309901"/>
            <a:chExt cx="345720" cy="345720"/>
          </a:xfrm>
        </p:grpSpPr>
        <p:sp>
          <p:nvSpPr>
            <p:cNvPr id="1042" name="Google Shape;1042;p26"/>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3C1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26"/>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A777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26"/>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26"/>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26"/>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26"/>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26"/>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26"/>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26"/>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26"/>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26"/>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26"/>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26"/>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26"/>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26"/>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26"/>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26"/>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26"/>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6027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0" name="Google Shape;1060;p26"/>
          <p:cNvGrpSpPr/>
          <p:nvPr/>
        </p:nvGrpSpPr>
        <p:grpSpPr>
          <a:xfrm>
            <a:off x="3554666" y="1742103"/>
            <a:ext cx="251436" cy="433634"/>
            <a:chOff x="2483025" y="4268679"/>
            <a:chExt cx="202428" cy="349114"/>
          </a:xfrm>
        </p:grpSpPr>
        <p:sp>
          <p:nvSpPr>
            <p:cNvPr id="1061" name="Google Shape;1061;p26"/>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FFC3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26"/>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26"/>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26"/>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26"/>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26"/>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7" name="Google Shape;1067;p26"/>
          <p:cNvGrpSpPr/>
          <p:nvPr/>
        </p:nvGrpSpPr>
        <p:grpSpPr>
          <a:xfrm>
            <a:off x="1445834" y="3667261"/>
            <a:ext cx="358728" cy="441120"/>
            <a:chOff x="4023785" y="1970407"/>
            <a:chExt cx="288807" cy="355140"/>
          </a:xfrm>
        </p:grpSpPr>
        <p:sp>
          <p:nvSpPr>
            <p:cNvPr id="1068" name="Google Shape;1068;p26"/>
            <p:cNvSpPr/>
            <p:nvPr/>
          </p:nvSpPr>
          <p:spPr>
            <a:xfrm>
              <a:off x="4062492" y="2036766"/>
              <a:ext cx="31197" cy="34191"/>
            </a:xfrm>
            <a:custGeom>
              <a:avLst/>
              <a:gdLst/>
              <a:ahLst/>
              <a:cxnLst/>
              <a:rect l="l" t="t" r="r" b="b"/>
              <a:pathLst>
                <a:path w="1188" h="1302" extrusionOk="0">
                  <a:moveTo>
                    <a:pt x="565" y="0"/>
                  </a:moveTo>
                  <a:lnTo>
                    <a:pt x="1" y="421"/>
                  </a:lnTo>
                  <a:lnTo>
                    <a:pt x="613" y="1302"/>
                  </a:lnTo>
                  <a:cubicBezTo>
                    <a:pt x="795" y="1158"/>
                    <a:pt x="986" y="1015"/>
                    <a:pt x="1187" y="890"/>
                  </a:cubicBezTo>
                  <a:lnTo>
                    <a:pt x="565" y="0"/>
                  </a:ln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26"/>
            <p:cNvSpPr/>
            <p:nvPr/>
          </p:nvSpPr>
          <p:spPr>
            <a:xfrm>
              <a:off x="4242452" y="2036766"/>
              <a:ext cx="31433" cy="34191"/>
            </a:xfrm>
            <a:custGeom>
              <a:avLst/>
              <a:gdLst/>
              <a:ahLst/>
              <a:cxnLst/>
              <a:rect l="l" t="t" r="r" b="b"/>
              <a:pathLst>
                <a:path w="1197" h="1302" extrusionOk="0">
                  <a:moveTo>
                    <a:pt x="622" y="0"/>
                  </a:moveTo>
                  <a:lnTo>
                    <a:pt x="0" y="890"/>
                  </a:lnTo>
                  <a:cubicBezTo>
                    <a:pt x="201" y="1015"/>
                    <a:pt x="392" y="1158"/>
                    <a:pt x="574" y="1302"/>
                  </a:cubicBezTo>
                  <a:lnTo>
                    <a:pt x="1196" y="421"/>
                  </a:lnTo>
                  <a:lnTo>
                    <a:pt x="622" y="0"/>
                  </a:ln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26"/>
            <p:cNvSpPr/>
            <p:nvPr/>
          </p:nvSpPr>
          <p:spPr>
            <a:xfrm>
              <a:off x="4152222" y="2009613"/>
              <a:ext cx="31932" cy="32457"/>
            </a:xfrm>
            <a:custGeom>
              <a:avLst/>
              <a:gdLst/>
              <a:ahLst/>
              <a:cxnLst/>
              <a:rect l="l" t="t" r="r" b="b"/>
              <a:pathLst>
                <a:path w="1216" h="1236" extrusionOk="0">
                  <a:moveTo>
                    <a:pt x="0" y="0"/>
                  </a:moveTo>
                  <a:lnTo>
                    <a:pt x="0" y="1235"/>
                  </a:lnTo>
                  <a:cubicBezTo>
                    <a:pt x="201" y="1206"/>
                    <a:pt x="405" y="1192"/>
                    <a:pt x="608" y="1192"/>
                  </a:cubicBezTo>
                  <a:cubicBezTo>
                    <a:pt x="811" y="1192"/>
                    <a:pt x="1015" y="1206"/>
                    <a:pt x="1216" y="1235"/>
                  </a:cubicBezTo>
                  <a:lnTo>
                    <a:pt x="1216" y="0"/>
                  </a:ln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26"/>
            <p:cNvSpPr/>
            <p:nvPr/>
          </p:nvSpPr>
          <p:spPr>
            <a:xfrm>
              <a:off x="4023785" y="2036766"/>
              <a:ext cx="288807" cy="288781"/>
            </a:xfrm>
            <a:custGeom>
              <a:avLst/>
              <a:gdLst/>
              <a:ahLst/>
              <a:cxnLst/>
              <a:rect l="l" t="t" r="r" b="b"/>
              <a:pathLst>
                <a:path w="10998" h="10997" extrusionOk="0">
                  <a:moveTo>
                    <a:pt x="5494" y="0"/>
                  </a:moveTo>
                  <a:cubicBezTo>
                    <a:pt x="2460" y="0"/>
                    <a:pt x="1" y="2460"/>
                    <a:pt x="1" y="5493"/>
                  </a:cubicBezTo>
                  <a:cubicBezTo>
                    <a:pt x="1" y="8537"/>
                    <a:pt x="2460" y="10996"/>
                    <a:pt x="5494" y="10996"/>
                  </a:cubicBezTo>
                  <a:cubicBezTo>
                    <a:pt x="8538" y="10996"/>
                    <a:pt x="10997" y="8537"/>
                    <a:pt x="10997" y="5493"/>
                  </a:cubicBezTo>
                  <a:cubicBezTo>
                    <a:pt x="10997" y="2460"/>
                    <a:pt x="8538" y="0"/>
                    <a:pt x="5494" y="0"/>
                  </a:cubicBezTo>
                  <a:close/>
                </a:path>
              </a:pathLst>
            </a:custGeom>
            <a:solidFill>
              <a:srgbClr val="E79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26"/>
            <p:cNvSpPr/>
            <p:nvPr/>
          </p:nvSpPr>
          <p:spPr>
            <a:xfrm>
              <a:off x="4037624" y="2060111"/>
              <a:ext cx="251597" cy="242065"/>
            </a:xfrm>
            <a:custGeom>
              <a:avLst/>
              <a:gdLst/>
              <a:ahLst/>
              <a:cxnLst/>
              <a:rect l="l" t="t" r="r" b="b"/>
              <a:pathLst>
                <a:path w="9581" h="9218" extrusionOk="0">
                  <a:moveTo>
                    <a:pt x="4968" y="1"/>
                  </a:moveTo>
                  <a:cubicBezTo>
                    <a:pt x="3771" y="1"/>
                    <a:pt x="2595" y="469"/>
                    <a:pt x="1713" y="1351"/>
                  </a:cubicBezTo>
                  <a:cubicBezTo>
                    <a:pt x="393" y="2671"/>
                    <a:pt x="0" y="4652"/>
                    <a:pt x="718" y="6375"/>
                  </a:cubicBezTo>
                  <a:cubicBezTo>
                    <a:pt x="1426" y="8098"/>
                    <a:pt x="3111" y="9217"/>
                    <a:pt x="4967" y="9217"/>
                  </a:cubicBezTo>
                  <a:cubicBezTo>
                    <a:pt x="7513" y="9217"/>
                    <a:pt x="9571" y="7150"/>
                    <a:pt x="9580" y="4614"/>
                  </a:cubicBezTo>
                  <a:cubicBezTo>
                    <a:pt x="9580" y="2748"/>
                    <a:pt x="8451" y="1063"/>
                    <a:pt x="6738" y="355"/>
                  </a:cubicBezTo>
                  <a:cubicBezTo>
                    <a:pt x="6165" y="117"/>
                    <a:pt x="5564" y="1"/>
                    <a:pt x="4968" y="1"/>
                  </a:cubicBez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26"/>
            <p:cNvSpPr/>
            <p:nvPr/>
          </p:nvSpPr>
          <p:spPr>
            <a:xfrm>
              <a:off x="4054194" y="2076340"/>
              <a:ext cx="217932" cy="209739"/>
            </a:xfrm>
            <a:custGeom>
              <a:avLst/>
              <a:gdLst/>
              <a:ahLst/>
              <a:cxnLst/>
              <a:rect l="l" t="t" r="r" b="b"/>
              <a:pathLst>
                <a:path w="8299" h="7987" extrusionOk="0">
                  <a:moveTo>
                    <a:pt x="4310" y="0"/>
                  </a:moveTo>
                  <a:cubicBezTo>
                    <a:pt x="3269" y="0"/>
                    <a:pt x="2246" y="404"/>
                    <a:pt x="1484" y="1173"/>
                  </a:cubicBezTo>
                  <a:cubicBezTo>
                    <a:pt x="345" y="2312"/>
                    <a:pt x="1" y="4025"/>
                    <a:pt x="623" y="5518"/>
                  </a:cubicBezTo>
                  <a:cubicBezTo>
                    <a:pt x="1235" y="7011"/>
                    <a:pt x="2690" y="7987"/>
                    <a:pt x="4308" y="7987"/>
                  </a:cubicBezTo>
                  <a:cubicBezTo>
                    <a:pt x="6509" y="7977"/>
                    <a:pt x="8298" y="6197"/>
                    <a:pt x="8298" y="3996"/>
                  </a:cubicBezTo>
                  <a:cubicBezTo>
                    <a:pt x="8298" y="2379"/>
                    <a:pt x="7332" y="924"/>
                    <a:pt x="5839" y="302"/>
                  </a:cubicBezTo>
                  <a:cubicBezTo>
                    <a:pt x="5345" y="99"/>
                    <a:pt x="4825" y="0"/>
                    <a:pt x="4310" y="0"/>
                  </a:cubicBezTo>
                  <a:close/>
                </a:path>
              </a:pathLst>
            </a:custGeom>
            <a:solidFill>
              <a:srgbClr val="E3B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26"/>
            <p:cNvSpPr/>
            <p:nvPr/>
          </p:nvSpPr>
          <p:spPr>
            <a:xfrm>
              <a:off x="4162516" y="2109821"/>
              <a:ext cx="11344" cy="74736"/>
            </a:xfrm>
            <a:custGeom>
              <a:avLst/>
              <a:gdLst/>
              <a:ahLst/>
              <a:cxnLst/>
              <a:rect l="l" t="t" r="r" b="b"/>
              <a:pathLst>
                <a:path w="432" h="2846" extrusionOk="0">
                  <a:moveTo>
                    <a:pt x="216" y="1"/>
                  </a:moveTo>
                  <a:cubicBezTo>
                    <a:pt x="108" y="1"/>
                    <a:pt x="1" y="75"/>
                    <a:pt x="10" y="223"/>
                  </a:cubicBezTo>
                  <a:lnTo>
                    <a:pt x="10" y="2635"/>
                  </a:lnTo>
                  <a:cubicBezTo>
                    <a:pt x="10" y="2750"/>
                    <a:pt x="106" y="2845"/>
                    <a:pt x="211" y="2845"/>
                  </a:cubicBezTo>
                  <a:cubicBezTo>
                    <a:pt x="326" y="2836"/>
                    <a:pt x="422" y="2750"/>
                    <a:pt x="422" y="2635"/>
                  </a:cubicBezTo>
                  <a:lnTo>
                    <a:pt x="422" y="223"/>
                  </a:lnTo>
                  <a:cubicBezTo>
                    <a:pt x="431" y="75"/>
                    <a:pt x="324" y="1"/>
                    <a:pt x="216" y="1"/>
                  </a:cubicBezTo>
                  <a:close/>
                </a:path>
              </a:pathLst>
            </a:custGeom>
            <a:solidFill>
              <a:srgbClr val="8351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26"/>
            <p:cNvSpPr/>
            <p:nvPr/>
          </p:nvSpPr>
          <p:spPr>
            <a:xfrm>
              <a:off x="4245970" y="2009561"/>
              <a:ext cx="55803" cy="47294"/>
            </a:xfrm>
            <a:custGeom>
              <a:avLst/>
              <a:gdLst/>
              <a:ahLst/>
              <a:cxnLst/>
              <a:rect l="l" t="t" r="r" b="b"/>
              <a:pathLst>
                <a:path w="2125" h="1801" extrusionOk="0">
                  <a:moveTo>
                    <a:pt x="584" y="1"/>
                  </a:moveTo>
                  <a:cubicBezTo>
                    <a:pt x="494" y="1"/>
                    <a:pt x="403" y="41"/>
                    <a:pt x="345" y="117"/>
                  </a:cubicBezTo>
                  <a:lnTo>
                    <a:pt x="96" y="462"/>
                  </a:lnTo>
                  <a:cubicBezTo>
                    <a:pt x="0" y="596"/>
                    <a:pt x="29" y="778"/>
                    <a:pt x="163" y="864"/>
                  </a:cubicBezTo>
                  <a:lnTo>
                    <a:pt x="1378" y="1744"/>
                  </a:lnTo>
                  <a:cubicBezTo>
                    <a:pt x="1431" y="1782"/>
                    <a:pt x="1490" y="1801"/>
                    <a:pt x="1549" y="1801"/>
                  </a:cubicBezTo>
                  <a:cubicBezTo>
                    <a:pt x="1637" y="1801"/>
                    <a:pt x="1722" y="1758"/>
                    <a:pt x="1780" y="1677"/>
                  </a:cubicBezTo>
                  <a:lnTo>
                    <a:pt x="2029" y="1333"/>
                  </a:lnTo>
                  <a:cubicBezTo>
                    <a:pt x="2125" y="1199"/>
                    <a:pt x="2096" y="1026"/>
                    <a:pt x="1962" y="931"/>
                  </a:cubicBezTo>
                  <a:lnTo>
                    <a:pt x="747" y="50"/>
                  </a:lnTo>
                  <a:cubicBezTo>
                    <a:pt x="698" y="17"/>
                    <a:pt x="641" y="1"/>
                    <a:pt x="584" y="1"/>
                  </a:cubicBez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26"/>
            <p:cNvSpPr/>
            <p:nvPr/>
          </p:nvSpPr>
          <p:spPr>
            <a:xfrm>
              <a:off x="4034604" y="2009561"/>
              <a:ext cx="55829" cy="47294"/>
            </a:xfrm>
            <a:custGeom>
              <a:avLst/>
              <a:gdLst/>
              <a:ahLst/>
              <a:cxnLst/>
              <a:rect l="l" t="t" r="r" b="b"/>
              <a:pathLst>
                <a:path w="2126" h="1801" extrusionOk="0">
                  <a:moveTo>
                    <a:pt x="1545" y="1"/>
                  </a:moveTo>
                  <a:cubicBezTo>
                    <a:pt x="1488" y="1"/>
                    <a:pt x="1430" y="17"/>
                    <a:pt x="1379" y="50"/>
                  </a:cubicBezTo>
                  <a:lnTo>
                    <a:pt x="163" y="931"/>
                  </a:lnTo>
                  <a:cubicBezTo>
                    <a:pt x="29" y="1026"/>
                    <a:pt x="0" y="1199"/>
                    <a:pt x="96" y="1333"/>
                  </a:cubicBezTo>
                  <a:lnTo>
                    <a:pt x="345" y="1677"/>
                  </a:lnTo>
                  <a:cubicBezTo>
                    <a:pt x="403" y="1758"/>
                    <a:pt x="492" y="1801"/>
                    <a:pt x="581" y="1801"/>
                  </a:cubicBezTo>
                  <a:cubicBezTo>
                    <a:pt x="639" y="1801"/>
                    <a:pt x="698" y="1782"/>
                    <a:pt x="747" y="1744"/>
                  </a:cubicBezTo>
                  <a:lnTo>
                    <a:pt x="1962" y="864"/>
                  </a:lnTo>
                  <a:cubicBezTo>
                    <a:pt x="2096" y="778"/>
                    <a:pt x="2125" y="596"/>
                    <a:pt x="2029" y="462"/>
                  </a:cubicBezTo>
                  <a:lnTo>
                    <a:pt x="1780" y="117"/>
                  </a:lnTo>
                  <a:cubicBezTo>
                    <a:pt x="1722" y="41"/>
                    <a:pt x="1635" y="1"/>
                    <a:pt x="1545" y="1"/>
                  </a:cubicBezTo>
                  <a:close/>
                </a:path>
              </a:pathLst>
            </a:custGeom>
            <a:solidFill>
              <a:srgbClr val="9F4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26"/>
            <p:cNvSpPr/>
            <p:nvPr/>
          </p:nvSpPr>
          <p:spPr>
            <a:xfrm>
              <a:off x="4133368" y="1970407"/>
              <a:ext cx="69642" cy="41753"/>
            </a:xfrm>
            <a:custGeom>
              <a:avLst/>
              <a:gdLst/>
              <a:ahLst/>
              <a:cxnLst/>
              <a:rect l="l" t="t" r="r" b="b"/>
              <a:pathLst>
                <a:path w="2652" h="1590" extrusionOk="0">
                  <a:moveTo>
                    <a:pt x="336" y="1"/>
                  </a:moveTo>
                  <a:cubicBezTo>
                    <a:pt x="154" y="1"/>
                    <a:pt x="1" y="144"/>
                    <a:pt x="1" y="335"/>
                  </a:cubicBezTo>
                  <a:lnTo>
                    <a:pt x="1" y="1254"/>
                  </a:lnTo>
                  <a:cubicBezTo>
                    <a:pt x="1" y="1446"/>
                    <a:pt x="154" y="1589"/>
                    <a:pt x="336" y="1589"/>
                  </a:cubicBezTo>
                  <a:lnTo>
                    <a:pt x="2317" y="1589"/>
                  </a:lnTo>
                  <a:cubicBezTo>
                    <a:pt x="2498" y="1589"/>
                    <a:pt x="2652" y="1446"/>
                    <a:pt x="2652" y="1254"/>
                  </a:cubicBezTo>
                  <a:lnTo>
                    <a:pt x="2652" y="335"/>
                  </a:lnTo>
                  <a:cubicBezTo>
                    <a:pt x="2652" y="144"/>
                    <a:pt x="2498" y="1"/>
                    <a:pt x="2317" y="1"/>
                  </a:cubicBezTo>
                  <a:close/>
                </a:path>
              </a:pathLst>
            </a:custGeom>
            <a:solidFill>
              <a:srgbClr val="F1C4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26"/>
            <p:cNvSpPr/>
            <p:nvPr/>
          </p:nvSpPr>
          <p:spPr>
            <a:xfrm>
              <a:off x="4153719" y="2166674"/>
              <a:ext cx="28676" cy="28939"/>
            </a:xfrm>
            <a:custGeom>
              <a:avLst/>
              <a:gdLst/>
              <a:ahLst/>
              <a:cxnLst/>
              <a:rect l="l" t="t" r="r" b="b"/>
              <a:pathLst>
                <a:path w="1092" h="1102" extrusionOk="0">
                  <a:moveTo>
                    <a:pt x="546" y="1"/>
                  </a:moveTo>
                  <a:cubicBezTo>
                    <a:pt x="250" y="1"/>
                    <a:pt x="1" y="250"/>
                    <a:pt x="1" y="546"/>
                  </a:cubicBezTo>
                  <a:cubicBezTo>
                    <a:pt x="1" y="853"/>
                    <a:pt x="250" y="1101"/>
                    <a:pt x="546" y="1101"/>
                  </a:cubicBezTo>
                  <a:cubicBezTo>
                    <a:pt x="852" y="1101"/>
                    <a:pt x="1092" y="853"/>
                    <a:pt x="1092" y="546"/>
                  </a:cubicBezTo>
                  <a:cubicBezTo>
                    <a:pt x="1092" y="250"/>
                    <a:pt x="852" y="1"/>
                    <a:pt x="546" y="1"/>
                  </a:cubicBezTo>
                  <a:close/>
                </a:path>
              </a:pathLst>
            </a:custGeom>
            <a:solidFill>
              <a:srgbClr val="8351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9" name="Google Shape;1079;p26"/>
          <p:cNvGrpSpPr/>
          <p:nvPr/>
        </p:nvGrpSpPr>
        <p:grpSpPr>
          <a:xfrm>
            <a:off x="3468839" y="3669247"/>
            <a:ext cx="423090" cy="437149"/>
            <a:chOff x="3506939" y="3669247"/>
            <a:chExt cx="423090" cy="437149"/>
          </a:xfrm>
        </p:grpSpPr>
        <p:sp>
          <p:nvSpPr>
            <p:cNvPr id="1080" name="Google Shape;1080;p26"/>
            <p:cNvSpPr/>
            <p:nvPr/>
          </p:nvSpPr>
          <p:spPr>
            <a:xfrm>
              <a:off x="3575768" y="4002474"/>
              <a:ext cx="108701" cy="103922"/>
            </a:xfrm>
            <a:custGeom>
              <a:avLst/>
              <a:gdLst/>
              <a:ahLst/>
              <a:cxnLst/>
              <a:rect l="l" t="t" r="r" b="b"/>
              <a:pathLst>
                <a:path w="5845" h="5588" extrusionOk="0">
                  <a:moveTo>
                    <a:pt x="4394" y="1"/>
                  </a:moveTo>
                  <a:cubicBezTo>
                    <a:pt x="4053" y="1"/>
                    <a:pt x="3711" y="132"/>
                    <a:pt x="3448" y="395"/>
                  </a:cubicBezTo>
                  <a:lnTo>
                    <a:pt x="505" y="3338"/>
                  </a:lnTo>
                  <a:cubicBezTo>
                    <a:pt x="0" y="3843"/>
                    <a:pt x="0" y="4684"/>
                    <a:pt x="505" y="5210"/>
                  </a:cubicBezTo>
                  <a:cubicBezTo>
                    <a:pt x="768" y="5462"/>
                    <a:pt x="1109" y="5588"/>
                    <a:pt x="1451" y="5588"/>
                  </a:cubicBezTo>
                  <a:cubicBezTo>
                    <a:pt x="1792" y="5588"/>
                    <a:pt x="2134" y="5462"/>
                    <a:pt x="2397" y="5210"/>
                  </a:cubicBezTo>
                  <a:lnTo>
                    <a:pt x="5340" y="2266"/>
                  </a:lnTo>
                  <a:cubicBezTo>
                    <a:pt x="5845" y="1762"/>
                    <a:pt x="5845" y="921"/>
                    <a:pt x="5340" y="395"/>
                  </a:cubicBezTo>
                  <a:cubicBezTo>
                    <a:pt x="5078" y="132"/>
                    <a:pt x="4736" y="1"/>
                    <a:pt x="4394"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26"/>
            <p:cNvSpPr/>
            <p:nvPr/>
          </p:nvSpPr>
          <p:spPr>
            <a:xfrm>
              <a:off x="3752498" y="4002474"/>
              <a:ext cx="109092" cy="103922"/>
            </a:xfrm>
            <a:custGeom>
              <a:avLst/>
              <a:gdLst/>
              <a:ahLst/>
              <a:cxnLst/>
              <a:rect l="l" t="t" r="r" b="b"/>
              <a:pathLst>
                <a:path w="5866" h="5588" extrusionOk="0">
                  <a:moveTo>
                    <a:pt x="1453" y="1"/>
                  </a:moveTo>
                  <a:cubicBezTo>
                    <a:pt x="1114" y="1"/>
                    <a:pt x="778" y="132"/>
                    <a:pt x="526" y="395"/>
                  </a:cubicBezTo>
                  <a:cubicBezTo>
                    <a:pt x="0" y="921"/>
                    <a:pt x="0" y="1762"/>
                    <a:pt x="526" y="2266"/>
                  </a:cubicBezTo>
                  <a:lnTo>
                    <a:pt x="3469" y="5210"/>
                  </a:lnTo>
                  <a:cubicBezTo>
                    <a:pt x="3732" y="5462"/>
                    <a:pt x="4074" y="5588"/>
                    <a:pt x="4413" y="5588"/>
                  </a:cubicBezTo>
                  <a:cubicBezTo>
                    <a:pt x="4752" y="5588"/>
                    <a:pt x="5088" y="5462"/>
                    <a:pt x="5340" y="5210"/>
                  </a:cubicBezTo>
                  <a:cubicBezTo>
                    <a:pt x="5866" y="4684"/>
                    <a:pt x="5866" y="3843"/>
                    <a:pt x="5340" y="3338"/>
                  </a:cubicBezTo>
                  <a:lnTo>
                    <a:pt x="2397" y="395"/>
                  </a:lnTo>
                  <a:cubicBezTo>
                    <a:pt x="2134" y="132"/>
                    <a:pt x="1792" y="1"/>
                    <a:pt x="1453"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26"/>
            <p:cNvSpPr/>
            <p:nvPr/>
          </p:nvSpPr>
          <p:spPr>
            <a:xfrm>
              <a:off x="3567938" y="3781073"/>
              <a:ext cx="301091" cy="301091"/>
            </a:xfrm>
            <a:custGeom>
              <a:avLst/>
              <a:gdLst/>
              <a:ahLst/>
              <a:cxnLst/>
              <a:rect l="l" t="t" r="r" b="b"/>
              <a:pathLst>
                <a:path w="16190" h="16190" extrusionOk="0">
                  <a:moveTo>
                    <a:pt x="8095" y="1"/>
                  </a:moveTo>
                  <a:cubicBezTo>
                    <a:pt x="3638" y="1"/>
                    <a:pt x="1" y="3617"/>
                    <a:pt x="1" y="8095"/>
                  </a:cubicBezTo>
                  <a:cubicBezTo>
                    <a:pt x="1" y="12573"/>
                    <a:pt x="3638" y="16189"/>
                    <a:pt x="8095" y="16189"/>
                  </a:cubicBezTo>
                  <a:cubicBezTo>
                    <a:pt x="12573" y="16189"/>
                    <a:pt x="16189" y="12573"/>
                    <a:pt x="16189" y="8095"/>
                  </a:cubicBezTo>
                  <a:cubicBezTo>
                    <a:pt x="16189" y="3617"/>
                    <a:pt x="12573" y="1"/>
                    <a:pt x="8095" y="1"/>
                  </a:cubicBezTo>
                  <a:close/>
                </a:path>
              </a:pathLst>
            </a:custGeom>
            <a:solidFill>
              <a:srgbClr val="FF96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26"/>
            <p:cNvSpPr/>
            <p:nvPr/>
          </p:nvSpPr>
          <p:spPr>
            <a:xfrm>
              <a:off x="3594439" y="3809843"/>
              <a:ext cx="259342" cy="243869"/>
            </a:xfrm>
            <a:custGeom>
              <a:avLst/>
              <a:gdLst/>
              <a:ahLst/>
              <a:cxnLst/>
              <a:rect l="l" t="t" r="r" b="b"/>
              <a:pathLst>
                <a:path w="13945" h="13113" extrusionOk="0">
                  <a:moveTo>
                    <a:pt x="6722" y="1"/>
                  </a:moveTo>
                  <a:cubicBezTo>
                    <a:pt x="3431" y="1"/>
                    <a:pt x="257" y="2483"/>
                    <a:pt x="131" y="6338"/>
                  </a:cubicBezTo>
                  <a:cubicBezTo>
                    <a:pt x="1" y="10371"/>
                    <a:pt x="3274" y="13112"/>
                    <a:pt x="6717" y="13112"/>
                  </a:cubicBezTo>
                  <a:cubicBezTo>
                    <a:pt x="8264" y="13112"/>
                    <a:pt x="9846" y="12559"/>
                    <a:pt x="11169" y="11321"/>
                  </a:cubicBezTo>
                  <a:cubicBezTo>
                    <a:pt x="13818" y="8861"/>
                    <a:pt x="13944" y="4698"/>
                    <a:pt x="11464" y="2091"/>
                  </a:cubicBezTo>
                  <a:cubicBezTo>
                    <a:pt x="10113" y="648"/>
                    <a:pt x="8402" y="1"/>
                    <a:pt x="6722" y="1"/>
                  </a:cubicBezTo>
                  <a:close/>
                </a:path>
              </a:pathLst>
            </a:custGeom>
            <a:solidFill>
              <a:srgbClr val="FFB2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26"/>
            <p:cNvSpPr/>
            <p:nvPr/>
          </p:nvSpPr>
          <p:spPr>
            <a:xfrm>
              <a:off x="3553860" y="3669247"/>
              <a:ext cx="329638" cy="88393"/>
            </a:xfrm>
            <a:custGeom>
              <a:avLst/>
              <a:gdLst/>
              <a:ahLst/>
              <a:cxnLst/>
              <a:rect l="l" t="t" r="r" b="b"/>
              <a:pathLst>
                <a:path w="17725" h="4753" extrusionOk="0">
                  <a:moveTo>
                    <a:pt x="7002" y="1"/>
                  </a:moveTo>
                  <a:cubicBezTo>
                    <a:pt x="5677" y="22"/>
                    <a:pt x="4458" y="716"/>
                    <a:pt x="3785" y="1851"/>
                  </a:cubicBezTo>
                  <a:lnTo>
                    <a:pt x="3491" y="2355"/>
                  </a:lnTo>
                  <a:cubicBezTo>
                    <a:pt x="3196" y="2818"/>
                    <a:pt x="2692" y="3112"/>
                    <a:pt x="2124" y="3112"/>
                  </a:cubicBezTo>
                  <a:lnTo>
                    <a:pt x="1094" y="3112"/>
                  </a:lnTo>
                  <a:cubicBezTo>
                    <a:pt x="1" y="3112"/>
                    <a:pt x="1" y="4752"/>
                    <a:pt x="1094" y="4752"/>
                  </a:cubicBezTo>
                  <a:lnTo>
                    <a:pt x="2124" y="4752"/>
                  </a:lnTo>
                  <a:cubicBezTo>
                    <a:pt x="3260" y="4752"/>
                    <a:pt x="4311" y="4164"/>
                    <a:pt x="4899" y="3196"/>
                  </a:cubicBezTo>
                  <a:lnTo>
                    <a:pt x="5194" y="2692"/>
                  </a:lnTo>
                  <a:cubicBezTo>
                    <a:pt x="5572" y="2040"/>
                    <a:pt x="6266" y="1662"/>
                    <a:pt x="7002" y="1662"/>
                  </a:cubicBezTo>
                  <a:lnTo>
                    <a:pt x="10450" y="1662"/>
                  </a:lnTo>
                  <a:cubicBezTo>
                    <a:pt x="11186" y="1662"/>
                    <a:pt x="11880" y="2040"/>
                    <a:pt x="12258" y="2671"/>
                  </a:cubicBezTo>
                  <a:lnTo>
                    <a:pt x="12552" y="3175"/>
                  </a:lnTo>
                  <a:cubicBezTo>
                    <a:pt x="13141" y="4143"/>
                    <a:pt x="14192" y="4752"/>
                    <a:pt x="15328" y="4752"/>
                  </a:cubicBezTo>
                  <a:lnTo>
                    <a:pt x="16631" y="4752"/>
                  </a:lnTo>
                  <a:cubicBezTo>
                    <a:pt x="17724" y="4752"/>
                    <a:pt x="17724" y="3112"/>
                    <a:pt x="16631" y="3112"/>
                  </a:cubicBezTo>
                  <a:lnTo>
                    <a:pt x="15328" y="3112"/>
                  </a:lnTo>
                  <a:cubicBezTo>
                    <a:pt x="14781" y="3112"/>
                    <a:pt x="14255" y="2818"/>
                    <a:pt x="13982" y="2355"/>
                  </a:cubicBezTo>
                  <a:lnTo>
                    <a:pt x="13688" y="1851"/>
                  </a:lnTo>
                  <a:cubicBezTo>
                    <a:pt x="12994" y="716"/>
                    <a:pt x="11774" y="22"/>
                    <a:pt x="10450" y="1"/>
                  </a:cubicBezTo>
                  <a:close/>
                </a:path>
              </a:pathLst>
            </a:custGeom>
            <a:solidFill>
              <a:srgbClr val="FF77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26"/>
            <p:cNvSpPr/>
            <p:nvPr/>
          </p:nvSpPr>
          <p:spPr>
            <a:xfrm>
              <a:off x="3561689" y="3777465"/>
              <a:ext cx="86031" cy="83483"/>
            </a:xfrm>
            <a:custGeom>
              <a:avLst/>
              <a:gdLst/>
              <a:ahLst/>
              <a:cxnLst/>
              <a:rect l="l" t="t" r="r" b="b"/>
              <a:pathLst>
                <a:path w="4626" h="4489" extrusionOk="0">
                  <a:moveTo>
                    <a:pt x="865" y="0"/>
                  </a:moveTo>
                  <a:cubicBezTo>
                    <a:pt x="663" y="0"/>
                    <a:pt x="463" y="79"/>
                    <a:pt x="316" y="237"/>
                  </a:cubicBezTo>
                  <a:cubicBezTo>
                    <a:pt x="0" y="552"/>
                    <a:pt x="0" y="1057"/>
                    <a:pt x="316" y="1351"/>
                  </a:cubicBezTo>
                  <a:lnTo>
                    <a:pt x="3196" y="4252"/>
                  </a:lnTo>
                  <a:cubicBezTo>
                    <a:pt x="3354" y="4410"/>
                    <a:pt x="3559" y="4489"/>
                    <a:pt x="3764" y="4489"/>
                  </a:cubicBezTo>
                  <a:cubicBezTo>
                    <a:pt x="3969" y="4489"/>
                    <a:pt x="4174" y="4410"/>
                    <a:pt x="4331" y="4252"/>
                  </a:cubicBezTo>
                  <a:cubicBezTo>
                    <a:pt x="4626" y="3937"/>
                    <a:pt x="4626" y="3432"/>
                    <a:pt x="4331" y="3117"/>
                  </a:cubicBezTo>
                  <a:lnTo>
                    <a:pt x="1430" y="237"/>
                  </a:lnTo>
                  <a:cubicBezTo>
                    <a:pt x="1272" y="79"/>
                    <a:pt x="1067" y="0"/>
                    <a:pt x="865" y="0"/>
                  </a:cubicBezTo>
                  <a:close/>
                </a:path>
              </a:pathLst>
            </a:custGeom>
            <a:solidFill>
              <a:srgbClr val="C84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26"/>
            <p:cNvSpPr/>
            <p:nvPr/>
          </p:nvSpPr>
          <p:spPr>
            <a:xfrm>
              <a:off x="3789247" y="3777465"/>
              <a:ext cx="86422" cy="83483"/>
            </a:xfrm>
            <a:custGeom>
              <a:avLst/>
              <a:gdLst/>
              <a:ahLst/>
              <a:cxnLst/>
              <a:rect l="l" t="t" r="r" b="b"/>
              <a:pathLst>
                <a:path w="4647" h="4489" extrusionOk="0">
                  <a:moveTo>
                    <a:pt x="3766" y="0"/>
                  </a:moveTo>
                  <a:cubicBezTo>
                    <a:pt x="3564" y="0"/>
                    <a:pt x="3364" y="79"/>
                    <a:pt x="3217" y="237"/>
                  </a:cubicBezTo>
                  <a:lnTo>
                    <a:pt x="316" y="3117"/>
                  </a:lnTo>
                  <a:cubicBezTo>
                    <a:pt x="0" y="3432"/>
                    <a:pt x="0" y="3937"/>
                    <a:pt x="316" y="4252"/>
                  </a:cubicBezTo>
                  <a:cubicBezTo>
                    <a:pt x="473" y="4410"/>
                    <a:pt x="678" y="4489"/>
                    <a:pt x="883" y="4489"/>
                  </a:cubicBezTo>
                  <a:cubicBezTo>
                    <a:pt x="1088" y="4489"/>
                    <a:pt x="1293" y="4410"/>
                    <a:pt x="1451" y="4252"/>
                  </a:cubicBezTo>
                  <a:lnTo>
                    <a:pt x="4331" y="1351"/>
                  </a:lnTo>
                  <a:cubicBezTo>
                    <a:pt x="4647" y="1057"/>
                    <a:pt x="4647" y="552"/>
                    <a:pt x="4331" y="237"/>
                  </a:cubicBezTo>
                  <a:cubicBezTo>
                    <a:pt x="4174" y="79"/>
                    <a:pt x="3969" y="0"/>
                    <a:pt x="3766" y="0"/>
                  </a:cubicBezTo>
                  <a:close/>
                </a:path>
              </a:pathLst>
            </a:custGeom>
            <a:solidFill>
              <a:srgbClr val="C84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26"/>
            <p:cNvSpPr/>
            <p:nvPr/>
          </p:nvSpPr>
          <p:spPr>
            <a:xfrm>
              <a:off x="3700872" y="3840119"/>
              <a:ext cx="32862" cy="117312"/>
            </a:xfrm>
            <a:custGeom>
              <a:avLst/>
              <a:gdLst/>
              <a:ahLst/>
              <a:cxnLst/>
              <a:rect l="l" t="t" r="r" b="b"/>
              <a:pathLst>
                <a:path w="1767" h="6308" extrusionOk="0">
                  <a:moveTo>
                    <a:pt x="884" y="0"/>
                  </a:moveTo>
                  <a:cubicBezTo>
                    <a:pt x="379" y="0"/>
                    <a:pt x="1" y="400"/>
                    <a:pt x="1" y="883"/>
                  </a:cubicBezTo>
                  <a:lnTo>
                    <a:pt x="1" y="5425"/>
                  </a:lnTo>
                  <a:cubicBezTo>
                    <a:pt x="1" y="5908"/>
                    <a:pt x="379" y="6308"/>
                    <a:pt x="884" y="6308"/>
                  </a:cubicBezTo>
                  <a:cubicBezTo>
                    <a:pt x="1367" y="6308"/>
                    <a:pt x="1746" y="5908"/>
                    <a:pt x="1767" y="5425"/>
                  </a:cubicBezTo>
                  <a:lnTo>
                    <a:pt x="1767" y="883"/>
                  </a:lnTo>
                  <a:cubicBezTo>
                    <a:pt x="1746" y="400"/>
                    <a:pt x="1367" y="21"/>
                    <a:pt x="884" y="0"/>
                  </a:cubicBezTo>
                  <a:close/>
                </a:path>
              </a:pathLst>
            </a:custGeom>
            <a:solidFill>
              <a:srgbClr val="C84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26"/>
            <p:cNvSpPr/>
            <p:nvPr/>
          </p:nvSpPr>
          <p:spPr>
            <a:xfrm>
              <a:off x="3699310" y="3925351"/>
              <a:ext cx="80954" cy="77830"/>
            </a:xfrm>
            <a:custGeom>
              <a:avLst/>
              <a:gdLst/>
              <a:ahLst/>
              <a:cxnLst/>
              <a:rect l="l" t="t" r="r" b="b"/>
              <a:pathLst>
                <a:path w="4353" h="4185" extrusionOk="0">
                  <a:moveTo>
                    <a:pt x="957" y="1"/>
                  </a:moveTo>
                  <a:cubicBezTo>
                    <a:pt x="731" y="1"/>
                    <a:pt x="505" y="85"/>
                    <a:pt x="337" y="253"/>
                  </a:cubicBezTo>
                  <a:cubicBezTo>
                    <a:pt x="1" y="589"/>
                    <a:pt x="1" y="1157"/>
                    <a:pt x="337" y="1493"/>
                  </a:cubicBezTo>
                  <a:lnTo>
                    <a:pt x="2776" y="3932"/>
                  </a:lnTo>
                  <a:cubicBezTo>
                    <a:pt x="2944" y="4100"/>
                    <a:pt x="3170" y="4185"/>
                    <a:pt x="3396" y="4185"/>
                  </a:cubicBezTo>
                  <a:cubicBezTo>
                    <a:pt x="3622" y="4185"/>
                    <a:pt x="3848" y="4100"/>
                    <a:pt x="4016" y="3932"/>
                  </a:cubicBezTo>
                  <a:cubicBezTo>
                    <a:pt x="4353" y="3596"/>
                    <a:pt x="4353" y="3028"/>
                    <a:pt x="4016" y="2692"/>
                  </a:cubicBezTo>
                  <a:lnTo>
                    <a:pt x="1578" y="253"/>
                  </a:lnTo>
                  <a:cubicBezTo>
                    <a:pt x="1409" y="85"/>
                    <a:pt x="1183" y="1"/>
                    <a:pt x="957"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26"/>
            <p:cNvSpPr/>
            <p:nvPr/>
          </p:nvSpPr>
          <p:spPr>
            <a:xfrm>
              <a:off x="3526503" y="3724090"/>
              <a:ext cx="96204" cy="76454"/>
            </a:xfrm>
            <a:custGeom>
              <a:avLst/>
              <a:gdLst/>
              <a:ahLst/>
              <a:cxnLst/>
              <a:rect l="l" t="t" r="r" b="b"/>
              <a:pathLst>
                <a:path w="5173" h="4111" extrusionOk="0">
                  <a:moveTo>
                    <a:pt x="2313" y="0"/>
                  </a:moveTo>
                  <a:cubicBezTo>
                    <a:pt x="1530" y="0"/>
                    <a:pt x="746" y="300"/>
                    <a:pt x="147" y="899"/>
                  </a:cubicBezTo>
                  <a:lnTo>
                    <a:pt x="42" y="983"/>
                  </a:lnTo>
                  <a:cubicBezTo>
                    <a:pt x="0" y="1866"/>
                    <a:pt x="315" y="2728"/>
                    <a:pt x="946" y="3359"/>
                  </a:cubicBezTo>
                  <a:lnTo>
                    <a:pt x="1241" y="3653"/>
                  </a:lnTo>
                  <a:cubicBezTo>
                    <a:pt x="1545" y="3958"/>
                    <a:pt x="1940" y="4111"/>
                    <a:pt x="2334" y="4111"/>
                  </a:cubicBezTo>
                  <a:cubicBezTo>
                    <a:pt x="2728" y="4111"/>
                    <a:pt x="3122" y="3958"/>
                    <a:pt x="3427" y="3653"/>
                  </a:cubicBezTo>
                  <a:lnTo>
                    <a:pt x="5172" y="1908"/>
                  </a:lnTo>
                  <a:cubicBezTo>
                    <a:pt x="5109" y="1635"/>
                    <a:pt x="4983" y="1404"/>
                    <a:pt x="4773" y="1194"/>
                  </a:cubicBezTo>
                  <a:lnTo>
                    <a:pt x="4478" y="899"/>
                  </a:lnTo>
                  <a:cubicBezTo>
                    <a:pt x="3879" y="300"/>
                    <a:pt x="3096" y="0"/>
                    <a:pt x="2313" y="0"/>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26"/>
            <p:cNvSpPr/>
            <p:nvPr/>
          </p:nvSpPr>
          <p:spPr>
            <a:xfrm>
              <a:off x="3810745" y="3724295"/>
              <a:ext cx="119283" cy="111231"/>
            </a:xfrm>
            <a:custGeom>
              <a:avLst/>
              <a:gdLst/>
              <a:ahLst/>
              <a:cxnLst/>
              <a:rect l="l" t="t" r="r" b="b"/>
              <a:pathLst>
                <a:path w="6414" h="5981" extrusionOk="0">
                  <a:moveTo>
                    <a:pt x="3077" y="1"/>
                  </a:moveTo>
                  <a:cubicBezTo>
                    <a:pt x="2281" y="1"/>
                    <a:pt x="1496" y="306"/>
                    <a:pt x="905" y="909"/>
                  </a:cubicBezTo>
                  <a:lnTo>
                    <a:pt x="610" y="1204"/>
                  </a:lnTo>
                  <a:cubicBezTo>
                    <a:pt x="1" y="1792"/>
                    <a:pt x="1" y="2780"/>
                    <a:pt x="610" y="3369"/>
                  </a:cubicBezTo>
                  <a:lnTo>
                    <a:pt x="2755" y="5535"/>
                  </a:lnTo>
                  <a:cubicBezTo>
                    <a:pt x="3041" y="5821"/>
                    <a:pt x="3434" y="5980"/>
                    <a:pt x="3835" y="5980"/>
                  </a:cubicBezTo>
                  <a:cubicBezTo>
                    <a:pt x="4023" y="5980"/>
                    <a:pt x="4213" y="5945"/>
                    <a:pt x="4395" y="5871"/>
                  </a:cubicBezTo>
                  <a:cubicBezTo>
                    <a:pt x="4605" y="5787"/>
                    <a:pt x="4773" y="5682"/>
                    <a:pt x="4920" y="5535"/>
                  </a:cubicBezTo>
                  <a:lnTo>
                    <a:pt x="5236" y="5219"/>
                  </a:lnTo>
                  <a:cubicBezTo>
                    <a:pt x="6413" y="4021"/>
                    <a:pt x="6413" y="2087"/>
                    <a:pt x="5236" y="909"/>
                  </a:cubicBezTo>
                  <a:cubicBezTo>
                    <a:pt x="5089" y="762"/>
                    <a:pt x="4941" y="636"/>
                    <a:pt x="4794" y="510"/>
                  </a:cubicBezTo>
                  <a:cubicBezTo>
                    <a:pt x="4266" y="169"/>
                    <a:pt x="3668" y="1"/>
                    <a:pt x="3077" y="1"/>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26"/>
            <p:cNvSpPr/>
            <p:nvPr/>
          </p:nvSpPr>
          <p:spPr>
            <a:xfrm>
              <a:off x="3506939" y="3724090"/>
              <a:ext cx="118502" cy="111361"/>
            </a:xfrm>
            <a:custGeom>
              <a:avLst/>
              <a:gdLst/>
              <a:ahLst/>
              <a:cxnLst/>
              <a:rect l="l" t="t" r="r" b="b"/>
              <a:pathLst>
                <a:path w="6372" h="5988" extrusionOk="0">
                  <a:moveTo>
                    <a:pt x="3365" y="0"/>
                  </a:moveTo>
                  <a:cubicBezTo>
                    <a:pt x="2582" y="0"/>
                    <a:pt x="1798" y="300"/>
                    <a:pt x="1199" y="899"/>
                  </a:cubicBezTo>
                  <a:lnTo>
                    <a:pt x="1094" y="983"/>
                  </a:lnTo>
                  <a:cubicBezTo>
                    <a:pt x="1" y="2203"/>
                    <a:pt x="43" y="4074"/>
                    <a:pt x="1199" y="5230"/>
                  </a:cubicBezTo>
                  <a:lnTo>
                    <a:pt x="1494" y="5546"/>
                  </a:lnTo>
                  <a:cubicBezTo>
                    <a:pt x="1798" y="5840"/>
                    <a:pt x="2193" y="5987"/>
                    <a:pt x="2587" y="5987"/>
                  </a:cubicBezTo>
                  <a:cubicBezTo>
                    <a:pt x="2981" y="5987"/>
                    <a:pt x="3375" y="5840"/>
                    <a:pt x="3680" y="5546"/>
                  </a:cubicBezTo>
                  <a:lnTo>
                    <a:pt x="5825" y="3380"/>
                  </a:lnTo>
                  <a:cubicBezTo>
                    <a:pt x="6224" y="3002"/>
                    <a:pt x="6371" y="2434"/>
                    <a:pt x="6224" y="1908"/>
                  </a:cubicBezTo>
                  <a:cubicBezTo>
                    <a:pt x="6161" y="1635"/>
                    <a:pt x="6035" y="1404"/>
                    <a:pt x="5825" y="1215"/>
                  </a:cubicBezTo>
                  <a:lnTo>
                    <a:pt x="5530" y="899"/>
                  </a:lnTo>
                  <a:cubicBezTo>
                    <a:pt x="4931" y="300"/>
                    <a:pt x="4148" y="0"/>
                    <a:pt x="3365" y="0"/>
                  </a:cubicBezTo>
                  <a:close/>
                </a:path>
              </a:pathLst>
            </a:custGeom>
            <a:solidFill>
              <a:srgbClr val="A728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7874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39129" y="1111759"/>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“Paciência é a capacidade de </a:t>
            </a:r>
            <a:r>
              <a:rPr lang="pt-BR" sz="2400" b="1" i="1" u="sng" kern="100" dirty="0">
                <a:solidFill>
                  <a:schemeClr val="bg1"/>
                </a:solidFill>
                <a:effectLst/>
                <a:highlight>
                  <a:srgbClr val="008000"/>
                </a:highlight>
                <a:latin typeface="Metropolis" panose="00000500000000000000" pitchFamily="50" charset="0"/>
                <a:ea typeface="Calibri" panose="020F0502020204030204" pitchFamily="34" charset="0"/>
                <a:cs typeface="Times New Roman" panose="02020603050405020304" pitchFamily="18" charset="0"/>
              </a:rPr>
              <a:t>enxergar</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o sofrimento numa perspectiva real e não exagerada”.</a:t>
            </a:r>
            <a:endParaRPr sz="2400"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19D7445B-269D-C840-DECD-73B32F494BC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5</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1002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66035" y="1005222"/>
            <a:ext cx="8472931" cy="2479849"/>
          </a:xfrm>
          <a:prstGeom prst="rect">
            <a:avLst/>
          </a:prstGeom>
        </p:spPr>
        <p:txBody>
          <a:bodyPr spcFirstLastPara="1" wrap="square" lIns="91425" tIns="91425" rIns="91425" bIns="91425" anchor="ctr" anchorCtr="0">
            <a:noAutofit/>
          </a:bodyPr>
          <a:lstStyle/>
          <a:p>
            <a:r>
              <a:rPr lang="pt-BR" sz="2400" dirty="0">
                <a:solidFill>
                  <a:schemeClr val="bg1"/>
                </a:solidFill>
                <a:latin typeface="Metropolis" panose="00000500000000000000" pitchFamily="50" charset="0"/>
              </a:rPr>
              <a:t>⁸ Finalmente, irmãos, tudo o </a:t>
            </a:r>
            <a:r>
              <a:rPr lang="pt-BR" sz="2400" b="1" i="1" u="sng" dirty="0">
                <a:solidFill>
                  <a:schemeClr val="bg1"/>
                </a:solidFill>
                <a:highlight>
                  <a:srgbClr val="008000"/>
                </a:highlight>
                <a:latin typeface="Metropolis" panose="00000500000000000000" pitchFamily="50" charset="0"/>
              </a:rPr>
              <a:t>que é verdadeiro</a:t>
            </a:r>
            <a:r>
              <a:rPr lang="pt-BR" sz="2400" dirty="0">
                <a:solidFill>
                  <a:schemeClr val="bg1"/>
                </a:solidFill>
                <a:latin typeface="Metropolis" panose="00000500000000000000" pitchFamily="50" charset="0"/>
              </a:rPr>
              <a:t>, tudo o que é respeitável, </a:t>
            </a:r>
            <a:r>
              <a:rPr lang="pt-BR" sz="2400" b="1" i="1" u="sng" dirty="0">
                <a:solidFill>
                  <a:schemeClr val="bg1"/>
                </a:solidFill>
                <a:highlight>
                  <a:srgbClr val="008000"/>
                </a:highlight>
                <a:latin typeface="Metropolis" panose="00000500000000000000" pitchFamily="50" charset="0"/>
              </a:rPr>
              <a:t>tudo o que é justo</a:t>
            </a:r>
            <a:r>
              <a:rPr lang="pt-BR" sz="2400" dirty="0">
                <a:solidFill>
                  <a:schemeClr val="bg1"/>
                </a:solidFill>
                <a:latin typeface="Metropolis" panose="00000500000000000000" pitchFamily="50" charset="0"/>
              </a:rPr>
              <a:t>, tudo o que é puro, tudo o que é amável, tudo o que é de boa fama, se alguma virtude há e se algum louvor existe, </a:t>
            </a:r>
            <a:r>
              <a:rPr lang="pt-BR" sz="2400" b="1" i="1" u="sng" dirty="0">
                <a:solidFill>
                  <a:schemeClr val="bg1"/>
                </a:solidFill>
                <a:highlight>
                  <a:srgbClr val="008000"/>
                </a:highlight>
                <a:latin typeface="Metropolis" panose="00000500000000000000" pitchFamily="50" charset="0"/>
              </a:rPr>
              <a:t>seja isso o que ocupe o pensamento de vocês.  </a:t>
            </a:r>
            <a:br>
              <a:rPr lang="pt-BR" sz="2400" b="1" i="1" u="sng" dirty="0">
                <a:solidFill>
                  <a:schemeClr val="bg1"/>
                </a:solidFill>
                <a:highlight>
                  <a:srgbClr val="008000"/>
                </a:highlight>
                <a:latin typeface="Metropolis" panose="00000500000000000000" pitchFamily="50" charset="0"/>
              </a:rPr>
            </a:br>
            <a:r>
              <a:rPr lang="pt-BR" sz="2400" dirty="0">
                <a:solidFill>
                  <a:schemeClr val="bg1"/>
                </a:solidFill>
                <a:latin typeface="Metropolis" panose="00000500000000000000" pitchFamily="50" charset="0"/>
              </a:rPr>
              <a:t>						Filipenses 4:8</a:t>
            </a:r>
            <a:endParaRPr sz="2400" dirty="0">
              <a:solidFill>
                <a:schemeClr val="bg1"/>
              </a:solidFill>
              <a:latin typeface="Metropolis" panose="00000500000000000000" pitchFamily="50" charset="0"/>
            </a:endParaRPr>
          </a:p>
        </p:txBody>
      </p:sp>
      <p:sp>
        <p:nvSpPr>
          <p:cNvPr id="4" name="Google Shape;556;p20">
            <a:extLst>
              <a:ext uri="{FF2B5EF4-FFF2-40B4-BE49-F238E27FC236}">
                <a16:creationId xmlns:a16="http://schemas.microsoft.com/office/drawing/2014/main" id="{A20697A8-4956-4347-7273-C9F358660AFD}"/>
              </a:ext>
            </a:extLst>
          </p:cNvPr>
          <p:cNvSpPr/>
          <p:nvPr/>
        </p:nvSpPr>
        <p:spPr>
          <a:xfrm>
            <a:off x="4084014" y="3636809"/>
            <a:ext cx="975972" cy="95004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5</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55592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555955" y="1729841"/>
            <a:ext cx="8032089" cy="2479849"/>
          </a:xfrm>
          <a:prstGeom prst="rect">
            <a:avLst/>
          </a:prstGeom>
        </p:spPr>
        <p:txBody>
          <a:bodyPr spcFirstLastPara="1" wrap="square" lIns="91425" tIns="91425" rIns="91425" bIns="91425" anchor="ctr" anchorCtr="0">
            <a:noAutofit/>
          </a:bodyPr>
          <a:lstStyle/>
          <a:p>
            <a:r>
              <a:rPr lang="pt-BR" sz="2400" dirty="0">
                <a:solidFill>
                  <a:schemeClr val="bg1"/>
                </a:solidFill>
                <a:latin typeface="Metropolis" panose="00000500000000000000" pitchFamily="50" charset="0"/>
              </a:rPr>
              <a:t>¹ Quando Raquel viu que não dava filhos a Jacó, teve ciúmes de sua irmã e disse a Jacó:</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 Dê-me filhos, </a:t>
            </a:r>
            <a:r>
              <a:rPr lang="pt-BR" sz="2400" b="1" i="1" u="sng" dirty="0">
                <a:solidFill>
                  <a:schemeClr val="bg1"/>
                </a:solidFill>
                <a:highlight>
                  <a:srgbClr val="008000"/>
                </a:highlight>
                <a:latin typeface="Metropolis" panose="00000500000000000000" pitchFamily="50" charset="0"/>
              </a:rPr>
              <a:t>do contrário morrerei</a:t>
            </a:r>
            <a:r>
              <a:rPr lang="pt-BR" sz="2400" dirty="0">
                <a:solidFill>
                  <a:schemeClr val="bg1"/>
                </a:solidFill>
                <a:highlight>
                  <a:srgbClr val="008000"/>
                </a:highlight>
                <a:latin typeface="Metropolis" panose="00000500000000000000" pitchFamily="50" charset="0"/>
              </a:rPr>
              <a:t>. </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Gênesis 30:1</a:t>
            </a: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endParaRPr sz="2400" dirty="0">
              <a:solidFill>
                <a:schemeClr val="bg1"/>
              </a:solidFill>
              <a:latin typeface="Metropolis" panose="00000500000000000000" pitchFamily="50" charset="0"/>
            </a:endParaRPr>
          </a:p>
        </p:txBody>
      </p:sp>
    </p:spTree>
    <p:extLst>
      <p:ext uri="{BB962C8B-B14F-4D97-AF65-F5344CB8AC3E}">
        <p14:creationId xmlns:p14="http://schemas.microsoft.com/office/powerpoint/2010/main" val="11277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555955" y="1882241"/>
            <a:ext cx="8283245" cy="2479849"/>
          </a:xfrm>
          <a:prstGeom prst="rect">
            <a:avLst/>
          </a:prstGeom>
        </p:spPr>
        <p:txBody>
          <a:bodyPr spcFirstLastPara="1" wrap="square" lIns="91425" tIns="91425" rIns="91425" bIns="91425" anchor="ctr" anchorCtr="0">
            <a:noAutofit/>
          </a:bodyPr>
          <a:lstStyle/>
          <a:p>
            <a:r>
              <a:rPr lang="pt-BR" sz="2400" dirty="0">
                <a:solidFill>
                  <a:schemeClr val="bg1"/>
                </a:solidFill>
                <a:latin typeface="Metropolis" panose="00000500000000000000" pitchFamily="50" charset="0"/>
              </a:rPr>
              <a:t>⁸ Quando o sol nasceu, Deus fez soprar um vento leste muito quente. O sol bateu na cabeça de Jonas, de maneira que ele quase desmaiou. Então pediu para morrer, dizendo:</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 </a:t>
            </a:r>
            <a:r>
              <a:rPr lang="pt-BR" sz="2400" b="1" i="1" u="sng" dirty="0">
                <a:solidFill>
                  <a:schemeClr val="bg1"/>
                </a:solidFill>
                <a:highlight>
                  <a:srgbClr val="008000"/>
                </a:highlight>
                <a:latin typeface="Metropolis" panose="00000500000000000000" pitchFamily="50" charset="0"/>
              </a:rPr>
              <a:t>Para mim é melhor morrer do que viver!</a:t>
            </a:r>
            <a:br>
              <a:rPr lang="pt-BR" sz="2400" b="1" i="1" u="sng" dirty="0">
                <a:solidFill>
                  <a:schemeClr val="bg1"/>
                </a:solidFill>
                <a:highlight>
                  <a:srgbClr val="008000"/>
                </a:highlight>
                <a:latin typeface="Metropolis" panose="00000500000000000000" pitchFamily="50" charset="0"/>
              </a:rPr>
            </a:br>
            <a:r>
              <a:rPr lang="pt-BR" sz="2400" dirty="0">
                <a:solidFill>
                  <a:schemeClr val="bg1"/>
                </a:solidFill>
                <a:latin typeface="Metropolis" panose="00000500000000000000" pitchFamily="50" charset="0"/>
              </a:rPr>
              <a:t>⁹ Então Deus perguntou a Jonas:</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 Você acha que é razoável essa sua raiva por causa da planta?</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Jonas respondeu:</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 </a:t>
            </a:r>
            <a:r>
              <a:rPr lang="pt-BR" sz="2400" b="1" i="1" u="sng" dirty="0">
                <a:solidFill>
                  <a:schemeClr val="bg1"/>
                </a:solidFill>
                <a:highlight>
                  <a:srgbClr val="008000"/>
                </a:highlight>
                <a:latin typeface="Metropolis" panose="00000500000000000000" pitchFamily="50" charset="0"/>
              </a:rPr>
              <a:t>É tão razoável que até quero morrer!  </a:t>
            </a: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Jonas 4:8,9</a:t>
            </a: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endParaRPr sz="2400" dirty="0">
              <a:solidFill>
                <a:schemeClr val="bg1"/>
              </a:solidFill>
              <a:latin typeface="Metropolis" panose="00000500000000000000" pitchFamily="50" charset="0"/>
            </a:endParaRPr>
          </a:p>
        </p:txBody>
      </p:sp>
    </p:spTree>
    <p:extLst>
      <p:ext uri="{BB962C8B-B14F-4D97-AF65-F5344CB8AC3E}">
        <p14:creationId xmlns:p14="http://schemas.microsoft.com/office/powerpoint/2010/main" val="128453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555955" y="1882241"/>
            <a:ext cx="7230300" cy="2479849"/>
          </a:xfrm>
          <a:prstGeom prst="rect">
            <a:avLst/>
          </a:prstGeom>
        </p:spPr>
        <p:txBody>
          <a:bodyPr spcFirstLastPara="1" wrap="square" lIns="91425" tIns="91425" rIns="91425" bIns="91425" anchor="ctr" anchorCtr="0">
            <a:noAutofit/>
          </a:bodyPr>
          <a:lstStyle/>
          <a:p>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endParaRPr sz="2400" dirty="0">
              <a:solidFill>
                <a:schemeClr val="bg1"/>
              </a:solidFill>
              <a:latin typeface="Metropolis" panose="00000500000000000000" pitchFamily="50" charset="0"/>
            </a:endParaRPr>
          </a:p>
        </p:txBody>
      </p:sp>
      <p:pic>
        <p:nvPicPr>
          <p:cNvPr id="1028" name="Picture 4" descr="Cruz Jesus Imagens – Download Grátis no Freepik">
            <a:extLst>
              <a:ext uri="{FF2B5EF4-FFF2-40B4-BE49-F238E27FC236}">
                <a16:creationId xmlns:a16="http://schemas.microsoft.com/office/drawing/2014/main" id="{44950459-DB9C-B04C-D076-054965133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286" y="193445"/>
            <a:ext cx="6802582" cy="3377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Google Shape;55;p15">
            <a:extLst>
              <a:ext uri="{FF2B5EF4-FFF2-40B4-BE49-F238E27FC236}">
                <a16:creationId xmlns:a16="http://schemas.microsoft.com/office/drawing/2014/main" id="{58EAFAC4-7D1F-24F0-B261-B522CE4EBA1D}"/>
              </a:ext>
            </a:extLst>
          </p:cNvPr>
          <p:cNvSpPr txBox="1">
            <a:spLocks/>
          </p:cNvSpPr>
          <p:nvPr/>
        </p:nvSpPr>
        <p:spPr>
          <a:xfrm>
            <a:off x="555955" y="3127057"/>
            <a:ext cx="8283245" cy="24798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Fira Sans Extra Condensed Medium"/>
              <a:buNone/>
              <a:defRPr sz="55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gn="ctr"/>
            <a:r>
              <a:rPr lang="pt-BR" sz="2800" b="1" dirty="0">
                <a:solidFill>
                  <a:schemeClr val="bg1"/>
                </a:solidFill>
                <a:latin typeface="Metropolis" panose="00000500000000000000" pitchFamily="50" charset="0"/>
              </a:rPr>
              <a:t>A maior demonstração de paciência, foi a demonstração de amor na cruz!</a:t>
            </a:r>
            <a:br>
              <a:rPr lang="pt-BR" sz="2800" b="1"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					</a:t>
            </a:r>
          </a:p>
        </p:txBody>
      </p:sp>
    </p:spTree>
    <p:extLst>
      <p:ext uri="{BB962C8B-B14F-4D97-AF65-F5344CB8AC3E}">
        <p14:creationId xmlns:p14="http://schemas.microsoft.com/office/powerpoint/2010/main" val="1029584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57199" y="1406050"/>
            <a:ext cx="4270719" cy="201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bg1"/>
                </a:solidFill>
                <a:latin typeface="Metropolis" panose="00000500000000000000" pitchFamily="50" charset="0"/>
              </a:rPr>
              <a:t>TESTE DE Q.I</a:t>
            </a:r>
            <a:endParaRPr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147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p:cNvGrpSpPr/>
        <p:nvPr/>
      </p:nvGrpSpPr>
      <p:grpSpPr>
        <a:xfrm>
          <a:off x="0" y="0"/>
          <a:ext cx="0" cy="0"/>
          <a:chOff x="0" y="0"/>
          <a:chExt cx="0" cy="0"/>
        </a:xfrm>
      </p:grpSpPr>
      <p:sp>
        <p:nvSpPr>
          <p:cNvPr id="1096" name="Google Shape;1096;p27"/>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7"/>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7"/>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2400" dirty="0">
                <a:solidFill>
                  <a:schemeClr val="bg1"/>
                </a:solidFill>
                <a:latin typeface="Metropolis" panose="00000500000000000000" pitchFamily="50" charset="0"/>
              </a:rPr>
              <a:t>1. Quando estou dirigindo meu carro e um motorista me corta, fico tão irritado que digo ou penso algo critico, indelicado ou ofensivo para o motorista ou sobre ele.</a:t>
            </a:r>
            <a:endParaRPr sz="2400" dirty="0">
              <a:solidFill>
                <a:schemeClr val="bg1"/>
              </a:solidFill>
              <a:latin typeface="Metropolis" panose="00000500000000000000" pitchFamily="50" charset="0"/>
            </a:endParaRPr>
          </a:p>
        </p:txBody>
      </p:sp>
      <p:sp>
        <p:nvSpPr>
          <p:cNvPr id="1102" name="Google Shape;1102;p27"/>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2"/>
                </a:solidFill>
                <a:latin typeface="Metropolis" panose="00000500000000000000" pitchFamily="50" charset="0"/>
                <a:ea typeface="Fira Sans Extra Condensed Medium"/>
                <a:cs typeface="Fira Sans Extra Condensed Medium"/>
                <a:sym typeface="Fira Sans Extra Condensed Medium"/>
              </a:rPr>
              <a:t>4</a:t>
            </a:r>
          </a:p>
          <a:p>
            <a:pPr marL="0" lvl="0" indent="0" algn="ctr" rtl="0">
              <a:spcBef>
                <a:spcPts val="0"/>
              </a:spcBef>
              <a:spcAft>
                <a:spcPts val="0"/>
              </a:spcAft>
              <a:buNone/>
            </a:pPr>
            <a:r>
              <a:rPr lang="en" sz="1600" b="1" dirty="0">
                <a:solidFill>
                  <a:schemeClr val="accent2"/>
                </a:solidFill>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4"/>
                </a:solidFill>
                <a:latin typeface="Metropolis" panose="00000500000000000000" pitchFamily="50" charset="0"/>
                <a:ea typeface="Fira Sans Extra Condensed Medium"/>
                <a:cs typeface="Fira Sans Extra Condensed Medium"/>
                <a:sym typeface="Fira Sans Extra Condensed Medium"/>
              </a:rPr>
              <a:t>2</a:t>
            </a:r>
          </a:p>
          <a:p>
            <a:pPr marL="0" lvl="0" indent="0" algn="ctr" rtl="0">
              <a:spcBef>
                <a:spcPts val="0"/>
              </a:spcBef>
              <a:spcAft>
                <a:spcPts val="0"/>
              </a:spcAft>
              <a:buNone/>
            </a:pPr>
            <a:r>
              <a:rPr lang="en" sz="1600" b="1" dirty="0">
                <a:solidFill>
                  <a:schemeClr val="accent4"/>
                </a:solidFill>
                <a:latin typeface="Metropolis" panose="00000500000000000000" pitchFamily="50" charset="0"/>
                <a:ea typeface="Fira Sans Extra Condensed Medium"/>
                <a:cs typeface="Fira Sans Extra Condensed Medium"/>
                <a:sym typeface="Fira Sans Extra Condensed Medium"/>
              </a:rPr>
              <a:t>COM</a:t>
            </a:r>
          </a:p>
          <a:p>
            <a:pPr marL="0" lvl="0" indent="0" algn="ctr" rtl="0">
              <a:spcBef>
                <a:spcPts val="0"/>
              </a:spcBef>
              <a:spcAft>
                <a:spcPts val="0"/>
              </a:spcAft>
              <a:buNone/>
            </a:pPr>
            <a:r>
              <a:rPr lang="en" sz="1600" b="1" dirty="0">
                <a:solidFill>
                  <a:schemeClr val="accent4"/>
                </a:solidFill>
                <a:latin typeface="Metropolis" panose="00000500000000000000" pitchFamily="50" charset="0"/>
                <a:ea typeface="Fira Sans Extra Condensed Medium"/>
                <a:cs typeface="Fira Sans Extra Condensed Medium"/>
                <a:sym typeface="Fira Sans Extra Condensed Medium"/>
              </a:rPr>
              <a:t>FREQUÊNCIA</a:t>
            </a:r>
            <a:endParaRPr sz="1900" b="1" dirty="0">
              <a:solidFill>
                <a:schemeClr val="accent4"/>
              </a:solidFill>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1"/>
                </a:solidFill>
                <a:latin typeface="Metropolis" panose="00000500000000000000" pitchFamily="50" charset="0"/>
                <a:ea typeface="Fira Sans Extra Condensed Medium"/>
                <a:cs typeface="Fira Sans Extra Condensed Medium"/>
                <a:sym typeface="Fira Sans Extra Condensed Medium"/>
              </a:rPr>
              <a:t>5</a:t>
            </a:r>
          </a:p>
          <a:p>
            <a:pPr marL="0" lvl="0" indent="0" algn="ctr" rtl="0">
              <a:spcBef>
                <a:spcPts val="0"/>
              </a:spcBef>
              <a:spcAft>
                <a:spcPts val="0"/>
              </a:spcAft>
              <a:buNone/>
            </a:pPr>
            <a:r>
              <a:rPr lang="en" sz="1600" b="1" dirty="0">
                <a:solidFill>
                  <a:schemeClr val="accent1"/>
                </a:solidFill>
                <a:latin typeface="Metropolis" panose="00000500000000000000" pitchFamily="50" charset="0"/>
                <a:ea typeface="Fira Sans Extra Condensed Medium"/>
                <a:cs typeface="Fira Sans Extra Condensed Medium"/>
                <a:sym typeface="Fira Sans Extra Condensed Medium"/>
              </a:rPr>
              <a:t>NUNCA</a:t>
            </a:r>
            <a:endParaRPr sz="1600" b="1" dirty="0">
              <a:solidFill>
                <a:schemeClr val="accent1"/>
              </a:solidFill>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3"/>
                </a:solidFill>
                <a:latin typeface="Metropolis" panose="00000500000000000000" pitchFamily="50" charset="0"/>
                <a:ea typeface="Fira Sans Extra Condensed Medium"/>
                <a:cs typeface="Fira Sans Extra Condensed Medium"/>
                <a:sym typeface="Fira Sans Extra Condensed Medium"/>
              </a:rPr>
              <a:t>3</a:t>
            </a:r>
          </a:p>
          <a:p>
            <a:pPr marL="0" lvl="0" indent="0" algn="ctr" rtl="0">
              <a:spcBef>
                <a:spcPts val="0"/>
              </a:spcBef>
              <a:spcAft>
                <a:spcPts val="0"/>
              </a:spcAft>
              <a:buNone/>
            </a:pPr>
            <a:r>
              <a:rPr lang="en" sz="1600" b="1" dirty="0">
                <a:solidFill>
                  <a:schemeClr val="accent3"/>
                </a:solidFill>
                <a:latin typeface="Metropolis" panose="00000500000000000000" pitchFamily="50" charset="0"/>
                <a:ea typeface="Fira Sans Extra Condensed Medium"/>
                <a:cs typeface="Fira Sans Extra Condensed Medium"/>
                <a:sym typeface="Fira Sans Extra Condensed Medium"/>
              </a:rPr>
              <a:t>DE VEZ</a:t>
            </a:r>
          </a:p>
          <a:p>
            <a:pPr marL="0" lvl="0" indent="0" algn="ctr" rtl="0">
              <a:spcBef>
                <a:spcPts val="0"/>
              </a:spcBef>
              <a:spcAft>
                <a:spcPts val="0"/>
              </a:spcAft>
              <a:buNone/>
            </a:pPr>
            <a:r>
              <a:rPr lang="en" sz="1600" b="1" dirty="0">
                <a:solidFill>
                  <a:schemeClr val="accent3"/>
                </a:solidFill>
                <a:latin typeface="Metropolis" panose="00000500000000000000" pitchFamily="50" charset="0"/>
                <a:ea typeface="Fira Sans Extra Condensed Medium"/>
                <a:cs typeface="Fira Sans Extra Condensed Medium"/>
                <a:sym typeface="Fira Sans Extra Condensed Medium"/>
              </a:rPr>
              <a:t>EM QUANDO</a:t>
            </a:r>
            <a:endParaRPr sz="1600" b="1" dirty="0">
              <a:solidFill>
                <a:schemeClr val="accent3"/>
              </a:solidFill>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5"/>
                </a:solidFill>
                <a:latin typeface="Metropolis" panose="00000500000000000000" pitchFamily="50" charset="0"/>
                <a:ea typeface="Fira Sans Extra Condensed Medium"/>
                <a:cs typeface="Fira Sans Extra Condensed Medium"/>
                <a:sym typeface="Fira Sans Extra Condensed Medium"/>
              </a:rPr>
              <a:t>1</a:t>
            </a:r>
          </a:p>
          <a:p>
            <a:pPr marL="0" lvl="0" indent="0" algn="ctr" rtl="0">
              <a:spcBef>
                <a:spcPts val="0"/>
              </a:spcBef>
              <a:spcAft>
                <a:spcPts val="0"/>
              </a:spcAft>
              <a:buNone/>
            </a:pPr>
            <a:r>
              <a:rPr lang="en" sz="1600" b="1" dirty="0">
                <a:solidFill>
                  <a:schemeClr val="accent5"/>
                </a:solidFill>
                <a:latin typeface="Metropolis" panose="00000500000000000000" pitchFamily="50" charset="0"/>
                <a:ea typeface="Fira Sans Extra Condensed Medium"/>
                <a:cs typeface="Fira Sans Extra Condensed Medium"/>
                <a:sym typeface="Fira Sans Extra Condensed Medium"/>
              </a:rPr>
              <a:t>SEMPRE</a:t>
            </a:r>
            <a:endParaRPr sz="1600" b="1" dirty="0">
              <a:solidFill>
                <a:schemeClr val="accent5"/>
              </a:solidFill>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7"/>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7"/>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449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D22A20D0-6209-CD7B-89E9-9AF19BE09E15}"/>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80FF81D2-2559-6245-6138-A58D0A519ACF}"/>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656D4193-401F-6974-8381-61EAE521DDAC}"/>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C1C31ACA-BF4D-5F5F-CA1D-3FF176BFBDB5}"/>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E88BDA31-0EF3-90C6-D0DB-F3FA2FA53127}"/>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1EF9D52C-D00E-04B6-8917-5F7C8C425EB0}"/>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6523C085-A2A2-67F3-C68F-A7639A1124FB}"/>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2. Quando meu desempenho não está de acordo com minhas expectativas, me deprecio em pensamento e palavras.</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05CC4D7F-2E20-4129-E169-782A8274DED7}"/>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5ABFCB90-4B7A-CEB3-1DEF-876E8F0CC15C}"/>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6A8DDCF4-9005-4BDD-CE1D-F10B56696BD6}"/>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3D80EBA0-90EA-B6A8-92A3-BB598455A778}"/>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28AB5745-27D0-A973-BF95-4F4622E2B7C3}"/>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919E4B95-8C7E-1F54-5B14-EA151714B73A}"/>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4A64F72C-E946-CE78-E8B4-760BDC644098}"/>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6F677155-D96D-58B0-2B34-AC9FFC2EBD32}"/>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B8FE13AE-FCB3-1F2A-1C64-97C288AABDAA}"/>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5BDC6A39-2461-A79E-A6B1-BCBFF4CD90A6}"/>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EFB1CAFD-D975-0678-5B09-AA4AB75DB9CA}"/>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6C2D15D4-7DBA-566B-8AA3-338DCF01D594}"/>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D89BBC21-2293-4DF0-D5D8-075EBC73650A}"/>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9ECAD406-F54E-7CCD-8909-2A9962160DB2}"/>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AB9DFA1E-3BE8-7DFF-B81A-1981AC49168A}"/>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261780CE-26AE-5A39-6679-E97C21F9FF5A}"/>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DE1FA076-5BEE-8A67-512E-69A9E9CAACFB}"/>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E902B6EA-3809-CA05-C605-C9D05891477F}"/>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B790F86F-E915-7B04-7CB4-BBE9ECFCB8AB}"/>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53B0D04F-E52C-1B84-0B42-2940ED27E2BA}"/>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BC5B9BEA-D5D3-DDA7-B8B5-F9DF0CBCB2A5}"/>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AD55004F-7C71-3835-A905-27CE90438C14}"/>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733C117A-EEA0-510C-DCEE-458532B9B1EC}"/>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7CC399C1-3166-9FA3-7CC7-C8758E0F4F0D}"/>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61DE79FB-2050-DB7E-C60D-3111446D71B5}"/>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482AAD47-B621-4391-3507-732990DD40C1}"/>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29EE8817-7C9A-7A72-633E-E50A4B07B904}"/>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AB620F5E-0E41-4A08-551F-6A4D8253D263}"/>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1C8269F7-BAFA-F14A-AC4E-0DD8FAB3DBF6}"/>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BAAF0612-A1E9-D886-4672-67F67E64BC4B}"/>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AD893C8A-1320-6B63-E15C-CA468D2579A7}"/>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D8C3215C-C194-C674-F9DC-D5853574D5F7}"/>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61C6ECA9-0BE0-BC93-5EB9-CF174A36503C}"/>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9242F4E4-BECE-F23D-2C23-79536B7ABFCE}"/>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40B6F86B-EC3F-EF91-C2F3-F212FF03CF51}"/>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9EDD9C38-1FF1-5715-3FDA-B1CC307BD2C1}"/>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BA458CEF-46FC-F278-CBB7-59D090009A3C}"/>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F6CF30C6-625E-C417-AF9E-9A2857E0FC78}"/>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3D29DDAB-5F3F-A441-5FBB-253C08F86C0A}"/>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1D735BA3-9C68-EC65-7E36-D108FA1E2F7A}"/>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7BFBAC5E-147F-BD3E-A9CE-B7AC09FC7210}"/>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DD1C83A5-13D4-BEE9-3E16-4BC1BE116449}"/>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5EE7FD33-146F-81C9-23BE-E5EEA37F717C}"/>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6BEC05F5-832F-86BB-E48F-500C44F923A1}"/>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838EACC3-0047-D236-AE71-958CF34CBBA9}"/>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98E35DDE-E0CC-C563-0860-5E9443E34C33}"/>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2D0BF15D-2C56-0A52-58F1-0A2804AC2142}"/>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0F38ED3A-2586-B212-1B14-A033CA4F7DF7}"/>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806118C0-8860-70EC-A37C-F7E5FDE599DF}"/>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EF8D5D5B-BCBE-FEED-4839-859F81C6C7B9}"/>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060EC1BB-7F87-FCB2-34CB-C586F4BEB569}"/>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70AB2AFA-38EB-9BFD-A04E-6622AE38CE02}"/>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3788726F-56C1-E1B2-583F-CCBC4BC826E5}"/>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E4C41A2E-7AD8-A71E-94B3-D587E01E09CB}"/>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A6A41F06-EDFD-00A2-94F4-BF4838E6CE19}"/>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046B1E58-0417-F14D-A941-E391570A06A6}"/>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811681A4-DE02-85E9-BB06-78B6E6FE2391}"/>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32681CD4-AB29-3685-7740-F3D85E695CBA}"/>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1C16EB9E-BCBD-4866-A122-BD8E098E5E29}"/>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8AF48CB3-9F21-56DC-E622-A303B508560C}"/>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9B2BFF2B-88A6-98EC-A22D-C450B3202F61}"/>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8028C0DD-DBA8-BEE8-6ECE-A7233E13C58E}"/>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DE6A6961-9841-DFB8-6C8E-05E928AACD15}"/>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7FE16C9F-E027-9F92-EC94-148EB35061ED}"/>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97936A6C-CBC4-D70A-B655-1A94F2D0A7E2}"/>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E7594CF9-176D-DD73-446F-E3AAA0A58C91}"/>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4EFA7FE1-B614-EAAB-1F61-D9939E39B41A}"/>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BC727E2A-EB63-D38E-4E97-F38BEF9AA6B5}"/>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F0A581E0-C258-166F-E219-D7B811C78253}"/>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B1356D0A-DCFE-FE52-CC06-FBAB619BCF9E}"/>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0DEEDB48-8841-F738-7102-EDB06C0430A5}"/>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739D92D0-779B-6C6C-1691-CF592ABB293B}"/>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785CA351-5FDA-B200-7317-CDE3C786F254}"/>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609F72F8-717B-0C2A-0015-54E7CAD03B26}"/>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E11A017A-C4D8-6339-183F-F7CEC61F7542}"/>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8987551A-E6D6-CCAF-C3C9-0F311BE7595C}"/>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CD2CA4CC-BA60-BA4E-7BC7-3E3CF0C236F1}"/>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05744CB9-0D7A-82F3-35BB-841519676BED}"/>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0EA841EC-D51D-8738-1B00-5F0E5991615D}"/>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A351D732-D4F2-CA61-82D2-4571C7E899E1}"/>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A339120B-A1BD-9CAB-6266-B974A7A57155}"/>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AC09B938-FEEA-AF14-77BD-60F4448A473C}"/>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407E937D-AD5C-BC0C-C891-FE96A8848948}"/>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994DF458-F0A9-01B2-EF53-AEE3BE59F4C3}"/>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A9095061-A370-2B08-0478-15126C68CA34}"/>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20053B39-4335-0A30-C2E3-EADA1464225F}"/>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4E4E5860-9DFB-1848-41BA-793CFB16B9FF}"/>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B540F451-344C-85F0-F943-CBAB3058E39F}"/>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78AAAB2F-3210-CCBF-2BB3-4992394598F2}"/>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D6CD3234-E41C-82E3-1775-1A1E3B4BADA6}"/>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2602923C-F274-EF0C-4A7E-E027A927EB86}"/>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967DA02D-FC44-5727-513F-44EDEEC9D1CE}"/>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7CA9FD40-FE6C-C155-148A-98484FB9BBAC}"/>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0CBA6EA3-983F-7816-2ACE-6C67A21DB125}"/>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8327DA05-4AEA-894E-ACB6-277BEF6AD45C}"/>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6AD6E32F-3094-59E5-0BD3-2BBF0FBB52D0}"/>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512717C8-38D6-8056-FE72-34ABD61D9A88}"/>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EA269DCF-44AD-03F1-719C-368B4F4EB49B}"/>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F2365A43-E9D6-73A0-F5BE-8E77536371EF}"/>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3E31C0E9-50E9-D195-C86F-6DC0CC5A0033}"/>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8275B50C-6870-43E7-C0C7-6FA1F5534C8A}"/>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C0898A1F-4ECE-254B-E82C-F4D33D242034}"/>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AE6647F4-323E-FFCE-04B4-E2AC6DFB7182}"/>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D230127F-4253-21D0-50C4-8D1200AC2BF1}"/>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29C40436-1668-9A57-2B8D-67D6F5A41138}"/>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4A9340E6-9FF3-8865-D8EE-EFD103D0547E}"/>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05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a:extLst>
            <a:ext uri="{FF2B5EF4-FFF2-40B4-BE49-F238E27FC236}">
              <a16:creationId xmlns:a16="http://schemas.microsoft.com/office/drawing/2014/main" id="{66FB37EF-E048-8099-3697-E504CE3DBABA}"/>
            </a:ext>
          </a:extLst>
        </p:cNvPr>
        <p:cNvGrpSpPr/>
        <p:nvPr/>
      </p:nvGrpSpPr>
      <p:grpSpPr>
        <a:xfrm>
          <a:off x="0" y="0"/>
          <a:ext cx="0" cy="0"/>
          <a:chOff x="0" y="0"/>
          <a:chExt cx="0" cy="0"/>
        </a:xfrm>
      </p:grpSpPr>
      <p:sp>
        <p:nvSpPr>
          <p:cNvPr id="55" name="Google Shape;55;p15">
            <a:extLst>
              <a:ext uri="{FF2B5EF4-FFF2-40B4-BE49-F238E27FC236}">
                <a16:creationId xmlns:a16="http://schemas.microsoft.com/office/drawing/2014/main" id="{C37E0B64-927A-699A-13FE-11A4C083F177}"/>
              </a:ext>
            </a:extLst>
          </p:cNvPr>
          <p:cNvSpPr txBox="1">
            <a:spLocks noGrp="1"/>
          </p:cNvSpPr>
          <p:nvPr>
            <p:ph type="ctrTitle"/>
          </p:nvPr>
        </p:nvSpPr>
        <p:spPr>
          <a:xfrm>
            <a:off x="185719" y="1111759"/>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“Tolerância é a capacidade de reconhecer e apreciar o fato de que Deus fez cada pessoa diferente</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a:t>
            </a:r>
            <a:b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b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- 1 </a:t>
            </a:r>
            <a:r>
              <a:rPr lang="pt-BR" sz="2400" b="1" kern="100" dirty="0" err="1">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Pe</a:t>
            </a:r>
            <a: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t> 4.10</a:t>
            </a:r>
            <a:br>
              <a:rPr lang="pt-BR" sz="2400" b="1" kern="100" dirty="0">
                <a:solidFill>
                  <a:schemeClr val="bg1"/>
                </a:solidFill>
                <a:effectLst/>
                <a:latin typeface="Metropolis" panose="00000500000000000000" pitchFamily="50" charset="0"/>
                <a:ea typeface="Calibri" panose="020F0502020204030204" pitchFamily="34" charset="0"/>
                <a:cs typeface="Times New Roman" panose="02020603050405020304" pitchFamily="18" charset="0"/>
              </a:rPr>
            </a:br>
            <a:endParaRPr sz="2400" b="1" dirty="0">
              <a:solidFill>
                <a:schemeClr val="bg1"/>
              </a:solidFill>
              <a:latin typeface="Metropolis" panose="00000500000000000000" pitchFamily="50" charset="0"/>
            </a:endParaRPr>
          </a:p>
        </p:txBody>
      </p:sp>
      <p:sp>
        <p:nvSpPr>
          <p:cNvPr id="57" name="Google Shape;57;p15">
            <a:extLst>
              <a:ext uri="{FF2B5EF4-FFF2-40B4-BE49-F238E27FC236}">
                <a16:creationId xmlns:a16="http://schemas.microsoft.com/office/drawing/2014/main" id="{5EF4D661-9BE7-0953-4706-EE01A7D08F35}"/>
              </a:ext>
            </a:extLst>
          </p:cNvPr>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a:extLst>
              <a:ext uri="{FF2B5EF4-FFF2-40B4-BE49-F238E27FC236}">
                <a16:creationId xmlns:a16="http://schemas.microsoft.com/office/drawing/2014/main" id="{A6DBDC4A-0E8B-2F01-0933-6100BD728119}"/>
              </a:ext>
            </a:extLst>
          </p:cNvPr>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a:extLst>
              <a:ext uri="{FF2B5EF4-FFF2-40B4-BE49-F238E27FC236}">
                <a16:creationId xmlns:a16="http://schemas.microsoft.com/office/drawing/2014/main" id="{081BE3E9-9063-CCD8-8BE5-1E33A8B9D5E4}"/>
              </a:ext>
            </a:extLst>
          </p:cNvPr>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a:extLst>
              <a:ext uri="{FF2B5EF4-FFF2-40B4-BE49-F238E27FC236}">
                <a16:creationId xmlns:a16="http://schemas.microsoft.com/office/drawing/2014/main" id="{E18F7036-C4F5-D728-F235-ED20B2658B3A}"/>
              </a:ext>
            </a:extLst>
          </p:cNvPr>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a:extLst>
              <a:ext uri="{FF2B5EF4-FFF2-40B4-BE49-F238E27FC236}">
                <a16:creationId xmlns:a16="http://schemas.microsoft.com/office/drawing/2014/main" id="{7FE460A5-46B5-6D9B-4DB1-53BF4576D1F0}"/>
              </a:ext>
            </a:extLst>
          </p:cNvPr>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a:extLst>
              <a:ext uri="{FF2B5EF4-FFF2-40B4-BE49-F238E27FC236}">
                <a16:creationId xmlns:a16="http://schemas.microsoft.com/office/drawing/2014/main" id="{FADD632C-ECE4-5769-7195-6AE5B5B71F2C}"/>
              </a:ext>
            </a:extLst>
          </p:cNvPr>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a:extLst>
              <a:ext uri="{FF2B5EF4-FFF2-40B4-BE49-F238E27FC236}">
                <a16:creationId xmlns:a16="http://schemas.microsoft.com/office/drawing/2014/main" id="{69C8A7AF-3C0C-8B51-3156-84A28410C030}"/>
              </a:ext>
            </a:extLst>
          </p:cNvPr>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a:extLst>
              <a:ext uri="{FF2B5EF4-FFF2-40B4-BE49-F238E27FC236}">
                <a16:creationId xmlns:a16="http://schemas.microsoft.com/office/drawing/2014/main" id="{272D7B32-5EAD-B066-7B68-D759685263E4}"/>
              </a:ext>
            </a:extLst>
          </p:cNvPr>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E8C49530-93D0-BAD4-F635-04DD81674B9F}"/>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1</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1538014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084CE561-77EF-2F32-9006-4B9D7D7E4F56}"/>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DB1F54AA-9F83-B588-0C03-DF6961C6494B}"/>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520703FA-D9BB-C222-242F-8D1C792CF3D1}"/>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4784D5A0-FE35-EF6E-542D-38339CDC2B2C}"/>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C45FA74F-E703-C0EC-F858-EA1F6E9C7774}"/>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C0C871EF-A9E7-6718-5D54-D97421DA5723}"/>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5775B699-4312-C92D-75A4-EC10AB0E1C8A}"/>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3. Quando quero sair na hora para um compromisso e outros por sua procrastinação me atrapalham, fico impaciente e manifesto minha desaprovação com energia por me atrasarem.</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088DE4AC-2B28-A5CD-4E87-B90219FE5B26}"/>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C5E46D48-926F-5F08-3C04-AB3E2DC97540}"/>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6CA316B5-7D56-CE0B-6053-B5B816930054}"/>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84337620-20FC-F9BF-B6ED-BC2917532EE5}"/>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3EB1817D-1E3D-513A-AFE5-88F33520BD03}"/>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317BFB6D-06CA-18A5-56AC-B587511F144C}"/>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A01625A4-218F-B306-6BFC-C5BA87E65698}"/>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8E6269AE-0817-7462-689F-E9C10EBE2E3D}"/>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7FD61F45-8E12-A3A4-4D8F-93362500D5CE}"/>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B7D2471A-8C30-7E5D-5C1B-CD6FFD744361}"/>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A1230323-9C27-8BEE-4F20-676C1B6E30B4}"/>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6F777565-BA4D-6222-B32C-644592FD8472}"/>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2500FC1E-0A58-3DF1-3FA6-0266B10DD1F4}"/>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DC2279C6-A591-C7D6-6B61-342FBFF0399C}"/>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26E2A380-5EC1-4F09-5595-105DB278F62A}"/>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026664A6-0A80-6A28-1499-C7F9BDB82623}"/>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1BD8C590-D4D0-3E53-1445-98CDCDBAE150}"/>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32FCBF4C-E7B5-BA08-75E6-E036DE8BBBF7}"/>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139A7304-23D9-CF8D-CE7F-9E664D1E4CB2}"/>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2F8705B6-7498-3C51-41CA-443AE21D8287}"/>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CA8AA97E-C572-0D94-AA14-37E7719A8460}"/>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D3D2D418-9785-3C99-7B95-49ED4C1ECC15}"/>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1676D2DE-301E-015F-EEF3-9B8D7CDEA781}"/>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295BB0CE-7907-F6E7-C003-D319F621B067}"/>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1608C832-78BD-C0D0-DAED-A8A470332306}"/>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D1D8120F-8292-B263-1ED8-33A13E678E52}"/>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927BB37F-5534-A0B4-4789-1415B6ED7D76}"/>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E89231C6-A4B4-E61A-9F35-22B93148369A}"/>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3F7F482D-6391-1F45-3665-F3406C0EDF6C}"/>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068A2563-187A-2063-2340-2D08DA6CF3E5}"/>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53A85292-7196-AF94-7EC8-71D87C7BEA9B}"/>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7CD33862-FC65-EA50-4AFD-245A3A797344}"/>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F7F7428E-7EF2-87C9-9ECF-875EC7606B91}"/>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41417D28-E023-B37F-F826-49544F0D05A9}"/>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C060D5B1-700E-FBA4-5E3F-CFAD20C6FFE9}"/>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EDF5C02D-74B3-A2E5-1154-FA75E10FE374}"/>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AF02CD08-43F8-C98A-169F-93A73CF4F6C1}"/>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01A794B4-93FA-3CBE-564C-5408DD371BB9}"/>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DDCB1184-C13B-AAB4-38BC-5E04DA230305}"/>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C7A48E38-F0B2-D4D4-EBE2-CB96814DDB5F}"/>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3412AB9D-972A-C123-3EBD-EFFAE05A3BC5}"/>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26B9CA08-9AEB-2D46-E897-385A30158EB8}"/>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9F2B6B18-DC81-8092-0CA0-6C2743290411}"/>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281A0365-D19F-0881-F927-EB805F9B01CE}"/>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D5864D4B-3434-F75D-CC54-7BBCB41FDAD1}"/>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5BC453D1-1E5F-07DF-1B3C-EDF4E5DE9580}"/>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AE0F6956-0E28-ED69-4A31-CC3AA440D5DE}"/>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5B45F04B-C45D-B23D-E464-A69C2E253CCD}"/>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135B81A1-89F3-9F64-C4D3-DD5C4AAEC2CA}"/>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3FA75AF6-20CE-265A-911D-ADEA2B7D37ED}"/>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39CA545C-A378-EF7D-9596-27E73EB05086}"/>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2B313586-8A88-B0C3-39FC-5240EAB957EC}"/>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6B3CDC7D-01EB-CCEC-CEB4-88D0DCAE4109}"/>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11E46610-CEE2-A0E5-A2DF-60F9F9091767}"/>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1B6CD043-5BD5-AEA9-7D74-F43197ADA6D8}"/>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25B6BD80-80EB-1D4D-0AA9-DD58AA8C597B}"/>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31A7E2BC-6D3B-EFF1-9DA8-8BC1DEE04A52}"/>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454B98CF-C01D-FC95-7D33-8D171C66A909}"/>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32D3F1D5-345D-190B-1273-6C2D675C6D57}"/>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9D4479CC-7AA3-70AA-14BD-D16F2E6405CD}"/>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72E4CEFA-EEC6-51E7-9761-EE54A965F8F8}"/>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D8063B15-4816-0CB0-B510-7AD315D75401}"/>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C7A6DA67-86C5-9953-ABCE-5D3D1E3F8EC3}"/>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129DC9FD-75B7-8AA6-A8A6-7AE67A81BEFF}"/>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ED5D12BF-D87D-37EC-FF34-DCE40661D23E}"/>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F34D7454-CA04-E2C7-EABA-7355CC79D41A}"/>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A6BF7175-3D51-310D-7F1D-D7D1BDBA9942}"/>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89E75911-2D4B-4886-8CC8-F8B068B5D939}"/>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48812B25-C79E-3FE6-260F-53B3B5779EA2}"/>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5B2359F5-C3A9-BBB5-AA4A-8DDF54AB664E}"/>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6C438C63-7B1A-638E-33D8-119AF758F130}"/>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0EE8E957-B66D-8481-EDD9-B92B09A22CFB}"/>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9DB16AB1-31D3-EEB8-BCED-B928263E852F}"/>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4DC39E64-9C4C-CE62-3178-0AA84647AF73}"/>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A45C5D42-29FD-2229-57B3-23CEEF99FD67}"/>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1D576734-4A5B-A532-1CE8-C9632AAC4E9F}"/>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991ED303-6018-1D1A-327F-06FD1BC226EE}"/>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90B02BE3-6426-816A-05BE-C8D08239AF4F}"/>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52859F80-2D08-0DB4-66CB-05D1D409CF5E}"/>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F2B36121-01E0-04A9-3050-2F421F262EC9}"/>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1E358F78-5807-AEBB-9BAD-2CD216FB1E55}"/>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B3BA5BD4-588A-A5DF-9A21-9349C3662D90}"/>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F9B921E7-81BB-BC82-97C1-D1DD261D4CB5}"/>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A956DC4F-60A8-8EE0-E29D-A33CA52B3D99}"/>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0B1947E5-3595-6456-16BC-62686722ACD5}"/>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06D0C88E-8104-5BF2-E1E9-800F65D15BDE}"/>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3C461C97-674A-5FCC-8C8E-9C99CC2E27DE}"/>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B663F268-A8FA-927C-23CB-01291F2147E3}"/>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E6EAFD9C-5DA4-744C-369A-084A93D0C5D3}"/>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36A39AE6-04D6-DB1A-3CD8-11193C53224E}"/>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B0A47030-7CD7-D554-8D48-6966DE94E738}"/>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4910F8E4-C795-4C5E-3424-DF5B3CC41662}"/>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3B477196-373F-1E3A-B594-A40F908C289F}"/>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06605343-00E2-6CC8-1125-09A1CF946CF8}"/>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1A125529-2496-2D3F-DE73-4AC33C81A874}"/>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368DB107-F4E8-C8EB-83E0-B1CF38221B82}"/>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859DDB3F-DB94-37BB-3438-3B4639E025FF}"/>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F0A18246-6441-12E2-CBE2-6CD5134F2F91}"/>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8CD28C12-7CE9-3732-DD1B-66350DC2453D}"/>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0FF1B523-2791-1CA3-C511-5CA04C31700F}"/>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A7199FE8-27A2-ACE2-5955-DAA8E13272FE}"/>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E864F3D2-1857-29F3-2559-6CDF6B8C4F3F}"/>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73D29E10-2609-FE44-A96B-B603ADC1752C}"/>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CCCE74D0-49B3-ACE2-DC05-496F714F5F48}"/>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2455BE90-24D6-B413-61AC-3ACCA0E66219}"/>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1F94EE02-8708-5160-C20F-65E4293E5514}"/>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1324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389AF9DA-A6A2-8D2A-CBF6-A543F99E5F44}"/>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8E83EE67-E0A4-1D79-B1AD-4388F88C91E7}"/>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D8D27FC7-2BFC-5607-F0FD-D7876E08BDB9}"/>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D2E83740-8087-2850-80FA-79D5E4907F5D}"/>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D1DC08C9-4A6C-F801-1D57-462AADD6DC3C}"/>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84666EB0-B665-3ED4-3660-836A63C4F61A}"/>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524050B2-333F-4055-9962-A1EEDB28938A}"/>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4. Quando estou tentando falar sério e os outros estão mais interessados em brincar ou mostram-se desinteressados, fico zangado e me retiro.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A8D559B7-76BA-4850-889D-6A2517D2DE13}"/>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B2FC8F6F-3ECF-9139-A9C2-6FE3C133C669}"/>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FDF77314-1745-7E6C-E1E8-7CC8C391EB13}"/>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D5E1AC67-76E4-8DB1-28D5-CBEB94118C6C}"/>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166C3274-0F38-CED9-1554-D8E796917351}"/>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963A777E-D017-4753-2794-D3D2B3A10EB5}"/>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20D3F227-F652-8FE1-3F75-8248895F4697}"/>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7770324B-360B-FD68-D9D3-711A674C2481}"/>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976B63EC-5079-3B68-DAF9-558147E2A46C}"/>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D1B25F8C-558D-3EEC-33B3-5C4973BF1B19}"/>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FD74AF52-2F9C-9F5A-6FF9-CC89E3E1206A}"/>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7C1E8D2F-4D44-F4D8-2FD6-732B07F80571}"/>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63543CAE-0E8C-16A1-C18F-E82AD6027BD3}"/>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0D6BE208-CDF8-38D0-F979-F84BCC065CB2}"/>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E53AD8C6-A6D2-1D21-AB55-7BD3368347D8}"/>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BE39D836-C908-8D92-B66D-E63B34EF9526}"/>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74292AA9-EA80-DAA8-5CF8-BB437DC371DD}"/>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062A49C3-3226-938F-AB7B-BD750CF24BC4}"/>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F3C1E0EB-7921-0A82-3BF6-5FC8AB781884}"/>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B5F32279-397B-6AD7-D915-EE4F0D781632}"/>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225942BC-08BF-6429-7294-A354DABBDC2C}"/>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C193F6B1-821B-0469-7D90-2B8447871490}"/>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7940B017-5642-3E04-15D5-74AF736D0715}"/>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15A2B4F3-0A84-6340-FC19-F8E2585BFC3C}"/>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BD6EF53C-05B4-52AF-FEF0-1A303C93FCD5}"/>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9B819AD9-3478-71A9-F559-2C6EB5A27BBD}"/>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804A7A25-7F0E-4CB6-344E-4F4FC1BE485D}"/>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FD44BE24-9AC3-D1B6-80F8-90612EE5B248}"/>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04567CCB-61E0-3985-6128-34A9844A6D82}"/>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3324A0AA-C0DC-D1BA-45A1-D176D4445CF8}"/>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3B9E21E3-4CBD-1BA2-A786-B19131BA5888}"/>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519226BA-BC95-1608-3F2B-A937F701E5A3}"/>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7E270E75-A27D-792D-7955-526EC0B6748B}"/>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19F2593F-2635-C67F-6211-9DF434876D17}"/>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98F27CE2-BD04-9535-B844-F3C704A88356}"/>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F1AC4047-448A-58D0-367A-741847022805}"/>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E27040A9-8895-6613-B7B8-3E6A5D1BDB6C}"/>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95668E7B-6CAA-60E3-4C71-EEE5341A791B}"/>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1883CFAA-094C-947E-4600-121BA0585EF2}"/>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F6086BC9-1311-4A96-DE7F-CA8EE8F02ABE}"/>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31BC9918-0A5D-B339-9F6F-19BE1B360319}"/>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251049F6-A18C-107F-AE0F-1AA251D6489E}"/>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3D7BD20F-2363-B36E-068C-F127F3F3335D}"/>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8D683A94-C5AA-3B53-5F46-5068796A262A}"/>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DE9FE66C-E21F-08C8-23A8-0E4C718E30FF}"/>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860C9747-3EA1-3787-25C4-51EB296B7DF7}"/>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17CDD018-A240-E89B-79B4-B555490FE685}"/>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ADFCBECC-8503-118B-7BB4-9A7C1C5910A5}"/>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C4FDBA13-7106-9A78-E44D-A27667E0A7CC}"/>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205FFE63-20E5-EF3B-0933-BF42451CB780}"/>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1C890A3E-DB47-A462-AC22-75684976EF49}"/>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BF40F275-751B-5786-72DB-B13213FCB61C}"/>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5A866140-DCA3-93F4-062B-AE08E8713D69}"/>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3586F6E1-90C2-6B70-D3BA-8C126FD2F300}"/>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3068F5D6-8F79-4750-F0CD-73E9B169B336}"/>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03EB0C02-A28B-8144-6FCB-28771A1BDD8F}"/>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5AF1F180-A42D-B8FD-186B-A0A813C4E997}"/>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3B432A44-F0D4-884C-3570-FAA546CB76BD}"/>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5A6C2984-016C-0040-4AE2-401F75FBE746}"/>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EDB5E399-C4E9-879D-CC3F-67E5D5161909}"/>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E529E9A8-CDF8-E694-3990-DCDC626C18AF}"/>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34582923-A726-057A-455F-66DD611274D0}"/>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80538478-FFAA-A49A-B870-E80B81B06301}"/>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D013BAD2-9111-BE34-27DA-172E9F328571}"/>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5176C774-BB31-1C9A-8144-CA19810CE862}"/>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7C1532D1-2753-1509-9DF2-C89F45255483}"/>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8F0ACFBE-E6C0-08BB-AAAC-A6AF8DC42A40}"/>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687E57E0-9515-F0F8-0F02-FFE0C92C32F2}"/>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44BBD2AD-ECAA-8892-2524-36E2DE1FF56C}"/>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D3CF6F23-C961-2901-7193-C0C6CBDDB3AE}"/>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B34C84D0-C2D6-B5E6-457D-B72FDE5A2383}"/>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24D82F25-0EBD-94C8-C82C-DBF99FA36BBE}"/>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0D831209-C6E0-9FDF-26C4-207D84D0DD58}"/>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30DDA1C0-B9C2-E7F7-8CBB-0465D771EEC7}"/>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70BA6876-E86B-1B7B-B847-EB77047BC639}"/>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C821DEA6-5509-9779-F358-FA1998466242}"/>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02EC6C18-16EA-49DD-4F39-4B6EB7A32EA9}"/>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A41DF581-97ED-9C46-E9BC-A661837D388F}"/>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C9EA0C20-0973-A2B0-1789-8B1F648C8485}"/>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B028900F-36FB-6853-E9FE-6CD55F4117A3}"/>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0B484E7E-4763-F67C-6230-3DF79ABE7EFD}"/>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72210F3A-4F3C-6411-B01A-EFF84FECC8CC}"/>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E73321A3-36D4-84BC-DB9A-4254A9D83CE1}"/>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092FBD44-A874-7A88-BDFF-3E308D86CF5F}"/>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702B715E-6DA0-E86D-D718-2FE769A940C9}"/>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3A63E7E8-56C9-A1B6-83F4-AFBC8AA4CB23}"/>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4293AB00-DD84-D217-8072-3A66514DE1AF}"/>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AE57FF1B-9226-6B20-38A6-3E8B67378D06}"/>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F359E8FE-D70A-F8A3-9027-EE72EBF813D3}"/>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23304831-0682-9355-38AB-7572EF25FB1F}"/>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93A723A4-2999-B337-390C-021DCA782BDB}"/>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951BECFB-FCAF-18EA-8530-9B36B820512A}"/>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D2F82C70-C84A-9DDA-2EDE-8C5FAB8ADECE}"/>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9F93AFFC-4571-1812-2096-2188F29F9BE9}"/>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AB7EC3A1-6B34-581E-1F55-012CEC393F90}"/>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FB040005-8591-BFD0-D149-9563E2DBF50D}"/>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5FAC7DF6-657D-7A68-A193-F964C5EE76BC}"/>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9655B07D-AAC3-D435-D3F6-38D6F77C4579}"/>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BE55A44D-F3B1-A7F0-99FF-80E176D3ACEF}"/>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0FB59ADF-BCF0-57FA-0CCD-5CE64FA02595}"/>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D51A4063-3C56-1F4C-3796-4E2DA58E179D}"/>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807C1E90-2413-16A4-2DBE-8B5569699EB6}"/>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FE2A3E15-A772-3E07-5CC6-8738388C5AFF}"/>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FD816104-C9BD-619F-77F4-B5B18C4A3520}"/>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6E309C5A-85C1-4DA7-D6E1-64A2BA56A980}"/>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6FBF4F57-6099-26AD-D900-1E763DDBDC14}"/>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5252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07555C02-CB7B-F2A0-071D-EA8ACCD7A180}"/>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1F0AFF14-BF97-9383-019F-601073375389}"/>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241C3278-0B3F-07B1-0D53-F33903E2F6E1}"/>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71B791A2-1FA0-1713-BE69-ACAC236BD4F7}"/>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FB79CFA7-6D0B-CCB7-0120-5EE824343B1B}"/>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D6672029-087F-F3CA-1EF6-E0EB7FA35FBF}"/>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799C142F-0A1C-0E06-2A36-4F5686456BAE}"/>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5. Quando alguém a quem estou esperando se atrasa por 20 ou 30 minutos e não se desculpa, tomo como algo pessoal e considero que ela não achaque sou importante.</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E48C7675-6BC5-7D08-0F45-9126B361869A}"/>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6E53B4F7-EED6-3809-9B07-45D5190C294A}"/>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4783CB15-A6C9-0054-B743-B09506C419C3}"/>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1991480B-B825-7452-18D6-EC3A05982CE7}"/>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95F04690-2BDB-41FB-94E4-05C39D2833A4}"/>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56CED4AD-A511-727C-5E30-D7EC38BAFDE4}"/>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6172A619-3AD1-F3C8-E000-98C1E0CE4523}"/>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2392B833-C137-CF2F-7458-ED47275E0B44}"/>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AEACBDF5-562A-F749-39A0-817C031729FA}"/>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2FBFF009-A342-27BF-58C9-8C53BF73CE54}"/>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FA481241-25F5-9A0A-93D9-9B5601178068}"/>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6AAD299B-CCA0-1532-9281-4B295292EB15}"/>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3F506C53-FB93-E1BE-56C6-9E2F3DBA1CD8}"/>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5B2072B0-D518-3F66-CC41-E2CBBA981760}"/>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17132556-5964-3793-D150-C05BD6332EBC}"/>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5AEE48ED-6032-D730-E171-A6718BE40884}"/>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EDB326F0-0839-7F27-07D8-428502D876F5}"/>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A06040CB-B580-5AFB-F8AF-96D6D9DA94EC}"/>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EB1EB1D2-B19A-ADDF-0563-A0E2D860E938}"/>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407C907E-9E4C-4E0D-C546-438CB63D58D1}"/>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33882516-4572-5246-E6FC-9B61E7CF9E33}"/>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CABEAF3E-197E-4D80-5663-3B39DFC1F0C0}"/>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8E5F6004-9804-A4C2-F0C2-896BBD53B51A}"/>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264BC0E2-CA47-97E7-54BC-7F347B65111B}"/>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D987666D-CFF0-32D1-9256-254542ABAF71}"/>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57FB2546-395A-F9A6-7233-732D86ED714F}"/>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66EC55B5-C0AA-C838-8A11-0A52486281B8}"/>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9B683D31-5881-24E4-9D05-B403636A2914}"/>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4743FBF9-FA38-5047-5CDB-6BEB8497EDBE}"/>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1002E14C-1D2C-7060-1234-39ADCF23F08D}"/>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4A9585D2-C868-970C-B0DD-4FD2AC66BE96}"/>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D4DD413D-320F-9F6B-0E8A-3EFFAA76D139}"/>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B83B9126-A628-CAA2-46DE-C54B5803004E}"/>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9FB4156D-143A-888F-6BA0-4413BB7DED80}"/>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8D948294-BA48-F53E-8612-34B5884F1C1A}"/>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85535778-4BEA-BAF4-F453-45F113B4C6BE}"/>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E9646DCB-3B58-1121-A419-5F031E48B438}"/>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5E4CA7A5-80D1-A1D3-88C0-BF2A3CBF26F5}"/>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DAA1840F-F0A7-FCEE-C1FB-9D2DA57D13AC}"/>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BD66BD85-F4D0-EC84-655E-0527D5F2A610}"/>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C00DC800-B6A1-C2A2-E3A3-344CB67F9FEB}"/>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3F0E432B-CCE4-4598-2AF5-95997B805172}"/>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02DF66D1-4BB6-EEE4-BDB4-77887D800C38}"/>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3B37B212-2AF9-EFE0-C965-6D466FDC736F}"/>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26064FFA-732F-5296-E714-CAAE41C676D6}"/>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9618839E-17DC-026B-A4A0-54125FEAFA06}"/>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819D1829-FECD-8EA7-0B90-815BCE9EAA7A}"/>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82700868-16FC-35CA-5722-D64C407BBAB2}"/>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B1095374-84DD-D99C-0BBD-0048B7C5BBAB}"/>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2781CABB-1490-A183-A2C6-8EE37591A609}"/>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98AB0158-4CCC-B23E-CA5B-7F7746B2EFDE}"/>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9BBF37C1-36DE-BB23-A9FF-212F109509BB}"/>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64AFEDFC-4BD6-EE45-84CF-8161AC0DC631}"/>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745E170B-B669-5AFE-0E79-2B7EA53B4BD2}"/>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7C772F67-06F7-B9BD-BEBB-18507A1CD63B}"/>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8F82863F-F739-C0B8-7D9A-0803E6E9700A}"/>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89BAF480-9E0A-3592-2553-342CF52E84F8}"/>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D6016FEF-29A4-FBBE-65ED-9189DA9844BA}"/>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9F8CB06C-50B5-45C6-6964-603A3C968737}"/>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CCC603B8-5480-276F-3230-6A194180BC96}"/>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8609813C-6B5F-4013-7BE5-1FC0996E122E}"/>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C43BB292-0885-BBFD-868F-DC4B5776D972}"/>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93E71486-00D5-9425-E13A-335F188B9ACD}"/>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391630D2-77C2-1FBF-6989-FB7796884609}"/>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6550E11B-E178-CF47-BC73-D173DCAB67E2}"/>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28F1E070-A237-2842-D10A-027617E082BC}"/>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E6BF9670-9DA7-3A05-A20D-5D23A28395CD}"/>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78ED689B-0B00-48C9-65EC-06C06BE91F5A}"/>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BE687F92-0CB4-5163-2CAB-BCEFE1CF789E}"/>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B0C8B04D-85E4-FF58-2094-8CD193D27839}"/>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CBF0ADE9-03D0-A67D-DE97-76D4E8071DAF}"/>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952F1875-9892-E49D-7D51-931F6E6E77F8}"/>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D3E7F0D3-6421-2781-A1D4-6A07ED9621DB}"/>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44438EDD-B3BB-22CE-715D-1F4B6B498369}"/>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B236186A-B95D-D0E3-28CE-7A75C85BF43E}"/>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54DB0738-9500-CCA8-8327-ABE0000CF550}"/>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E25821CE-D5CA-9A7B-9215-5DF1BF132D49}"/>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B370DCCC-193E-BD98-60DF-E1B37FD07F03}"/>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2B4C4339-5F69-8586-7761-CF3504A6D316}"/>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D17D4E7A-FE8B-36F0-A80F-E7780F38D323}"/>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DE6BA2F6-328C-3A89-5AC0-54E7F1986BB4}"/>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05912A59-18BB-1F98-5C3C-50E8C116A028}"/>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2999D680-00BC-DE4B-6D4D-8308C0E5D048}"/>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B96EBA44-6DCA-352A-124D-0E27AE09F69C}"/>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1270F386-7C82-B0EE-3BDC-EB098D3543E8}"/>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934DA317-C129-289B-B719-ACB02EE75388}"/>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4E5E7FC2-0D7F-4EC9-0BFC-92BE85DB9F8D}"/>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48163637-E331-6E9B-EF19-900D8AC34529}"/>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80F26796-0A59-F511-6A7D-DD5E3BC8E6ED}"/>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C4CA9B37-24CC-2D93-6997-2D5208ABFE79}"/>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BD623DA7-6C2A-61BF-DD87-52172F25F037}"/>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A5C5C33D-AE81-CE94-9244-59E96A0252F6}"/>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07B9F247-8F0D-187D-77D6-6251E4CAE18C}"/>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8C13FB1B-2090-038B-B1E0-E15D42085605}"/>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22C39486-EFF6-76A1-D9C9-6C9001F0E9D0}"/>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FFB3A913-3897-4869-57C1-F71DBD11FDD3}"/>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7D02B035-CA2F-161A-8CEE-7F859B05C67D}"/>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DB40994F-A5AA-9903-44F1-499B20E95C92}"/>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259B2849-EA52-BA89-B2B7-8C0E5865B9E9}"/>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7886A049-25FF-3FBA-F685-27A608B5C61D}"/>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D68753D6-26E0-B47E-8706-952F3EF8DD8C}"/>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D8F9D1AF-D578-779C-36DA-1C4999C7E6DB}"/>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0D6DF28D-0E09-F414-F784-7FDFDDB0749C}"/>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3C31DF6F-92C2-93A6-0462-7B2FC5C57A51}"/>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7A8BEF6B-F0E4-EE1D-BF54-6D89FB04159D}"/>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A6A9D2F9-988D-6B92-0E52-881202C58F49}"/>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2870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55E0A1FF-4B61-F544-3284-93B5269B6FE5}"/>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C6F61F1C-68AE-AB63-D821-855D9A8C0F9E}"/>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4BDAAB47-2FEC-9A5B-14F0-4756140C1F1A}"/>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DEEA6577-CE52-DDD9-B915-B5E634F8455B}"/>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FAEE6F7C-1337-C310-BC45-1236C4AA19D5}"/>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8EC4AC7E-6801-4E29-8CD3-587D1B224A88}"/>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BC5594D8-0A23-807F-ABCF-B135DA2B92A5}"/>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6. Quando me esforço de modo consciente para fazer o meu melhor e ainda sou criticado por meus esforços, me pergunto de que adianta tentar ou penso em desistir.</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0F6AF561-A744-D5D1-9A6A-D9C180D61C91}"/>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1260F9A2-0E38-C931-ED2C-70F4E293A5A7}"/>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A0D4EBAA-1F80-111F-DE97-D2C0BDAB3BC4}"/>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F6FA17E1-1110-2A89-76E1-EEF5FFFD4C2F}"/>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06DC224B-A907-2825-54F1-B757742B3126}"/>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BD9BAE96-1C18-B69F-A73B-ECBA975F0813}"/>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EE449625-E81C-E3F3-A87A-9DD41B584751}"/>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AF4F371B-C0CB-1265-6289-ABFCFAEC0E04}"/>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8398E399-3200-3210-CFAD-59C9373ED2A3}"/>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9D8BFA71-CC09-F9B3-4691-3FFE6F9FED4F}"/>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ACA33A51-801F-A6F9-8730-4D0D0E06C7BA}"/>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EF862E7D-A864-2363-D8BE-4ED59FB6AC89}"/>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E87A6990-9945-17B4-19DA-E77ED11A7D5A}"/>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C6675C25-AC2E-EEE1-5CF4-24936C41C4ED}"/>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D2FCA16B-3E50-02CA-24D1-CD61A187FC94}"/>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143A87D0-DAF6-F1AE-E567-195C93BC7B5C}"/>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763CFB4F-F73A-8F9F-3A5F-7F87C84A738D}"/>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F49327B5-5033-337E-B523-B6047734906B}"/>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A87B0C96-E836-BF79-395A-181EAA63AB2D}"/>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09EBB8D8-DDD2-B44C-B50D-FBE592FDB384}"/>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D6C084CF-3BC1-B684-074D-93E5C9B2C0F6}"/>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982ECDE6-6B09-7DD8-1F0C-847C7DED251C}"/>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F349B8D8-F281-1417-E3EE-4EF542BDB573}"/>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E1BBA3F6-95C7-56D9-98BA-7C9400076A69}"/>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C93597E4-7E89-EFD4-8D6E-09E9B024429B}"/>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5455D316-A3C9-1EA5-A8EB-FC8080C1AC12}"/>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D28CDCD7-E508-3A54-E784-4DBFD69EEDFA}"/>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1B736B2A-84CC-DA1C-9493-21DA6A78EA25}"/>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1360FA09-0DE0-20AE-262B-061D97F63688}"/>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EE450E2D-0004-B51D-9609-FC8627496EE2}"/>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8776F649-15EC-56D6-8165-87B4A21A2258}"/>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04AA4D3D-3C24-A02B-86EE-D10399604C9E}"/>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607F1118-0C6F-FF33-370E-86D5B261452A}"/>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9307E747-5DB6-9AA5-82FB-ADA487185612}"/>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F5EAAD65-0354-DFD5-DC18-673430F153C9}"/>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7A1BAE6B-5964-AD89-2DD1-CE1AB0584A1C}"/>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489A7243-E8A3-6CF1-79F4-88BCC3764F95}"/>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3F6DF7F7-65D6-5877-F0D6-8F25EE28C576}"/>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CE56386F-1046-33BD-9111-B17D1C53FEAF}"/>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5BC07373-A57D-7B6E-424C-84FAC6D780D1}"/>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1EBA9945-382C-7EB3-858C-3C99AFBBE09E}"/>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A0319D30-16AC-3A05-C85C-DB6BAFB7E5BD}"/>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D64EEC50-0011-5D1E-70A4-2C2F1AB4079A}"/>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C060FCE4-10E3-0E1A-247C-B60EE8A13777}"/>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8F6DBB84-28B6-CE4B-9778-E09A03B5A0BE}"/>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B3E8BE5B-F787-D8A1-1ACF-B641FC6038DB}"/>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F4D63207-338D-CD26-9E16-9FD24734D504}"/>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622B8023-B1DB-DAF8-E73C-766C7710B530}"/>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E334F80E-D245-BB16-C09B-BDED6B086FF7}"/>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2682BA30-0F53-17AF-78EA-7D77034C2AFE}"/>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EEDE8A49-8B2F-AE15-2A0A-480CE1A58C19}"/>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0F138399-9D61-CDB6-6F3E-58D3D4926C81}"/>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DFA49954-6D8A-4D75-56E9-3541B0CABC5B}"/>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78BD841C-B22F-397A-7173-D9DDD3DCAFB9}"/>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9A71734A-A4AE-D95D-1F1B-D5ADD356FF9F}"/>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7CD79A3E-394D-2782-4B43-3EEEC8D6C47A}"/>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F3F99266-2069-1B3A-9864-8EB158686288}"/>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BD6DA1C9-F7DF-D48C-8F83-D7383A653679}"/>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6E052FAB-C754-8F5B-F425-DDA67F04AAC3}"/>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B0607760-2733-DC63-E5D2-FDFB1323D8E6}"/>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7EF8416D-9CB8-824B-158B-2B89489CBA25}"/>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9B501DA9-B062-E01C-C476-941726F70561}"/>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D1F44C60-417C-8413-2DF0-CBC3285DDCE3}"/>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6340A865-595C-9356-35E9-39D522770A62}"/>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5F99EDE1-358E-AC43-BED3-43D36CA4AE60}"/>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88756E00-8F14-4E76-FEDD-94920B696B77}"/>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E424C436-3219-1A9A-D643-E394447C2794}"/>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62143C6B-5553-14F3-744F-85FA22FEE62C}"/>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2FA3EE65-B0DC-0B58-473E-982B991FE601}"/>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10A8B501-18ED-393F-E35A-0317DCA672D2}"/>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06185369-D365-4AC5-848E-A7EBC24734F1}"/>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4D37F4E1-A1FF-2480-83CA-89036C08D2BD}"/>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1A388BE0-E725-F5DE-454A-705FF6098EB2}"/>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EBEEB845-4160-C947-CAE9-93E6C234A8D1}"/>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C2B1A489-39C2-A946-FF67-A109D085B0DF}"/>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C400A823-2D36-BEBD-79E1-35FD16D8AA14}"/>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EA0C5264-1B81-1FBF-E99D-B0B7E3CF78BC}"/>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F8DAD765-D02A-68BF-5F8B-2D2F4B643D3E}"/>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571D073A-9D63-0D64-043C-4EECD1A02F54}"/>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A81C6DA7-2C26-4114-DBD2-FED8D5806A78}"/>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472487A2-1794-BAEC-E275-001C811EE119}"/>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3E5367E4-ACB4-B66E-8B89-42147287E315}"/>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1A5622C1-26F8-D010-4A53-BCF9C5D9F74E}"/>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66CCC23D-3AE3-941B-A8C3-8374FC47B5AC}"/>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3A8EC79E-E0BF-6973-F67F-F68007AB858D}"/>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AE270EEF-DAF8-B5B4-F662-4FB0F1FB604A}"/>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25784AAB-6CFB-5E5D-587C-FA39939F0543}"/>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4A9E2AAE-E3C5-ED02-9360-D0E7A3A5A5F2}"/>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1A742DCF-6338-BBA0-FEC0-4AE1BA0C28D8}"/>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6635E30B-E27B-01FA-9F20-77E0D29F3F9C}"/>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1DA7849F-FA75-3F8C-6024-FBE51F01E760}"/>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5D66DCF5-0509-53A5-7756-7A5D116CD080}"/>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A5CEF199-59E9-2200-3F9A-6BAC804BF9D5}"/>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84C1ED61-2222-D5F2-EF78-5B9A4EDEF1F0}"/>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D4FDF1CF-362E-571D-2A0E-8C6119BFFD83}"/>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6EC5C241-8862-F151-1795-6E30EA61FFDD}"/>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13590553-2EEC-0CE7-6C98-0ABBAEC0082D}"/>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55C45A0F-0C60-F726-925D-DA20768A2BE3}"/>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3E192307-2522-E9D9-8522-E1AEB1DEFC13}"/>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F98B40F4-6B02-3840-1B22-326EEBBF22C2}"/>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4E9A3D9D-07F6-AADD-7B27-53D2AD3A7C13}"/>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D089B317-6536-DCA1-D9EE-E697A0CEA7D6}"/>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35E21544-F080-84DF-7409-14A82F86B9A6}"/>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7FECCB8E-87DD-CED3-DF95-AA3D9739C32A}"/>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415696A8-C40F-B164-4E5D-1E5F6B5C7842}"/>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A5853246-1FC2-8448-8224-0DF7C4FDEDC2}"/>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0453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E1F29DCE-4AE7-05BC-EF9F-A343EDCAC8B9}"/>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F5CD9691-9BD1-27CB-F4C2-A292A08788D3}"/>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1258F1B1-41DC-3F96-C14D-E24767B0D97C}"/>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3671B2BC-5D31-9623-AB2E-C0A7EDADD1FB}"/>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5D1443C7-D836-C666-5B66-A0E4E568FFC0}"/>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8D9C1A49-94C7-1F9C-D04E-FB7C28A6E3BD}"/>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9D83A3DF-953F-74A3-068F-E09C71B0E1E8}"/>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7. Quando alguém me magoa ou ofende, descarto essa pessoa e tenho pouca ou nenhuma vontade de reconciliação.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4A553954-9C83-4E71-CB0F-BD5C42574BC6}"/>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0DEA716B-6A5A-1CE6-FC29-0BE2951DA92D}"/>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A3FEDEF0-9DF9-69D1-795F-7C9D49782C8E}"/>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FA86ACBB-4C9B-8094-FB0C-2CF211670AB9}"/>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F0059F1F-0326-2340-196A-29F21396DE5B}"/>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0892C059-60DD-CAC0-3126-C49FC11392F1}"/>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1164F199-28F8-1604-A379-2FCD8E26BAB3}"/>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45DF9001-31D9-407F-B3AB-830688E02300}"/>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30278EB6-2C6F-38A3-6D3F-E12AF15D7EB8}"/>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38824C82-6682-9F30-5150-2B4D7F1BC222}"/>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E4A9DF49-78D2-1D0E-6BBA-5FC26A98F252}"/>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F23D8CBA-1DF4-C73A-5049-C5272FB30A1D}"/>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8D32CA71-5B33-7BB6-A23C-ABADD9657E18}"/>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81D6604F-DE45-7ED4-B878-71C258FE4149}"/>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72EE6645-2ADE-95C3-4942-FE31ED91C5F3}"/>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77C92304-41FF-EE82-C3F8-23BC383C818D}"/>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94739DBF-7039-4B03-B741-7A9FF7569B96}"/>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0EF237B7-F355-0782-E9B2-7153405A02BC}"/>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4927D3B5-FD02-F09B-2C53-081BFCE53E31}"/>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60075DAA-A29B-D96F-06B9-927C59BC6D67}"/>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CF88CAD1-916B-D64C-DA88-1EC41669D4A2}"/>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0EB421AD-4BAE-4145-F800-F46578B6C799}"/>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92AC5CC2-9D98-5EFE-A685-8EB98C8686D6}"/>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2E0B80CC-61D6-CB86-99F3-1817DC1F02C0}"/>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75409208-5C29-9457-9872-6FAF7C4E697A}"/>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14713EE3-EB23-AB97-8BF3-297BF81AF438}"/>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7EA6B956-97EF-9077-8A77-24F2EF37D324}"/>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E0D30AB4-8C32-9914-8CA1-2977CB57360F}"/>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6BC7ADCA-7AF6-302C-21DD-F829C60FAEEB}"/>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3C698853-174F-6DED-4023-0A175F899CF7}"/>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7029E9A3-9691-53FB-CFA0-07E00417601A}"/>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3F53FD7F-6F12-DE74-989F-63CB0B328D33}"/>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70FD8088-16A7-6703-4E4C-036A67A52EB8}"/>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C2E46D1D-1AAC-4D81-7569-75DE97425178}"/>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DA199205-7EF1-74E1-745E-110623B765FF}"/>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B704830C-CCDF-7EAE-A8E0-F6D52888DBDE}"/>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30253CE1-EC49-1456-FA40-14CB4DEA845F}"/>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0AAF12E0-8857-7D33-44C2-AB19DB400BC7}"/>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D310392C-044D-04B8-0264-243B6C774CE0}"/>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571ACFA3-E3B2-8672-2456-3935909ADE5A}"/>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6F0DFA46-D0BC-5C9B-6952-3F926C0FBC17}"/>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5BB4E9E5-9F61-9ECC-5845-0562CD55BA8F}"/>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67692382-7709-BD73-6CFF-BD0BE54436D9}"/>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E2D38C71-A468-52ED-0C8D-376DEFF49195}"/>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D2698239-5C46-9EBA-A7E2-0AA1CB6D8677}"/>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2744E085-43A7-10B8-4DAA-15C23F0AD31D}"/>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A9B53736-2934-E7C5-D4F4-569313B923B8}"/>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C93B31CB-787F-21A5-39A5-605515FE97FA}"/>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9C224DC0-1FF8-83FC-9229-90ABF035D354}"/>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D476C4CC-A9F5-2412-9DE3-384AD05DD96C}"/>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1A542997-C1B4-9EE1-3253-65A6A70F42E9}"/>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B4776AC8-DFE7-2C03-172C-58743BE7B70F}"/>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524F67D9-5C13-2619-587D-DDDF5DCCB9BB}"/>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41932F4E-077B-4BCC-EE2E-0C92F4CBCA12}"/>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50DE89D4-59D6-8948-ECD3-3578FC41A2EB}"/>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5E00FBE1-5DB7-DD53-1EAD-AA7507074487}"/>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40103E5E-736C-C90B-351B-19303B3F7DD1}"/>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A5C9E251-BCF0-3AFF-FE05-5A1D913E4C0A}"/>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F165D9C7-BE22-A9AF-A60A-BEBD8FB54D30}"/>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19D4369F-5753-31D5-7F5A-0D4EC0ABFF51}"/>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7048A933-63E4-6939-25C8-72E30D73748F}"/>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5CA108DF-5F9D-57A1-705E-813D10FD63DD}"/>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68E62E20-9B6A-9704-F0FC-BE2C0CEB92BD}"/>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438A511D-398D-275B-57CE-B85C12E9AA66}"/>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A55CB8B2-349F-4C23-0DA9-3C3BF2740A0C}"/>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516A807A-4371-D6BC-C59D-7B584ECBCDD4}"/>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C944BA0B-9FE5-CA39-C254-F9C55A17B6AD}"/>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94BB87E5-E771-8940-DEB8-49CA36B989A1}"/>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7F806D24-4ACA-CA00-311B-F831E401DD3A}"/>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EA6F3C78-5AF1-8A4A-34CB-DB04F2B3716A}"/>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23E5E11C-06DC-A7D0-8E40-F654214D128B}"/>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1DBDD866-EE45-905E-256A-06BE91561025}"/>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24EAD025-984E-069F-1E9C-2C43821AB7C7}"/>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BE020750-4394-ED93-C17C-A8102DA29197}"/>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F998410C-1C9A-BAB6-0C2E-B920FC64765D}"/>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078E1453-F306-58E7-49C6-71562FF8DAB1}"/>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A4948713-068D-DC55-3D88-03D060988C97}"/>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B2DE1D04-E79A-C0A6-A55C-92E022B051CB}"/>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A9F46DA2-4EFA-44A1-E8FF-22CA1B54F826}"/>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770607CA-94DD-C7FA-B628-E5676BB7D85C}"/>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2BE6400D-0BC4-A0F8-DD1E-9016189199C5}"/>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F868A58F-CACC-2745-2FC9-B686978D0E00}"/>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AE95E0E2-18D9-02D3-07D5-91B53ABDE78F}"/>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4DA8C704-C759-5630-031E-81C9166832C5}"/>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1326461B-F39D-6597-E9AB-BF0CA2910F89}"/>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57A5F725-ED3F-4A14-DC69-CD08E1BD5A86}"/>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5B5F863C-0325-AEB3-C056-D41585A28B21}"/>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E7D12CA7-A39B-7898-B045-5A0F9A6E3AE6}"/>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6D75FC2C-36D5-D9A6-CD72-06AC2C6BFF83}"/>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00A70F1E-469F-AD72-8265-A9702DAFF21C}"/>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D424EFA2-7409-7CD1-B773-BBC9FF65AD60}"/>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C10A5645-D16C-C2BE-373E-EE765CBF1483}"/>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B521D3BF-28B4-2A73-3FBA-C40C3AF6747F}"/>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E269189D-FC44-6ACC-99C3-E1C1C3F99417}"/>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053AFCD5-29F3-3D08-DD60-860CFA804220}"/>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EF255920-FEB1-B993-41BD-8F9F8498B7ED}"/>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1D738BD6-3556-0413-E75A-29D1C0BD5859}"/>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5A12232A-DC6A-F30A-CB8F-D8081C9D7FDF}"/>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074E5DFE-88F7-7A49-0C04-DA8A582A6736}"/>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1E2C7511-03D3-F3D6-9464-24F2521BD143}"/>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2EF80A1A-1246-4867-C831-54227BA4271A}"/>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944B7D72-6D8D-4851-98F4-B551D036A781}"/>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590E79A3-994F-4A01-779E-83272B0F7082}"/>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80192CC9-C880-B34A-34DE-3418B0E45D4F}"/>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4705F872-912D-B47D-2191-E11759872A5C}"/>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51174A70-7FCA-3646-1A42-FB315D67360C}"/>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5917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FDFA9B61-DE79-75AE-6AB7-7C0790741C41}"/>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D61BCAC4-F159-07B5-5728-DEBE2FB1563B}"/>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E57610E7-18EA-06E2-F957-216064ACA70F}"/>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ED8DB845-7C3D-35E1-EE50-01CEF0EAC525}"/>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903F71F1-A43E-4C69-8D63-301ADDDA381E}"/>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FB95CF7B-BA4D-494B-5A3C-12A29F427B2E}"/>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60DEB116-B7A9-0BB1-20FC-F3215DED323B}"/>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8. Quando alguém tem uma atitude de desprezo em relação mim ou me provoca, reajo como se tivesse feito algo muito mais grave (como se tivesse me dado um soco no nariz ou machucado meu braço).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F4E0231B-9387-438E-9895-44EB8FFAC788}"/>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55CFC83F-B224-8C73-E3A8-408AEF1EEF21}"/>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E5F79E05-AA25-4E46-578D-4B78D6208974}"/>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AA62F2BC-1216-0DA2-A2BB-180EEF63AB56}"/>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ED91A741-D72F-FC04-3A70-DE25C8D12004}"/>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3342A74A-226D-FFB1-C6B3-B8394113EBA1}"/>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DA212F1B-6CBB-AFFB-A2BA-8922409CA47C}"/>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373004CC-70F6-E201-F0B6-968E1415CFA2}"/>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1A6A7F88-6E0D-97BB-6509-B07B84769878}"/>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496C12BD-F733-F3CC-C1C3-9F315BDB9FD8}"/>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17992139-BF4C-594E-DDA0-06CDB3A4856B}"/>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D42C8A14-C055-363D-8A69-429B11ADD841}"/>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5FC2263C-C218-7A75-5B0E-43C802CBE1D5}"/>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DD2E39C4-80B8-908D-A8EA-D4B149FAEC40}"/>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AB7FCD4E-B42B-E19E-D1D3-8FD3D2762DEE}"/>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7C1AFADC-A9DF-A8E2-807F-E1BC3473251D}"/>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1F226CB3-C7E1-96E1-3841-679FEFD3880C}"/>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DA70D0A3-95CD-D8DA-EA80-0E5EF4C29645}"/>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38F34285-1F0E-E4DB-82DD-954A81A404F1}"/>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D25F2483-2E99-693A-86F7-EE443590B2A4}"/>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4100CF8B-E26A-9562-E31B-5C1826736FED}"/>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09DE0C6B-7802-EF90-5116-8474A730E4C9}"/>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0BA299DF-E03E-A388-885C-402D82C7FBAE}"/>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8F6F9D86-397C-8718-9C49-BF1785F99D06}"/>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4AF2DC51-924C-DE73-C7F1-8814C3F79991}"/>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875BF413-4ABB-B0FB-17C9-646334FCBC11}"/>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DD3A3CB6-7A63-C5D4-1FD1-92A239E3AD68}"/>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EE637B41-B882-7065-EBA3-0E69D82004B1}"/>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70EE0D3F-DC99-1B8B-5C65-ED261E5DF4E5}"/>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38702A3D-DDD4-4BA4-23F9-9EBFE71A3D1C}"/>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D1A32594-88B4-4B2F-CE11-12A875AB4AC4}"/>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F7FA5844-99B7-EF84-17AE-D68B7B2E0429}"/>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13B7F05F-BAF2-AFB8-2765-1C27A469F4D0}"/>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F44259C3-582F-A91A-B89E-C3271B94DEAE}"/>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4F9F7948-B233-6D80-6099-07FB66997E9F}"/>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AD09CDCE-96E3-BFC9-9C1C-65BE027449EC}"/>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FC823F61-7896-346C-DAB5-0282A1439670}"/>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7D7945BE-101C-3103-535D-B480F47DC44B}"/>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7A91A29D-FB9E-E27C-6181-A00AF7BA9B68}"/>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10C40986-5582-D963-B35B-E6BD53D47AF6}"/>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7D9E0BE7-0E2B-0014-D565-099F51815884}"/>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916CED22-6D03-D432-D216-F4EAE370E0BB}"/>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CD2087A1-5021-16E8-66C9-ACDDE58A775F}"/>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A18B3A7E-0A28-6351-0082-2BEA51DF1770}"/>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0D8BC3D0-0204-0511-118B-C32B04B6A3CD}"/>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792F4C1E-AF11-D33E-1177-D7F2E0590436}"/>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21B79C78-03D2-3504-758F-DEFC45874680}"/>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A3D61077-2404-EA02-FA33-D58170479B8D}"/>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BA18F19C-56C9-E706-E784-73C4B0C2292E}"/>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C0A074B7-BDF4-F4CF-55DE-165F7EA62392}"/>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2EF64F7D-CE64-66B0-C7CE-DB0720E59787}"/>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422F1378-381A-95DB-2D44-A5656905BE87}"/>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216F32F4-8208-4476-2464-212356C5B379}"/>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912D1C54-2107-CE9C-2332-4C166CA4F69E}"/>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8AA288A4-22F2-FE74-8879-BE0C80031E18}"/>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3AA346C4-014D-F083-C8A0-779218908A13}"/>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5261598E-E69E-58BC-8E8F-FD2233A62F89}"/>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BD776014-9BDE-1DC2-7BFE-064D39E05F8F}"/>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196BC994-9D5C-BD80-BCD2-F42E1003F6A0}"/>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3D79C23D-C452-0A8B-76FA-EC27C5437DEC}"/>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A9E0BED9-C293-D665-E9D5-DB743CD5B794}"/>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647620F7-12AC-1A8F-ED9A-6866A45A727B}"/>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713BF665-8457-540B-EF99-FD55650EDE48}"/>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BD36BC45-29A2-6C86-187E-9EBC110DF178}"/>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68FD7067-6175-BAF1-B6B8-D9611F70EA72}"/>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3292FA15-7BE1-8D7A-2524-96F2F2941188}"/>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7F5E7CAD-17C9-6D2F-81C4-2BB96AF94A2F}"/>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FCD8387F-AD29-5D4B-0FB4-6E99BC99F397}"/>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6C58545D-73F1-BCAD-6ED4-FBE58A1343D5}"/>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0197FBFE-07FA-49B4-4BD2-655C5C3D1F6E}"/>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9934067B-D645-3769-82BD-96D43CBD16EF}"/>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A13BFC6C-9289-A2C2-3059-ADE63AF1AD4E}"/>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678F8D44-8069-A6A9-A56E-27921DF5433C}"/>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998466C8-FB8F-EA5A-52A1-9BD18348ECCC}"/>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2987D51F-523A-5B88-6E5E-B48A4EDDC5CD}"/>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3EEAB158-C427-B354-C881-F620D9B4A4DA}"/>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57977D23-C528-55C2-82C7-C277E67D5B30}"/>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5128F728-48E7-B034-9E10-E54655AAE89F}"/>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DE53CA6C-C837-3BCE-9D04-503431CAEDEF}"/>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0740EB61-2D22-1419-1C8B-CB8BFD5A58A3}"/>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3F7D2B4D-70CD-8187-1C12-EED994478533}"/>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4090BDB1-0E66-FB8F-E9CB-EE8966DED276}"/>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88F4000D-EBEF-5916-367D-D75EECD510AE}"/>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8CD4205F-BFA3-A1F9-7AE0-73B788E54C6E}"/>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CA9F45E5-5E15-E29F-E3CE-332CCB25402E}"/>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C0F2EC91-76BA-0ED0-5224-B97ED9365155}"/>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65A4DE4A-4AE1-B547-C7EB-1AA65FFD1655}"/>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C139BA03-618A-F47C-3DFA-1DF9E188086A}"/>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31BD095F-1897-E1F4-44C9-E7A6EC47DB0D}"/>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3876440A-D7E2-82CE-8DD5-6D949D447AD3}"/>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F5143C6D-E5A2-0E44-AA0A-01D29DA85D25}"/>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ACB5582E-A2CE-6332-5B08-15A8323643E6}"/>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C5E0848F-339F-56C9-5C31-D78972BCEAA7}"/>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F41E7E10-D13E-92D4-EC7E-7201F97ADC8B}"/>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C5CE4DDA-D344-8F8B-EE22-4F1607F8B652}"/>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EFB42541-62E1-B74D-E157-C1240CA95D14}"/>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97DB2B6E-2F69-2B46-2E00-40B22A40D794}"/>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707538BE-949B-0B22-5BDC-0E85B2CCA3E3}"/>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C0529CD3-9278-2EAD-0F63-5FCBF4831547}"/>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5308EC15-A1E1-0320-021E-68B4C2A23C9F}"/>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E2796DEF-5C65-D82F-A116-B6CCB0ECFABD}"/>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3B1CB552-7350-1622-2730-C84E806B49BB}"/>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46F266B9-A2FB-0D91-1600-0A2047F69547}"/>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0D9A61A1-CFA6-D80F-F07F-49D2BE8C0AD7}"/>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15EACBE5-46D1-9054-DE33-FD54A1EBAEBA}"/>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A77C3E8E-8653-1308-411B-EE64EB89C946}"/>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19333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064F5DC5-3CED-537B-AD1A-84C323056F3B}"/>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A205C81F-8F4A-111D-4F23-60EC149A6182}"/>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F9BD04E8-FCCA-CFF9-DEFB-90E0B7B8D601}"/>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E4CBD80E-ECDE-4094-683D-63D845BB2F2B}"/>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4DF3C61D-5215-12E4-3685-1D0FCC04163A}"/>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11F1F16E-94F4-B789-78BC-5ADAC72795F1}"/>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9F22677B-DBAE-F7AB-96EC-FC378765B896}"/>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9. Quando sugiro algo para alguém e minha sugestão é ignorada ou ridicularizada, automaticamente deixo de fazer sugestões para essa pessoa no futuro.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3D8E9524-3AD9-F77F-B3DB-08346E44E930}"/>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DCB1B9AF-5B58-7236-5B17-1F1D670D6B89}"/>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A4721DD2-1C71-6A87-EB2E-74E2A06A5A30}"/>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BD71F387-CAC9-93AD-5522-0A95D06CC6A9}"/>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60752B2C-9F4A-D540-96B5-4DD8A0AB40C7}"/>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A0DEAFCA-E902-A110-9929-311107B81ADE}"/>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C31761B2-7B02-9DFD-D0F9-9DF86CD209DD}"/>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AB3A067A-DAFF-DF46-DADD-7736CE4515E3}"/>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54132B90-F82F-AA3F-74FA-8A77E43E686E}"/>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1A3CA3E1-9E34-46A7-9746-D268681D270E}"/>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B3AAA34C-BD0F-DF2D-04EC-A7D4BFFE0980}"/>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E7722FEE-CA81-8C78-BC81-0E88487087D2}"/>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817A332E-6635-2B34-9ABA-53BABA88E6A2}"/>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3901FE8A-17E1-0775-2B75-A4297C33F558}"/>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27A48F5A-8279-A6F2-1013-A13B7C8933C7}"/>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577F2010-5DDC-0EC2-3C57-3405825A205A}"/>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1CC4EEDA-8EA1-823C-5573-65EA066CC3BF}"/>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A8DB2A8A-E76D-B240-89CC-9C0855B3C1AA}"/>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46492AF5-D766-6A02-D2AC-9B7D08B36169}"/>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C66C9F0B-CC7B-C621-0812-E82E3708EB72}"/>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649B0C7A-FDD0-7F6E-D570-8467E1C8791E}"/>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006ADDBE-31C4-70EC-288A-BF3A2C03CF1A}"/>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E05DB6E6-46DF-2DE2-5D13-81CF42CD39E1}"/>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D59BC20C-B880-FB3F-2148-56A5B9E0E43F}"/>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8FB3F1F8-9282-A4B7-DA2C-2D7925BC9920}"/>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5A0EBD66-1659-B20A-6A88-A2FFA05962D0}"/>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13DB6CED-5C57-BD7A-EE27-0A78867CA20D}"/>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DB3B81FC-02DC-DDBC-E67A-3F469078F3AF}"/>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66BB5474-1323-C93A-8177-879E24FE3D58}"/>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4466461D-6C03-C203-9588-D9562821D020}"/>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F3269A0C-7537-9701-0D4E-360E525B5A69}"/>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BC2305B4-0DA5-F005-EA74-2EE5D0F6BB9A}"/>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8A69A282-1B08-BE1C-DB4A-2F360719D41C}"/>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5354A2D5-CC32-01D4-7D95-82FD764E8961}"/>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914219EE-EEF2-4C68-433C-005C4AF70B74}"/>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C168ECB3-0202-D134-6654-177987B3B616}"/>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D44D67FD-892E-28FB-B5FE-4B36E340BDFB}"/>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CCDC2D46-4FB2-D85D-05DF-8A911F328F73}"/>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035E77D5-AFF9-6D97-B5BA-562E6CFCDAC4}"/>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BD6F271A-CB13-8B15-6754-35957556245C}"/>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62F6F1B6-F384-6876-05DE-576297E8302F}"/>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A410E5C9-07CE-4B5A-0465-A26F83FC0819}"/>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B84F0A27-34C9-4FF8-455E-A699778A76C0}"/>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56ED24F5-6025-B691-7FF5-0956F97EF267}"/>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CC14B9E3-221B-55AE-51CA-4306362DE7BB}"/>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128537E6-4BE6-754E-739B-96DE40D0103B}"/>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5E6E7FC6-2F77-4403-7018-1BC65DAAB2CD}"/>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A86BD57D-3ABE-FE4A-6591-D237A89D08AF}"/>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34842ECC-1601-C603-7A37-26D610797A9A}"/>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F2AD3429-7F4C-9FEE-1CEF-45191900967B}"/>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E7A45327-3834-B99E-B6AB-4F1E47F9397C}"/>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1F630021-4060-06A3-DECA-7FCD3BAA7E24}"/>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D737B05D-B4E9-CA91-8852-D5409A753517}"/>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E0E371C3-4089-43B9-B47D-7AE5409ABD4E}"/>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A737FF55-371E-9742-E3AE-6849F3FCFBB3}"/>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9F0AC77D-C68F-17FE-3512-A2D2341F833C}"/>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EAC94E30-50B3-E56A-F65E-0021F2D252BE}"/>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CDA84ABE-08CF-CCA8-8C03-B724BA181F60}"/>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E105FEB8-3472-D082-FD73-90794920AC9D}"/>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4E40F8A2-EF0B-263A-252A-D68AC4917CC2}"/>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F240E0CC-FCC7-5F9D-2E3A-4A04C162DD65}"/>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15DDE58A-88BB-A897-A1FA-7E67206C594E}"/>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354FFBBE-C509-F5AE-C278-5D11410FF5E3}"/>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752DEB8E-C476-41C1-E2CD-676E1FE1AD75}"/>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97B91DF6-3F5F-96F2-6C45-7504252518F5}"/>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7BF2731C-BAFB-9C00-B9E9-37696013858D}"/>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EC4D882F-1C54-85CF-72B8-3B87EBC679AC}"/>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18B5ADCA-606F-0CC5-2704-7A2A7B776970}"/>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82F72B7C-0839-09D8-AADB-2A8C31306373}"/>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DF98B402-AE7C-1B6D-504D-A39011AC041E}"/>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D7BE9694-A9DD-619D-18F4-774FC4A2FC73}"/>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F9E9F231-168F-229B-45F2-CFA5D619E2AF}"/>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2420700A-ADD2-6343-A97C-2BB0C08058C9}"/>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ED731B03-D088-01DF-9596-C65F5F17C903}"/>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30CF449E-9829-0FB6-B44F-0B4DBD74D001}"/>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94440F92-25CC-175B-04A6-2687BCB46A36}"/>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726EFEFC-F50A-C215-E06E-502499DB4BC0}"/>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10079D9C-C92D-0096-C2F7-F6C24EA82B2A}"/>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51314E01-06AA-D8B2-A930-FAB90AA31D1A}"/>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44263DC2-87B2-8641-58C9-9D026D40403D}"/>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44F9C5CA-2A32-D0EA-6010-201877E572C4}"/>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B983F715-B60A-37AE-E1C0-E410A88C7F0B}"/>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32A4B75D-D3B3-3784-100D-8420A5987F93}"/>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4E3A2E7D-ECC5-EE9A-DDF8-7F3A32CA66FA}"/>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441AB75D-2043-C34C-462E-306F7EFF7FA8}"/>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90481EDF-AFB1-27A1-CC3F-B7D7E27D36BD}"/>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036A7A8C-F866-70E7-E920-253E5740583D}"/>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7DEF27EE-9151-50FD-1E8B-492B93DF4767}"/>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79101189-54AB-20C9-5514-D45B1F0DCB7D}"/>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7ED9F8FC-118E-91EB-FD63-DAFE5116635D}"/>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3D9D1E55-35FB-A727-3C1F-6DA7485111FB}"/>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24E6E3A8-22CE-83CE-2546-573069F01CF0}"/>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C75EFDB1-31B4-2BDA-A7EA-E2688CBEC7A2}"/>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7FBEA58C-3346-5D9D-7C55-819C41E60FE7}"/>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86D1471C-974C-9FBC-6B2B-5F9A1D8C9A3B}"/>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31C2E007-4C72-D63F-6C61-E2B8C01ED733}"/>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59CFE2F6-A9E7-4035-DB5B-FB18793181E3}"/>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E6CA5EB5-B84C-EAEE-877B-F8BBAC08374B}"/>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C226E25B-D5EC-E256-D800-B9156E29771F}"/>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4BF024BD-4B6A-5E9C-DFDA-B9B4B9B6EA61}"/>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5D090676-3F53-C75E-4072-1B1930BFF9B4}"/>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C0122E1C-5124-28DE-ED1A-132510678B27}"/>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1B3F3378-E7F7-1F07-C3D3-CB7F7A79896E}"/>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89DC20AA-EBBC-0C3E-3D37-E2DD0CD6A1EA}"/>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FFB5D17A-88CB-BF7C-1B93-15A7F930BF16}"/>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63C34FD8-9380-62CC-D5D9-AEC61FC84B85}"/>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256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837A852D-2218-3C47-E3E8-97C6D5C31FBE}"/>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70FBCEE2-8857-9050-1E77-E910BC361C71}"/>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55969E0F-8D0E-1773-E7E6-EF79FF73D0F9}"/>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D414A761-5748-F9FC-A1E3-9A497F99FCFC}"/>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D8F7B93E-3D5C-2959-9E8B-2455426C9E41}"/>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6C9106ED-3C71-6F0B-2EDF-688CD99115F5}"/>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2CE94C7F-3078-C2AF-3F51-3893CF660EC4}"/>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10. Quando as pessoas não me tratam com o respeito e honra que eu acredito que mereço, minha vontade de me comunicar com elas e ministrar a elas diminui.</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9409796F-5070-7AAF-EF69-A18B9794E8F6}"/>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CFCCB4B0-0D2C-4EDD-3345-AA64B0C87880}"/>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048361EC-708C-B2ED-7B43-106A9996E98F}"/>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81FF1867-2C65-889D-1F72-7E1488F4C07B}"/>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8EA1CDD4-5381-BFC4-C508-45256163D72D}"/>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2D93F1AC-1EFF-C575-724B-541FA7B207C9}"/>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29BF4A6C-4E69-05CE-5570-0E3E885A07E3}"/>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3BAE49E9-8921-8C17-F4AE-307485FEFA38}"/>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DEAD9CC4-0074-F7A9-38A6-3FCC3362A8AA}"/>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1A226FA2-7A87-946C-28E3-8A2145C70066}"/>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F1AA45CB-09EA-B4EB-830A-57D0031D722C}"/>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A01F5FCB-B2A4-5663-A5EA-E7B72002DA58}"/>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374C2AAC-1862-FA12-8DEE-D1811BCFD60D}"/>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9CF50D22-6DC6-15D7-E27A-FC30576AD991}"/>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8E7E7647-599F-E74B-E5F9-58E1C7C2A366}"/>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C8CFA981-9B38-167D-A579-316252953346}"/>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C5021A0E-31C8-6348-050C-8EDBB8913C10}"/>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A4805BCF-00A1-E9ED-A2B5-6C6D150AE0D7}"/>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D9DF428D-379D-BFE4-3836-AEE609C2E000}"/>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D75D6370-0868-3880-4471-73916E5E6254}"/>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BA2D34A5-0008-F015-5EF4-B124B4ACEFC9}"/>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6863D3CC-7FC8-95D5-F5AB-2BAC806442FE}"/>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F7A44B60-0205-12A0-89ED-B87938CFE5CA}"/>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DB1C3C45-0D05-1DDB-4690-CA7D0AC2BDF1}"/>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F491BAA7-0873-54AF-DFC7-65C783B88649}"/>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91EE1233-D7FE-E20F-E27C-3CC79A519203}"/>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DC79190D-F665-A3FA-FC21-DCEF90A01816}"/>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E956AACD-916E-0D2E-DE4A-3B969DEE3B7F}"/>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363226E1-038C-7040-5172-6A408ECB789C}"/>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849F7B1C-C05E-CAC4-43FE-1B561FFD450F}"/>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0D9203F3-8921-C7DD-D7F8-CDF9E6E5AC99}"/>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1A9E2471-DFA8-A7CD-CD0C-6CC8E6EB4A34}"/>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8DCEE6BD-2CBD-77A0-FA90-51CB239E01CF}"/>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61ABAC05-EA88-22E5-410E-4870CC201AA4}"/>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B078520D-87FF-C89E-220E-E585274E2089}"/>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5C826CED-CDD2-C3AC-CEDB-1093A245B385}"/>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52C94954-1B08-D54A-2CD1-18B2B3013EAC}"/>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70D0B367-7338-B327-222A-497D9A96186B}"/>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0ACBBFC0-3C55-6F00-CB5A-F167B55EF84E}"/>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7E3F0F3F-6C12-C868-AA62-7EF749A98F91}"/>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2D5E1909-6780-866F-F570-60227B39E260}"/>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01230C80-623B-1998-99D1-A155A29260FF}"/>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59037A2D-BCFF-19FB-5F2F-7BEDF318FC69}"/>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7362991A-203B-2C31-0225-63996EAF265D}"/>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6E34A037-07C0-655F-CED9-A078EF0FCD01}"/>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A1BC5A9D-72E0-3E9B-5621-03DF5CCDCA99}"/>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C86D8BD4-9243-172B-3893-ADD84252139A}"/>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4E8BC77A-619C-7185-B62F-5DE1740EF740}"/>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4DCD2746-1C0B-29F4-FB67-82DA0805316C}"/>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533A5421-BFB3-6F68-FE78-4A450A539409}"/>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63F32103-3BAC-4B50-F4C8-8AE9047E7493}"/>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D65E6876-16C4-C922-58CD-4689504149EA}"/>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CA227188-D8A4-1ED3-81EB-402BDE9FC942}"/>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C08414A6-AF16-45C1-6244-0A6A9B9C42ED}"/>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528B5F6B-DC22-D8D9-00D8-67248B6111CE}"/>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BB0BE1EB-1126-CD38-1249-3DFAF4B91A92}"/>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655767C4-0C49-085F-ECC8-06F49197F2D9}"/>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ABBBAC94-2879-B593-BD60-6BCCEA33D738}"/>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6F05E911-FC6C-32E2-731E-D64AD4AD077E}"/>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022E8958-FA42-F0B4-96CD-B1F83C136747}"/>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E5641828-6636-50CD-2D0F-2DC084128DDE}"/>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3F01C7A3-C2C1-72DA-DD75-C6F46B42BB1E}"/>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522F047C-EA8B-2366-7A1F-28D006D89A93}"/>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E1FB5103-F275-0B7D-87C9-0C716E74E7AB}"/>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D4E7AA41-94A8-56A8-AE53-F903691CCD42}"/>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BF776450-A8E5-4423-6AA2-102F96E92C0C}"/>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29738092-5986-4C94-0260-CE3972BDBD03}"/>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ED97E59A-4D12-BB37-3055-FAF37248A699}"/>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E12B05C5-4B8D-35F9-72BD-94E6A2ED9C8C}"/>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41C6ED14-52B7-31B4-D7A6-B5029FBCADCA}"/>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6A802278-0327-5F60-CBD9-0BD7CF3D19F8}"/>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BEDC99C3-9EBF-7757-41B4-806C71F4E346}"/>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D0A22D27-EA7F-A893-6DC3-2C4008C9F257}"/>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82D9A20F-2EF9-FFA5-7A5E-D2ADB25233A4}"/>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0F827FB8-AD08-C69C-CF59-C2A463572970}"/>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15B4BC34-78CB-CC56-5162-9BFA26F99E8E}"/>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8CB000CD-E8A6-91DF-EAA3-1BFF446F0974}"/>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6BBFD288-A250-3BF9-3163-767F6025846C}"/>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43665049-BF3B-9207-7489-696F154820E0}"/>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849736BE-0FAA-23D9-7307-8E9AB0579980}"/>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E30E110A-66DC-B145-0DA8-7B0B37F73A5E}"/>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664E6823-2BCD-7B42-86A7-703C9BD04179}"/>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D36C9C75-D819-001D-7D90-E08924AA9D06}"/>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5F9FA4C6-A9A2-32E9-06ED-8241D18AB023}"/>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1E90650C-7E14-5D54-C1A9-71CA8E91BB60}"/>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63A7F88F-048F-A960-AF79-D2590E0B9BB7}"/>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A849E3F2-21B3-498F-8B02-2BB71B2BD3FB}"/>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8D681C96-EBC2-5238-017D-08D6D39C0C44}"/>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E0BF2B2A-52A7-567E-D3CE-656FCBE15D2F}"/>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95F60B14-0732-71B2-93EE-042AC797B986}"/>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5E597A76-C66F-58C5-318E-240EDD3B7912}"/>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527420B1-DC32-FDB2-9064-00C7D744D672}"/>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0862E231-6CFD-6A26-2CE1-34B3CE5D0A3B}"/>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19B3FB96-68AA-ACD4-E34E-893A6DE87344}"/>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8B9C9A3E-6EDC-51E8-CA06-90FAB84EB2B3}"/>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0E23C7BB-ACD3-4673-F12C-880D7299F9AA}"/>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94F14ACA-59F2-6D71-2726-BB1670FD3E65}"/>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2B6B8AE5-D299-07DC-2F46-AF61AA89BF07}"/>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ED67E174-9E0B-8E5E-6524-DED05F0E7433}"/>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C0A136EC-D937-FD92-706A-0EF95FA4BDCA}"/>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FA59B0FC-E7B1-930F-7488-2FA1A47F842C}"/>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688861F0-CE65-7CB0-79AF-29574ACE0894}"/>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697D6769-8513-C1BA-5817-FA9A7986DD93}"/>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9212BEFC-0534-1CD2-C2C0-E93D3A93FC93}"/>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13FFB232-D62A-72C1-C6EA-705741A4011F}"/>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5F3B08F0-CEBD-619D-BE8D-E7563AD9AD42}"/>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685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EA540270-DB7E-2E05-34A3-2A914EB2B6B6}"/>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FB7D3EF5-7109-2C26-40EF-5C80BDBF2F3D}"/>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9D6E672F-AC6F-8452-D5F9-45C03B077B75}"/>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75A3DDB4-A793-AF82-4C9F-78D77A536EE6}"/>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5E755FD4-7E40-1195-688F-9C9B4EA7BBFF}"/>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F32113BB-537B-98DF-EBFB-E2C9C417EEDB}"/>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A59BE91E-78AF-D386-C3FC-E8EB3D63E324}"/>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11. Quando as pessoas esperam de mim mais doque eu sou capaz de fazer de modo realista, fico irritado, insultado ou ressentido.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3E735128-EB61-703D-58BB-25F91C53CB20}"/>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E31C81C1-D26B-28AC-9E7E-F93B0CDDC1D6}"/>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3E228CC6-F1C1-A011-114D-D71530012285}"/>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DEC84B39-62EF-5B4D-B4CA-C3CA4A1DAC37}"/>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C99DBFD5-1731-09FB-0211-61952ADB9460}"/>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9075C4D1-CA40-19B2-5A8F-6B0E20EDDD1B}"/>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F337C833-DB32-C0BE-C710-8BDEB57ABD77}"/>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99136009-BE23-11F7-B54F-B68976E23916}"/>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33F57C59-DBE7-B139-E034-97B039259BFE}"/>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1F7D16CF-5B3A-BC9D-DBEB-E0D53E507420}"/>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3E4728F8-16B9-376C-F5A5-1A0B1DC0A364}"/>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6D99D04E-C15D-C05D-6C62-E3985C874D70}"/>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C502336C-2A5D-4D27-BBDF-8C3AEEA76424}"/>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586AFCD0-C152-C4F1-6740-E60A2BBFDC30}"/>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9CECE456-1350-7ED3-CA91-4493874D6EE3}"/>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8E37E908-E64F-77D5-0B4D-667A2B1E7D80}"/>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EC67C879-1D74-7680-3486-C9F811CA1349}"/>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E3B46DDA-7B69-BA1E-10D2-9B89F0C7BBE5}"/>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47B71C01-D747-4408-B26B-96B206A13E61}"/>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DBF4DF9A-FF57-7621-A743-DE48D43BBC73}"/>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530A1277-3C27-1F4D-F8E0-C29E545D7398}"/>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41CEC88D-2C4F-21B4-A47D-AF317D183D99}"/>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CAFE65DB-0CA4-2456-4250-960DAA10391E}"/>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09797DAA-208C-98E5-5F69-8BEBB4F95042}"/>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ADD48BDB-0927-A9DA-87ED-75C8D36DD6EE}"/>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63E4A14C-B1E8-E96D-9AF1-9DF6BA95D54C}"/>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B148E0EC-294A-2B43-2CD0-5973867F05AB}"/>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642E01A3-C148-9BEF-8F48-E0CEE10C3AC2}"/>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37F7D6F8-E616-0406-E67F-FF78AE2C3173}"/>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BB592AD8-3B49-9807-017B-78C64813231D}"/>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F1242EE8-CAD3-DDEC-BC21-93E35D593415}"/>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904BA923-CE2F-7409-A320-3FB0332DFCBB}"/>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4FCED68C-A713-7E0C-65F9-45AB1C9BC636}"/>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99EE5B85-E30B-1C20-F833-C05D92A777FC}"/>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D3ED5D3A-1686-DBC6-D21B-15DBFAC39894}"/>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9D18D4BB-7AE7-EED9-37E3-9BC513FA515B}"/>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84691811-E388-F046-8524-38E178B9C7A4}"/>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54D00CCE-E5AC-D268-25CA-444EC232F418}"/>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34E5E344-B57B-AE2D-7CD8-C5723101F7E2}"/>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AF2DF69B-A70C-1541-988B-7A0015F3DE63}"/>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802E07E2-0023-9B45-6216-FD6805452909}"/>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ED4E743B-C489-EFA7-BC54-10747567A71C}"/>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F801D591-CE43-52E6-A1CE-764BFCA2AED7}"/>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5D51CB49-B1F3-6027-F93D-365509CEF9D3}"/>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2F041A75-3695-F23A-8A6E-30607BEF1519}"/>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CCAD5D1C-23A6-7AA5-C1FB-BB312F4E27BE}"/>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29294F62-5E47-81D8-DC2B-B88CBA4729E3}"/>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CD3A21C6-2601-1FC3-914E-80772FF0A3C3}"/>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6B6040D9-99EC-D917-A926-9DA89B4E3FA4}"/>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9F5FEBCF-62C3-D7F3-5D69-0725C4D44AFE}"/>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4A2CA490-BCDE-363E-1F54-1FB51290729F}"/>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4808D570-E756-5D22-E278-6D1A597E6174}"/>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9DE30E3C-9186-33AB-A5B4-B8CBF87763B1}"/>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62A1BEBA-A3F9-DFC0-CFF2-28B58218483C}"/>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EA4C2052-4242-1838-87B6-F06466986BAE}"/>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6DE39C26-87AC-815F-4122-A98B302B2DAD}"/>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1A125F72-12B0-EA17-47B1-78A369D4190D}"/>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CD45CD15-3C36-D2BF-9DB3-003BC075F9E3}"/>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0A247633-4730-0EA1-F8FE-B43E8717BE5F}"/>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1177BA3D-D758-0253-9643-4A82D5992976}"/>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4C8D865D-3BF0-EDD6-F170-D5B1230E6F5B}"/>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89A4F23E-83DC-8BDD-17B5-8EBBAFA4704F}"/>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4FC65D88-B36F-4741-6579-1ADED8897500}"/>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2F10B23C-29EB-B253-ED6E-7E525748FA10}"/>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3D5BB8C8-0CBD-E622-508A-346B65A722ED}"/>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B703A032-665A-1C52-5A70-021C2A67B258}"/>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514AAF24-DC1D-1BE6-FD51-B220A649FE56}"/>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FB907986-F87F-0603-5315-4CDEB4F20A45}"/>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6E9342D0-77D6-7BC8-6934-C88DF363969C}"/>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807C5DBB-FD32-88DF-6052-B1AC4F358C1C}"/>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6AFB4393-92B7-CA81-7BBB-70E5DED450C4}"/>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8771CADC-9EC0-0968-9C43-22116B6319AB}"/>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EA139B8F-9FCA-125B-DF0E-43CA2BE95F04}"/>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DAC259B4-4192-9EC0-A71E-2799B6A02285}"/>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4352483B-C80B-9FB7-7B02-6FB84043340F}"/>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070A479B-F02C-7952-4AAA-A899FE2A7815}"/>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FAC11F01-773D-9AF1-FA3D-EEEA80FF914D}"/>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1A3ECB14-D173-AF17-A534-8980FE03E6E1}"/>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22AD37DC-AFB2-8EB4-6ECF-A270C8B54B5A}"/>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D6545565-16D8-78F1-855D-D91E989B6B7F}"/>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78C00BB5-EA5A-16FF-4387-C5DE44786195}"/>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738B7B0D-AF53-7AC7-BFF3-E046EC725AED}"/>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E6ABD1DC-DD07-ADB8-575A-BFD604C1CEED}"/>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04560D22-938E-3EB5-60B3-9C12AF372616}"/>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A9A2E5E6-4B91-5BF1-30BD-E99184D99F0B}"/>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B7EC35D5-9889-59BF-3A85-92BA60C3BD8A}"/>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7D71A537-A2AA-C471-ED37-C024B6C4A6B0}"/>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EA3E05F7-6012-DD74-85C8-76E9A3120578}"/>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B49F0FAA-611D-ACC9-CFB2-AB6D4C538DEC}"/>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A4B2466D-9FA0-38C8-043A-2629A49419C2}"/>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64E60F1C-3021-277F-F4B2-A1AE50F656B3}"/>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25D587E9-BCE7-34C3-CB00-5C217841EDE4}"/>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009ACD13-90B0-01B0-51AD-CF69F6E66907}"/>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F4262AC3-BBDB-666E-12CE-579AD6C646C1}"/>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F24415C7-FE62-C499-EB15-4D3240AFC198}"/>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7862ACAD-D2DE-88AD-B494-ECB4A48D0FC8}"/>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E297AA47-212D-0579-B820-8A9E253F4FC9}"/>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6175CCE3-385B-0531-1F73-B88AE401BA2D}"/>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7892CCA9-DE37-B20A-061D-0CAA41C8568C}"/>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3C31E4E3-2F5B-B5EA-9534-A8AA756E93A3}"/>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B0F43B8A-108E-5340-98E7-95EEDCC9120B}"/>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15596003-A0AA-78DB-829B-9BBA4228F0F7}"/>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7A600937-BD4C-FA9E-2D08-35194172EDE0}"/>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901815B8-3CA3-D3BF-016D-CB2D9C863193}"/>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3441C05C-B18C-F4FB-5B8B-DC12F3B5131D}"/>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F69A09A6-2D93-7B86-55E5-988135594FB8}"/>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0922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E66B0D39-3DB1-0110-E817-2A49AC878CAA}"/>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942BA31E-3999-6017-1C8E-5FCC8B7F7986}"/>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CDB7C98F-22FB-C290-ABC7-BFC860095975}"/>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19FD1CF4-9B8E-FB2E-4F6E-E3092FACC73F}"/>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3AEAF39E-9FBB-BF77-B761-3CB25C0FBBD4}"/>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1B343B6F-168F-43DC-0CDA-F4C9DB350F08}"/>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B00E867D-3CE0-2E3D-9F75-65CE3CAA864B}"/>
              </a:ext>
            </a:extLst>
          </p:cNvPr>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12. Quando as pessoas são ingratas pelas coisas que fiz por elas, eu cesso de fazê-las por vingança.</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E59C59A9-D14D-0E70-1EEE-4800F0C403E5}"/>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0DB1B285-7F66-8CAF-C2EF-5D7DA80258E8}"/>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6625B25C-6140-665E-5CBF-91AE671B5A97}"/>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ED2A182A-699D-0123-81CD-69A50BFD4D80}"/>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D26106F7-5BFD-0141-79A5-191C9DDBA95F}"/>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055280A3-9DBE-B825-9489-F105D15BE134}"/>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986B7744-BE19-268A-16AE-D51685038D25}"/>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26D6CD12-8DC5-BAA5-DA42-53E084DAD03F}"/>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34AEBFF5-7B36-B05E-D9DB-967EE872A691}"/>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4E7B6D1A-F8E9-967C-3333-52D69721CC7F}"/>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4D084082-452A-74BF-DBED-BE85BA6394AD}"/>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0A71D18D-9919-08D2-8CDF-1D86A2BB453C}"/>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2D1BCC08-A036-5118-E56B-C93484BDE67B}"/>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FC5DC863-CC14-1FE7-EFC5-E14DCD93C4F4}"/>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C91B6D69-B708-B208-DEC6-2F661FD233DB}"/>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C8673D8E-A5DC-C671-022F-8AA5307BEB9F}"/>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0A333291-E6DC-CA3C-F9A1-E50E3642F4B1}"/>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5293C57D-62E4-EB5F-98DA-9284B1B0036E}"/>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1A6AD7D7-2667-49D3-7EB3-C03D09D7A45B}"/>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70D533BA-9F5A-D41F-A8DF-390A0F9AC255}"/>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1B260C00-90B3-52EE-367C-E9C21DFCA2DA}"/>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733507D1-D18F-9AAC-5EA9-951C355B6DC3}"/>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1B74D430-630F-865D-BD89-145D834FE586}"/>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C7E656FD-44B7-4115-01AA-526E4E89A355}"/>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9701CFA5-5B2B-22E6-7F1A-BF13A562819A}"/>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E934DA36-A85D-48F6-6EC1-E96BAA4CE15A}"/>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A89DEDE5-A37E-CD95-7D74-EE27A54D7945}"/>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82AE6145-751B-0EA8-858C-BC844AB383FF}"/>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115CE124-DBC9-2FB5-F703-4E844236B234}"/>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2242205C-01BC-1B0F-366C-3A6B1610245C}"/>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FA2B5317-D17D-A7D7-4AFE-067D22D22D15}"/>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19B9B191-0385-216F-FEF8-15623E3D63CC}"/>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23557432-576A-8462-DD3A-0FAF39FEB59E}"/>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9546D842-7DDC-6B12-0B64-889AE723829A}"/>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9A401D66-4EDD-A72A-D313-58F9D3CD7D61}"/>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D2167424-BE25-B30D-2B86-3D1FA065CECD}"/>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373091F7-70FD-288D-7805-12ADCAFD7332}"/>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6EF3420A-693A-135F-C52A-CE54BD34F708}"/>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D38E3AF8-E9DA-5D82-896C-96D3C30E7231}"/>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B3DC3ECD-A0BC-8281-3DE6-AC980619497E}"/>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5246B4D3-7B8A-E4BF-BAB6-E4AB4360F057}"/>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0BB0F7C6-5EA2-E096-32DC-8A65D906102E}"/>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CD445B24-A2F1-A0DF-81AA-169ED49C9C20}"/>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F6FC6913-BCB9-7738-241F-B8BB6E98FA1E}"/>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F1F76DB7-EDD4-3C3D-7E5D-DA86634F3960}"/>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BCCCBC7D-515F-F8B5-C9F9-1FC9327C0459}"/>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1E6F3696-CBED-4E8B-8D42-834DDEB15CD5}"/>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29AC44A0-8CC2-EB2D-7EA4-B503C847A434}"/>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1BE68F84-3135-13EE-A0BB-2A17C15AAD91}"/>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14BBD7AF-E1E7-18AF-95CC-37543B98BDD4}"/>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A6097C51-60B1-7365-284A-606CD964DE63}"/>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BDEA73B4-1327-4B9C-B26A-1B7844E3516A}"/>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6F204C0A-E3EC-2054-9C53-5C2E7EDCA321}"/>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231CA27A-2CA5-9061-AAB4-5FDD96612CE9}"/>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4C373008-7DFA-CFF8-BD93-DF80FE78FDAA}"/>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271DBAB6-4FA7-903D-E0DB-F7C26A85D6E4}"/>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46FCAB6C-B399-263A-E597-6FA276713D20}"/>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A7F79D61-AA2B-8F9D-E35F-5E7943CD12DA}"/>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0C068201-88E4-86B5-AFBF-F99DD2455D0F}"/>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7D46934D-9EF5-B9D5-0707-2C3EC9D25FAC}"/>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758A31FA-AF9C-DA85-7D67-26D3FB680A41}"/>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8400C8C4-345C-10A8-8DF3-869324441164}"/>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1CD058F8-D912-8CDE-C10D-235FF035083B}"/>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A9DEFFE6-6D1B-CD6D-6D3D-4321284FB362}"/>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15457EE2-D141-0D83-43AA-72B79C6B1FA2}"/>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074E5ECE-63E5-4FEC-6D2C-EEA62AF3C80B}"/>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2C9DD6FF-22D2-E154-6F6E-239B5EE6482B}"/>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5F624673-AEF8-46C4-6F7F-9D242B79076B}"/>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905F2202-F4A0-82D2-9F0A-91CDA48AFFDB}"/>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E8D8ED6A-BA6B-7DAA-022B-1EB1D74FF9E6}"/>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5E4768E1-A636-6641-AC36-15C913152208}"/>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35AE23DD-740E-F833-E4A1-6140F7F86F15}"/>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E59D0B02-A1E8-DB47-95A7-37BED83B4458}"/>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E107AD02-BCD8-D086-69AF-D0A967894D09}"/>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7B5C01DC-2871-DE72-AF62-9AF9AD8907B9}"/>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78659637-C72D-8159-BD97-FD03FE52AA77}"/>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A1605A9B-2B5E-E2E3-9F70-F5AEB4330E69}"/>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8F194C5B-3054-B508-8A7C-F6C584030820}"/>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EF56359A-7F0E-A118-62C8-B7C597FD17E5}"/>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F3398ADE-B484-05DE-3B1C-04B5F1C79EC7}"/>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60D223FA-2F6F-DDBA-E1C1-761EA0448E1C}"/>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DB5F2CEF-E88B-2E4A-8718-D38E32BCF25B}"/>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FDE16C14-0A30-9369-18DF-BAC179741DB2}"/>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E5DB2DB0-51B4-060F-9F17-97FFC1AD3B87}"/>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CFCC0F3C-0DF2-51BA-A001-44B1BF4557FF}"/>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4185BE73-935C-C6E0-4C61-B6A131E47A73}"/>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DF2DEFDF-CD12-7F0F-AF9E-FDB2C46597D0}"/>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691E7154-343D-802C-79D5-B25EC5096BF3}"/>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7F04802C-53AC-C9E1-F86B-D97C2BAE8903}"/>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4F08C567-8667-A2B5-8CA9-6C7AD8B20793}"/>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6CB99110-C35D-7D2F-6C12-1C09AACBE8E3}"/>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CEBB6676-CEA3-0B06-F3DB-1113EBA41A59}"/>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9A36EE8A-BB87-ACBE-B3F2-608E8A706213}"/>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FC960EDE-0260-A5BF-817E-4FBDB8352C52}"/>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7C254B18-2733-ADC9-1E4A-21A4F095AFEF}"/>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985E083E-8EED-94C9-9532-CA6E6E29B986}"/>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8B62BA72-4E6E-B2F7-B475-9EAB513B52F8}"/>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06E0C89E-5E71-635B-9402-DFB5E6D22270}"/>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B9B7A5CA-25E4-2D91-E514-CB517F8CD62E}"/>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164E4103-F780-68A2-669C-7C58F9054C34}"/>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DBAD0DF7-387C-A732-0A4C-F51D18198D7D}"/>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1046D767-9E5F-A1FD-B250-7B958ACF0A07}"/>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A2872BCA-4593-F6E9-E981-02F75564F320}"/>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B1C9DAE5-0068-E093-D41D-C04AF9BF6CF8}"/>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7138BD96-E26A-AB03-DBCD-04AA087D7654}"/>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33265438-456A-1B94-32AA-3B2A3CECDD52}"/>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6056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a:extLst>
            <a:ext uri="{FF2B5EF4-FFF2-40B4-BE49-F238E27FC236}">
              <a16:creationId xmlns:a16="http://schemas.microsoft.com/office/drawing/2014/main" id="{8C9F5BDD-BF8A-DAF9-3EA1-B51BC1EDDCE7}"/>
            </a:ext>
          </a:extLst>
        </p:cNvPr>
        <p:cNvGrpSpPr/>
        <p:nvPr/>
      </p:nvGrpSpPr>
      <p:grpSpPr>
        <a:xfrm>
          <a:off x="0" y="0"/>
          <a:ext cx="0" cy="0"/>
          <a:chOff x="0" y="0"/>
          <a:chExt cx="0" cy="0"/>
        </a:xfrm>
      </p:grpSpPr>
      <p:sp>
        <p:nvSpPr>
          <p:cNvPr id="55" name="Google Shape;55;p15">
            <a:extLst>
              <a:ext uri="{FF2B5EF4-FFF2-40B4-BE49-F238E27FC236}">
                <a16:creationId xmlns:a16="http://schemas.microsoft.com/office/drawing/2014/main" id="{95A8108B-33C2-56C0-B387-70DCDB9E1D19}"/>
              </a:ext>
            </a:extLst>
          </p:cNvPr>
          <p:cNvSpPr txBox="1">
            <a:spLocks noGrp="1"/>
          </p:cNvSpPr>
          <p:nvPr>
            <p:ph type="ctrTitle"/>
          </p:nvPr>
        </p:nvSpPr>
        <p:spPr>
          <a:xfrm>
            <a:off x="186636" y="826596"/>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“Tolerância é a capacidade de distinguir questões pecaminosas de questões não pecaminosas” </a:t>
            </a:r>
            <a:br>
              <a:rPr lang="pt-BR" sz="2400" b="1" dirty="0">
                <a:solidFill>
                  <a:schemeClr val="bg1"/>
                </a:solidFill>
                <a:latin typeface="Metropolis" panose="00000500000000000000" pitchFamily="50" charset="0"/>
              </a:rPr>
            </a:br>
            <a:r>
              <a:rPr lang="pt-BR" sz="2400" b="1" dirty="0" err="1">
                <a:solidFill>
                  <a:schemeClr val="bg1"/>
                </a:solidFill>
                <a:latin typeface="Metropolis" panose="00000500000000000000" pitchFamily="50" charset="0"/>
              </a:rPr>
              <a:t>Tg</a:t>
            </a:r>
            <a:r>
              <a:rPr lang="pt-BR" sz="2400" b="1" dirty="0">
                <a:solidFill>
                  <a:schemeClr val="bg1"/>
                </a:solidFill>
                <a:latin typeface="Metropolis" panose="00000500000000000000" pitchFamily="50" charset="0"/>
              </a:rPr>
              <a:t> 4.11-12</a:t>
            </a:r>
            <a:endParaRPr sz="2400" b="1" dirty="0">
              <a:solidFill>
                <a:schemeClr val="bg1"/>
              </a:solidFill>
              <a:latin typeface="Metropolis" panose="00000500000000000000" pitchFamily="50" charset="0"/>
            </a:endParaRPr>
          </a:p>
        </p:txBody>
      </p:sp>
      <p:sp>
        <p:nvSpPr>
          <p:cNvPr id="57" name="Google Shape;57;p15">
            <a:extLst>
              <a:ext uri="{FF2B5EF4-FFF2-40B4-BE49-F238E27FC236}">
                <a16:creationId xmlns:a16="http://schemas.microsoft.com/office/drawing/2014/main" id="{79F88DAC-64F2-9087-476A-1BB5AA14E579}"/>
              </a:ext>
            </a:extLst>
          </p:cNvPr>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a:extLst>
              <a:ext uri="{FF2B5EF4-FFF2-40B4-BE49-F238E27FC236}">
                <a16:creationId xmlns:a16="http://schemas.microsoft.com/office/drawing/2014/main" id="{286D2E7E-1F96-A2B1-0DB6-9DC50CC21989}"/>
              </a:ext>
            </a:extLst>
          </p:cNvPr>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a:extLst>
              <a:ext uri="{FF2B5EF4-FFF2-40B4-BE49-F238E27FC236}">
                <a16:creationId xmlns:a16="http://schemas.microsoft.com/office/drawing/2014/main" id="{CBDA91E1-BFDF-B302-4C7E-C812C1F30E48}"/>
              </a:ext>
            </a:extLst>
          </p:cNvPr>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a:extLst>
              <a:ext uri="{FF2B5EF4-FFF2-40B4-BE49-F238E27FC236}">
                <a16:creationId xmlns:a16="http://schemas.microsoft.com/office/drawing/2014/main" id="{F142BCB6-9545-F23B-96DA-ABDD3292EF54}"/>
              </a:ext>
            </a:extLst>
          </p:cNvPr>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a:extLst>
              <a:ext uri="{FF2B5EF4-FFF2-40B4-BE49-F238E27FC236}">
                <a16:creationId xmlns:a16="http://schemas.microsoft.com/office/drawing/2014/main" id="{442402FC-F11C-F48F-92F2-10F648282A44}"/>
              </a:ext>
            </a:extLst>
          </p:cNvPr>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a:extLst>
              <a:ext uri="{FF2B5EF4-FFF2-40B4-BE49-F238E27FC236}">
                <a16:creationId xmlns:a16="http://schemas.microsoft.com/office/drawing/2014/main" id="{BF426093-EC73-B3C7-A0FD-806C735093EC}"/>
              </a:ext>
            </a:extLst>
          </p:cNvPr>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a:extLst>
              <a:ext uri="{FF2B5EF4-FFF2-40B4-BE49-F238E27FC236}">
                <a16:creationId xmlns:a16="http://schemas.microsoft.com/office/drawing/2014/main" id="{6D806E93-DCB3-795C-F7C6-42C2ECBF078B}"/>
              </a:ext>
            </a:extLst>
          </p:cNvPr>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a:extLst>
              <a:ext uri="{FF2B5EF4-FFF2-40B4-BE49-F238E27FC236}">
                <a16:creationId xmlns:a16="http://schemas.microsoft.com/office/drawing/2014/main" id="{4D14E7B3-4D56-CEFA-13A1-CBC8CA2C1B6A}"/>
              </a:ext>
            </a:extLst>
          </p:cNvPr>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068937AC-6F12-8DC2-A111-3F0E074563A8}"/>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2</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674037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AA775E6B-240D-B79D-7934-9D2D87A72BDD}"/>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726FD6BC-643A-8AF0-3EE3-381CE1E46F4C}"/>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788A3425-BBDD-18A4-CF47-F92947496FF2}"/>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145F82AA-56A3-1208-CBB2-26A1D9A0E35F}"/>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6E813C29-71B9-430C-05F9-599EB35869C1}"/>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F8B9F0E7-1585-856D-1F3F-854E6A1D240B}"/>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77CD4539-2C86-BF41-8ACA-B879A5E46472}"/>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13. Quando estou trabalhando com um prazo e percebo que talvez não conseguirei entregar o trabalho a tempo, fico irritado e rabugento com as pessoas que estão à minha volta ou os culpo por minha incapacidade de entregar o trabalho dentro do prazo.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CC5E1B44-7CA6-276B-5321-FFE35F4ED4B2}"/>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F1C7051D-85CC-F6A2-BE2F-6E1321CF2BA8}"/>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D52D5773-FF4D-E1E7-EF6E-BB3AB2AABD53}"/>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9AD0ACBE-5483-3807-A5DC-B56731866A8D}"/>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27317192-EF6A-765C-D26E-DC956F654B1C}"/>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29F443D1-E08A-6B32-EC4F-CA74E5424D2E}"/>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DDF89594-B8DF-6CFC-F0AF-B5813FCC95F1}"/>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3FB269AF-B3A5-733C-5BAB-DAD1E3B60B8C}"/>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8E820439-A6ED-3EA5-61A3-C4EEC2DD186F}"/>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16B28504-2024-9B78-66EA-FA35EDF3F2FB}"/>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8DF6A144-4A07-63C7-317D-13BF08404097}"/>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C9D3D219-E0DB-E617-0B10-9A3C18B6554E}"/>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26EE1D9D-ADB4-CDED-37E2-1BB8510A1071}"/>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1AE9F398-BFCA-693D-44B9-F8496B17F329}"/>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46915BE1-1E99-BFF3-F392-A591D144F5C3}"/>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2612D669-F027-0B6B-EB3C-DF87A3C0E574}"/>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AF9EA013-1458-0884-193F-816513B51A7B}"/>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C43904E9-5D80-1338-FBFF-03061247EA0F}"/>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BE86628F-0AB8-087C-6C41-FD3A383FA6B2}"/>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17BEF3E4-B6DF-4F25-46AB-8DBBAA1E2FB5}"/>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BFC339F3-ED76-3048-FFDA-7A64C455F8A5}"/>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DD587FF6-6723-1926-16F6-3D7924D7EE49}"/>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044CF188-C561-192B-75E2-0CCA7A23CC8F}"/>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092AE9A5-8865-B759-CD7A-4AE58217FF11}"/>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FC52E107-752C-180B-2D89-0840F278602B}"/>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8D2E8BB5-F5C6-534C-BCAE-63B456B98FD9}"/>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86DE5EF9-74F4-CD78-3109-2ABE4969D02E}"/>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B04034CD-900E-FBE0-CDA6-1B81FD10E93C}"/>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71D9F7F3-83B3-B7A8-6B18-3120A5C01664}"/>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EE92F758-9294-02EF-6614-8FFD97438D8E}"/>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B9A00AB0-7814-30D0-43FA-41B45A894C43}"/>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7BDEB34B-3683-9489-E000-41662BCF32AC}"/>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C7E4AD0C-348E-7A33-4D4F-23F66672C9F6}"/>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0290FD20-BC87-F887-1F55-C50B5A764073}"/>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645C1F9B-A670-4EB1-4C30-0BF4CD8B4AD0}"/>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1980CC59-196B-B702-25E8-001DE47421C8}"/>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B1E4A150-25DD-AD81-079A-58A0D1F5CE35}"/>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F131EFD1-BC17-C056-5E1D-4700FD0DFCED}"/>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1EE5BF1B-5494-A033-316E-F8CFB430BB1B}"/>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B5A77BC5-BCCD-2A0E-0991-BB4FBFAF18C1}"/>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D5869404-5EC3-D4B9-3B9A-A2204C897CB8}"/>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5CE546DC-C186-6ED6-6380-1704FFDBF1C1}"/>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E2F2217A-C2AB-7648-9FD2-4BF9471FAB93}"/>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3166A04F-4485-6142-4A00-5B63490C863F}"/>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95BAD6E3-DDC8-2DFA-3B29-E2902273A7E3}"/>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247B7709-B3F6-2718-561D-D8F9D83E535C}"/>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93D97BBB-777B-2F1E-6505-FDD30497E082}"/>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059DC19C-69BB-5EBE-EBE1-D504210DDF1B}"/>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98E6EEC5-6CEF-A39F-3175-23CD3B98DAFA}"/>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CD78A221-050E-0518-AF8C-2DBD9DE5F67A}"/>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4F758761-2246-46C0-6C9F-D9647CE82642}"/>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88763B7A-F386-653E-FBE9-5E243A18B6EE}"/>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8749B568-625A-3CCA-A925-D1DAE773B82F}"/>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D6FF2B56-0B2F-2C5D-B12E-B77BF81DD479}"/>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3DC3A834-57BF-CB9D-23D7-AB717F7E8931}"/>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22CE38A0-A149-706D-ED9A-1F3691CA2156}"/>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20CE7987-F77F-6AD7-F88E-BF3C83B7F52C}"/>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EB0F12F2-17F3-549A-ACDC-2213343EE571}"/>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1B14F6B2-40E2-4FB1-AA93-EB1D881C3128}"/>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AB2A0C08-1308-BBBD-F18A-D75270056EB0}"/>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677D987F-D84A-400C-45A7-3B2A7BD141CC}"/>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D4D40795-D69D-84BE-3B38-E23BE4940DD9}"/>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E6F9EF90-5EB4-7D8D-6092-F7273624491E}"/>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90C0E441-5534-BA16-CDF4-0CAE03D57509}"/>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4179C84F-E18B-0B69-6E0D-202BDA1C5496}"/>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01C11970-A9DA-B63E-E958-F73410EE835F}"/>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B3709967-B845-672A-43EA-9E17422E8C9F}"/>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39284938-9979-219D-EBB1-B22D5ABD67BD}"/>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4A0898D5-2F42-7F13-45D3-51744DEBA306}"/>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656BD424-A0B1-66EA-20D6-E2EB1DEA6973}"/>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BDD4A4C8-AF91-0776-1465-3B3041E5F80E}"/>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0BEF73E5-AEC3-627A-EE2F-786A571F6669}"/>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CD4024B7-A745-73D5-0646-C1451BB1C734}"/>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BBB87991-041D-173F-B753-CBDC746823F5}"/>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8E25AA46-DB0B-94BE-6593-9571637BC461}"/>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AE01DE85-D834-6D93-2370-5AE9960FEC2C}"/>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87343C9C-A034-32A7-9DEE-816702E4929D}"/>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8534148A-5E71-B3B2-D876-B374F0E50D90}"/>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0945909D-9664-3FDD-8AD0-5A88FAF7654E}"/>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339F85E4-0B0B-70CF-6881-F0904DA8E0B4}"/>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33FAB9BD-C5F4-8BF9-FC1A-7A000D609F4D}"/>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9E8F5CF5-1FCB-DD30-23D8-86593E672E97}"/>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9E2F9EB1-75C4-5E51-2C20-0F178A3E49B5}"/>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B02549FB-006A-E723-027A-EE463AEDBAB1}"/>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DFB86743-B96C-8C3A-4CF4-6DF892B36062}"/>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D2D240E2-FA89-2F07-EB60-1E4FC7C5AAC3}"/>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656059E6-F3D3-0A79-CB32-CC2841532EE9}"/>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B7F54F24-9763-ABBD-DE0A-7D2392E6396F}"/>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D74CDD7A-EB66-CCEE-62AA-AE2EB4754CC1}"/>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81ABAEA4-C7E2-D755-A59C-ADDFBE4B481A}"/>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7366F150-BACF-51CA-BB20-ECD4009434E8}"/>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66B97053-6469-F9A3-8EC7-5189AD97C243}"/>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6481EED6-8192-94A5-BD28-B5F24F6F3DE6}"/>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5BBE4FE4-573B-8DD8-BBCD-3426F21FED8D}"/>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F293A281-F0B6-7B8A-ED8E-4EDBC77952E9}"/>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B2E92066-9C9D-6DA9-1EB8-B43A51A23615}"/>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C41209F0-01D1-72C8-A153-FA7975DE9F6C}"/>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786256D6-741A-E217-063A-19F19254F977}"/>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E7005229-0463-C61A-B559-9EC28D3A6109}"/>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22AABB4E-3AE0-A5FC-B810-D0136BF1E36F}"/>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918FB667-10DE-139D-9BD8-8A9E45BE375B}"/>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0D077565-4F3D-10D0-94B6-9CADE991FE83}"/>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A7E535C7-C466-5297-4678-12FD27B24EE4}"/>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78890F4F-FDF0-5DE4-177C-742F4C626846}"/>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7130DC2C-16C6-C7DC-5E2E-C1903C31AEA1}"/>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F722E377-E4FC-A6C4-3A6F-DB34C5B6E535}"/>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0292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AA8915FA-681D-DA3F-C35B-2E7A160C45EB}"/>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B0A65982-701D-BD76-824D-A8E50DCD9B1A}"/>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831D482E-4D4A-7934-80BD-D0607F3FC21F}"/>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B01489BF-C73B-5E59-F1D7-9B3BDA8DDBDE}"/>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3E19D235-DCA6-C77F-CBB1-EAF21E859A24}"/>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23E77FD1-A18A-B1F4-19AE-986941E24740}"/>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FEFD464E-DEF8-6DCC-4725-1A86927BA004}"/>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14. Quando estou cansado ou doente fico impaciente. mal-humorado e irritadiço</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39886CA0-6334-CDBE-E9DF-28964A5F0381}"/>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F07DDF9D-C61A-95F5-1E71-73DC6751CC79}"/>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C28A790B-CDF6-C3D0-067F-9E169FDB5D34}"/>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17F02DB4-28F6-DED2-CF2A-107E48D789A5}"/>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FE9D74F4-5292-7558-473F-1545E5BC1A10}"/>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A86B76D3-69D2-E744-C7FC-C2695B4D7EF1}"/>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8ACBD467-601C-A261-B04F-D3D2CA6911D4}"/>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D4A506B7-8EC6-083F-E308-636C9185200E}"/>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AA739647-D18A-4D91-9AAA-B51BF3BB9607}"/>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89CF7B8B-4B33-6113-AF45-5B435351A5EA}"/>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DD4DC497-C60D-CC61-62B7-C6749F094EB3}"/>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C4A8FA84-106F-173B-12FA-5C29B772FDD7}"/>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E251D24A-02DF-1828-E9AB-2FC14C529152}"/>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A7EC7186-C4F4-B0BA-83BB-932F4C4DFA37}"/>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051E3825-5EE4-C1D2-82B4-94CB59CC1DB5}"/>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B2742E70-7E89-BA92-8A5C-78855954B89D}"/>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60FF8DE6-58F9-2DD8-DDA6-59A1058A7799}"/>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17C0255C-777A-5A5E-6880-BEDDB3CD66E5}"/>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2867B900-E3F9-CBFF-BCBA-755261796423}"/>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D1B61BE3-0AC9-D73B-0E06-69187AFA7D79}"/>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53A4F9F7-DC86-ABD1-7C6A-9DE9EF2AD07A}"/>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71168A94-3D43-F8DC-2E07-3A059D0E3976}"/>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670C616C-A89C-D362-4717-E95F4535B171}"/>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FE518C26-9FC7-4C03-2B12-9ED7DA0A77FA}"/>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66F7EBB1-8B20-1DDA-7E8D-DCC0AB41FC27}"/>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A5506C72-72C8-0138-8197-B5BF068F0F24}"/>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7CFAB83D-F1C7-A567-926D-00795156615F}"/>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B549DB7F-A369-687D-EFEA-88B5B93B9A59}"/>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B9B05C22-6E9E-19C2-F25E-1D73AA073765}"/>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57DFF4F2-0B3D-60CB-6937-63E727AA9D6F}"/>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753710AF-2DA7-B79F-6AA3-630D5FC14EFB}"/>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A69480B9-7905-E5F2-B93E-1C4AB66D339B}"/>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869B6646-F5AB-F204-A5A7-6E62B699849A}"/>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D09650E7-AE42-68E7-1425-69FB2A9B0D5D}"/>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49B40FF7-DA24-DD72-30C5-FB0398BDFA55}"/>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1D1AA41F-858B-C104-BAC7-85325CA5F4A5}"/>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4C48B927-FB64-AD31-C5F0-47940AE73D69}"/>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2ABF02FF-EF87-EC74-E5A2-DA3755B2783E}"/>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9171308E-66FF-399D-4BF9-B92B35FBDA89}"/>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847D8118-29BE-EABC-F67A-3A2FC211CCB1}"/>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9EFE83DA-C80A-4F75-B09E-00EC49D2D30E}"/>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08200131-FA77-E3F3-6DA5-DB0A00175951}"/>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303BEFDB-B5E7-568E-A438-9DCB88FC357D}"/>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24F70E6F-3262-DECE-574F-21E09ABD4D07}"/>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06CE927F-853E-1E35-1F7A-A914EBBF1B5A}"/>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55D0187B-8761-208F-351D-C8A6F9E6814E}"/>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757E5D46-340C-DA36-4C6C-7AEC00891D31}"/>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F93B9BFA-AB9B-F511-2EEF-1C4067F6571D}"/>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1F696A05-E0EB-89FA-56EF-370321FA3F37}"/>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51424D02-95A5-A1A6-8437-344153875141}"/>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0A28F6D8-FAED-7ED8-9515-F865ED24E94F}"/>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79CAA292-C2A3-B5A1-38B9-1898618C5451}"/>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B00BE0BB-26A8-3C82-DAEA-3F70893482D4}"/>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FC33F7FE-C103-69EC-E29D-CAB15DE9A537}"/>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498B0F3F-F22F-A6A8-7C73-07569809416A}"/>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D712622A-3915-5AF5-890D-55051C3D87CD}"/>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E6AD960F-AAE7-2242-7CAB-CD46D4E29E87}"/>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B935F6A3-3469-6502-6D8B-E85331BD1115}"/>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E6D52D2B-C3A6-4B53-EF9B-677E45139325}"/>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1EF53B7E-3386-041B-16A3-F6EB7274F256}"/>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7B2AC917-A95B-7D53-B696-2D07D41A3C23}"/>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09EE05AC-6BE7-1E7C-3C51-0760FE5BAA37}"/>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97EA7FB9-B760-807B-D69F-FA4F483AA488}"/>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C18BCC1C-DF76-3FDA-6576-CAFFCB17A310}"/>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5C41B18D-0387-8A95-2CB1-DD7D751C9F56}"/>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7FC515E8-7E6E-265C-131B-CAE8805A36BE}"/>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34627615-0BED-D9F4-C2F5-ADA640A5D463}"/>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E0A69A2C-6CD1-BD0F-95F4-F1D1E61590D9}"/>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54FA92C1-2034-0298-4E59-502C81190771}"/>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C8AAB3E3-CABB-802E-0315-B70FA7293AE8}"/>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154DB119-9924-A74E-3209-4C88C03786C7}"/>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E188A85D-BA5A-1B15-90D7-9111F17F1DDF}"/>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94CF3163-6130-9E95-0C13-E05693171783}"/>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C60BAECC-8AA0-4224-2839-B768A2F75998}"/>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DF790265-502C-F918-CA0D-B2AB7765612F}"/>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C6104C18-ECD1-0D62-060C-FDAF0179F83E}"/>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257E12DA-DB54-0BE4-DE08-9CB406DE52D9}"/>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846F7D28-D73E-4EAD-09E6-3259F2905DE5}"/>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7D873B5A-A393-0152-BE99-FFB60E192D42}"/>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52F78DA4-0260-C395-FD01-62BB469B51EC}"/>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8AB58FE0-A8AA-9202-7C1C-B5224A463E80}"/>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EC3FD5D9-4C8A-DA91-A54D-5CEB46246799}"/>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1C8442D8-E7C4-8EC5-894A-A78951861085}"/>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D5611DCE-8DB9-DC2D-8590-B9D036791125}"/>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D366F951-6CD5-DD2A-0F0E-F43DBC6D9E61}"/>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F002E04F-DE9A-FF28-9107-0179E77897AC}"/>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69423028-901A-A3D4-443A-5CDFA1E2F381}"/>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15F95CF4-E36E-D277-67FC-E9C1BD8BCE11}"/>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098CF27F-AFE1-E930-AF52-0E8C428AE992}"/>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C637D9AE-DCD9-0263-CBEE-F5B75D640209}"/>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19B2EF2C-9987-A42F-2D6C-E7586BD3A855}"/>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BF6805F4-C539-8F10-10CC-8263AF5F4CDB}"/>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6BD55C00-44F8-5CCF-DDFE-8BCE002E9EBA}"/>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354E7611-F926-4A92-054A-209771340933}"/>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0E1D337C-CD1E-F065-59A8-8F397FFCB1AF}"/>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E54F3E66-7A03-F495-8FF4-ADB162B924C0}"/>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1BEEBD89-BD4C-7A7E-4B49-15F57A2B434E}"/>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49955E03-9D60-A071-73E9-C1BD0A13665E}"/>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D6AC8B60-D674-E1CF-DB99-F3AAD0031F47}"/>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4953F5E8-AF74-EA31-26F7-19471AB313A8}"/>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9DCFD250-14C5-6806-2FB5-7C1890ABAF98}"/>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EEE3BA02-DF10-5C94-01B7-43FFA0C9C362}"/>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D615FFCB-9F66-1F11-D427-533ED6B9029D}"/>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01ED0AAC-82FC-3EC3-D42E-DA9A9B77CF37}"/>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5E9FFABA-267D-F947-70BA-5847A7A06419}"/>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E4CBFFA5-6E43-D306-A544-CB5461E07130}"/>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0750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7482DD9F-5627-2154-2537-3A97B35B786E}"/>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42252221-EE99-4B05-4838-19CB509F3EA0}"/>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4D684AF1-4BD0-6937-2BE8-315D895A0319}"/>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CBC0EA04-2FEB-096A-D7DA-07F9EB795A46}"/>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76881D97-A294-F348-55D8-47227B81CF7B}"/>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E8EAB4DB-6415-A258-6ACE-1790C5B773B7}"/>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49AF4273-62B1-0112-5496-4ABD963BAE9A}"/>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15. Quando alguém tenta me convencer que algo está errado e que eu sei que não está errado de acordo com a Bíblia, luto com sentimentos de desprezo por aquela pessoa.</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D6447D2B-E19A-CBEB-A214-AD338C6F4F8D}"/>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C3104062-D978-DE87-2C43-10F865391ABC}"/>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CCAE40D9-D6EB-E557-065E-FB5519292932}"/>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B9FDB866-5FC6-FB1F-820B-0C9C9707D1F3}"/>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97791296-F177-3A72-A4BD-C97E5456F053}"/>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9ACC0CAF-F1C0-67A6-A123-7991E35287E0}"/>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41C4D7B5-4A05-B9D7-4E09-C7BFEBB832BF}"/>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020AF35D-9B2F-9976-E4A8-6549B5222A50}"/>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E38FF68F-CFEA-2EFF-005F-C1B6B7BF6C49}"/>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23BDBA85-8870-27BC-AB11-E8448FA0E49F}"/>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43E19544-CA58-7DB3-6BB9-2E4A3229DDA7}"/>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89B5FD30-FFBD-1F6E-8402-95E2D37CB0BE}"/>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8E4B04BA-735A-D290-2E8E-309F531B49EE}"/>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9B883540-7CC3-6C67-785E-7D9A0D761A05}"/>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0F22FAA2-5150-0D98-110D-6F3E9A8A5393}"/>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91DC1091-23A6-5CB7-F05B-E2508D63E805}"/>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FC321D75-EEB4-26AE-DCFF-ACD040012154}"/>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7F8EB0A3-8E75-FE9E-0769-12C0841F59D7}"/>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43C26312-D33F-5E5E-C1A5-DCC4EC87B106}"/>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A3CD8412-0E20-B358-C5F4-B1A59B6F6181}"/>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7B22ECA8-B333-FECC-6B22-E958436D6DD0}"/>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AB260CA9-1676-A1E3-F8E7-FEF7C12C7C11}"/>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CC650BF1-FF98-26FA-B972-A1FC7B740CF3}"/>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DDC629AE-78E2-805E-35FA-1FB6935221BA}"/>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F55A4488-3D15-12C1-6A26-F1BBD9062099}"/>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75D9A453-3F4C-68A4-15E3-46E3553DC4D0}"/>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DBBB7BEF-8199-0775-44F6-5A7E29E8547B}"/>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27688E71-BA4A-C9CB-2B8D-F30F04864243}"/>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6E8387BC-D6E0-A759-95CA-0FE07BD22544}"/>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B66E438C-881A-E85D-78C2-91D8FB9FFD79}"/>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F6E5B7D8-F447-5C18-96D1-01D61DBDA95A}"/>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5FB91CE8-7D2F-A313-A352-F6AD2ACDB540}"/>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3DBD37B4-ECD2-3F33-38B3-996B27F454DB}"/>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F1CDC33F-FC94-B60E-54E6-3DAA37BF690B}"/>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EF0166B3-1630-5C16-62D0-BEE4261C2EBA}"/>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54C7B938-661A-EBBC-2AFF-B7D306D28A38}"/>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5A7ABF76-9987-D5EB-E27A-41034B37071F}"/>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EF14BBE9-0E23-792F-A080-EB0E3E9BA411}"/>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1C475383-092C-0E29-7ACE-2BBFC2FD7EC1}"/>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1DF7C1CF-1219-8652-0F72-6C402DE5B14F}"/>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AE139F1B-44D6-C1F2-A8D7-1C8E5C47406B}"/>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C0D895E8-FF52-3992-C78E-7E80AF1DC840}"/>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1164B55C-F608-7F5D-5A52-0EA2349BB22C}"/>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A663567A-6F40-9354-8E82-DB0718943D11}"/>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86A511C2-0D96-E645-68D5-129EE8DB3774}"/>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261D91C2-4F99-3841-1A9F-70CE68F489EE}"/>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0B3B216D-4EB0-ACBB-F0B1-1D7B33194043}"/>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B994E141-F63E-492B-0387-6A0FE2233487}"/>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822759F0-C67E-0287-17F6-B251FF28771E}"/>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78BBEF1D-948E-C7B8-4DB9-62E83F0AB458}"/>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98DF153C-9A89-8466-657F-939FE67FC385}"/>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56799725-2070-CD6C-3077-C41EBA22D957}"/>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D6648F2E-853F-4FCB-1616-C05756D5601B}"/>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8EDA49BC-4561-208D-185E-FEF51EA7427D}"/>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091D542A-DD40-B7C7-5F7E-DEAC9943CB7A}"/>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32ACE44A-7E87-ABAF-44A8-F930FD2BAF2A}"/>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9CBBDF55-3DB6-3C59-C8B6-8877D8A862E7}"/>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C73ED249-84A7-8304-96DF-2F8048BA3222}"/>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1FA7CD3E-A614-F9F0-6DC1-C9FB1314C0D9}"/>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A5356B5E-1433-6C8F-22D6-BA485974F1F2}"/>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5F457190-5C44-4451-B272-F5CCEFD1D7A2}"/>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4BBA35B8-5CAC-D3DD-052D-F2057F60A83F}"/>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E1D5A6CC-AB2E-ED96-3AB6-9AE40DE2D66D}"/>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AC684771-95DA-B4E9-8144-781F66796D00}"/>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50DB9F07-D293-2A61-ED2A-F974DE8B1236}"/>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032097E3-D669-D40E-6C04-CFF7F3B6BC2A}"/>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05DCA219-7CA4-AFDD-DA3B-B8F8F0333F1C}"/>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68F4C7F0-5852-ED7C-4445-D7D4064ABF25}"/>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2E48BC4A-F76B-C690-8675-EF07F9F86061}"/>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F149F5AD-0AB9-65D6-B3A9-AF971C172C3B}"/>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57C65BB4-C4D1-8D33-B479-084CA25E7B95}"/>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954BD2DB-D308-3767-0065-65B5BFC74AF0}"/>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D17AEF06-3F6F-01D4-5369-0631A1210F1E}"/>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AF110F63-B50E-EA91-8829-17CDE93BF66A}"/>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F6038D2F-C591-A189-FBBE-44855A8855EF}"/>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E045697D-0B28-B2DA-CFFE-9F5273E3A94B}"/>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975F6DFB-DFA4-7928-5387-3090BB9AF2FF}"/>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B46AC75E-6986-CACA-BF9E-80240EA58C61}"/>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85CD3BAE-463D-94C0-60F1-FD4A9DFE5BC9}"/>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9AD5F464-B3D2-8017-4E1F-3FD67E2D0F47}"/>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09DCFDC7-3BDD-2C4D-3ED6-F823C8D97A24}"/>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A6C1B396-5C0E-74F3-1A4A-0D8D397E7ECD}"/>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276B7E81-763B-C7EB-B9EC-9965C42EFE91}"/>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6BCEB213-D042-11E7-BFD9-48BDEAC2286F}"/>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E56155BD-BE52-F2BD-E223-DC902FBBC2FF}"/>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86EF9EB3-A229-90D1-F181-B6C3F20F41CE}"/>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BA46E702-C528-F662-771D-2C6DB15B9684}"/>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977BA726-BEB3-EE0A-5DC2-CA46A82FC4D4}"/>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7FA97A0E-4401-96DB-6CFE-686791FA99D4}"/>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E2C6EFA2-84A1-1EFE-868A-69C9C1BB31EE}"/>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DAD45FBB-6378-1602-01C9-65698FB3B5F7}"/>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4D12925E-8CDF-A02A-713E-BD3AD54C02FB}"/>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19607848-7CEF-EF1C-6A9D-2B0EAA9F35F1}"/>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A13B2DD5-A5CC-D883-3262-FE0D84072DB5}"/>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F8A157DD-50B4-5DAD-6F31-C8C6FF8F1722}"/>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4806D660-F2CC-0CF6-083B-76431B9D8F64}"/>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36C04748-CB4B-BD0D-892A-AF26A31C1D07}"/>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78100A18-CB56-6693-D5F0-484E2981C31B}"/>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EE2B59A2-9318-0953-B8E0-64751C60EDE4}"/>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02F6DF5D-E278-F37E-8385-9BF9255E2162}"/>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319EEDA2-47CC-55FA-7266-D83C3003253D}"/>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B52070A2-F5E2-27B9-A950-9EBEF62798BC}"/>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45CA3A65-DE15-E297-38E7-10102B7AE592}"/>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865DEDF8-CF0B-656C-551C-52942B18AF79}"/>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9E458110-A485-A20F-75BA-6BCF005C1E04}"/>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12A86B1B-D647-B323-D792-3D556BF96387}"/>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91368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6CB16BFC-1169-98F4-D20E-C02DC0B27E53}"/>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F7B36AB1-7A5A-0CA0-7817-FDAC6FD6488F}"/>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36CEBEB8-EFE7-B5E5-DD38-6BCCDBCFB9C9}"/>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4B0D6236-9BB4-F847-A6E9-032F7ED2063F}"/>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F0779898-8227-CD7A-7DD8-8398B4F95C59}"/>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BB77E7EA-F575-52B2-B4EB-E96613948BAB}"/>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DD137699-F77D-2A25-469E-46AD00DB7470}"/>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16. Quando alguém que conheço não muda tão rapidamente quanto acho que deveria, automaticamente considero que a pessoa não está tentando mudar</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56915BB4-2769-F7A7-0975-CD8BA08AF536}"/>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32311A4E-7B41-FCFC-6C04-E4DF635A35FD}"/>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3B5FDEAC-8667-8182-95C3-39BA2732119F}"/>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B34D7047-E2CA-C83A-2345-B208987A7D03}"/>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361058F8-432C-C8E1-F73E-AC6E8842ADD7}"/>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55098295-2258-7984-CC40-CFD1D89C169F}"/>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AAD60710-F19B-FB3D-5F95-299CE048FAAA}"/>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E82F3D89-5E01-8091-8C14-09BD688B63F5}"/>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F6DA4404-22B4-4216-41E2-4F88A2B43CE6}"/>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2E5413F9-0591-FBA8-A058-AD498CE898CA}"/>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257A707D-B7A5-1871-40CD-50D0A18275B9}"/>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65B05052-C028-FE22-5A11-D49F8D74DD41}"/>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57397BD9-7190-1DEE-11D3-CEB0BC6F58CD}"/>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88BF8425-CC76-772B-9C8A-8216AD495D2F}"/>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D30E71DC-0AC1-2DF4-470A-C78C7A6976AB}"/>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635047DE-72AF-5D0A-6B2E-E086547CDC46}"/>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3F24B698-CCEC-18F3-05B0-F22EA1B758F5}"/>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E561273D-CBFA-8EA4-5A5B-C75F95E367B3}"/>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5F8A1B3D-D3AE-7D54-5148-5B26D10C510D}"/>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AC0817B3-1CCA-78E8-2020-A96E11141572}"/>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1C99A74A-1909-7E1C-CDCB-807B20D506E1}"/>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0DA0A862-FEF5-0909-E744-3A4626A1DF97}"/>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0AD8D139-DE61-6B4C-61AB-9E24A6561FAE}"/>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CFB94D48-1ED5-37D5-302C-9CE2B00C2F15}"/>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C699B207-C2CB-9BE7-96FA-389C41E690DE}"/>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A7AC02A7-FAF9-A25D-E569-790E594E83C3}"/>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9F0AFF6D-7926-8A8F-E614-7AFB4A372F41}"/>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6447840C-8B3B-C58A-63A3-4D03439FBF66}"/>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F1D12171-8309-155A-B459-18CC94EDA964}"/>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60AFB5C2-E53E-0C22-360C-D5192BD97BA5}"/>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3B9E1E18-F1AE-6D1E-4BB1-E7F548316B58}"/>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C1A857AE-0B2B-0BD8-F2BA-339C4CA2F32B}"/>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53F1C49F-2315-AD18-7A65-7F16454AD793}"/>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6E92E7F3-F2DF-779B-C98A-035D4D16A662}"/>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F806AFE6-9994-250B-175B-A1CD8023B64C}"/>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0FCF15D0-EED9-BEBB-B963-3258A8D8EF16}"/>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0F281064-C445-3AE6-856B-86F043657869}"/>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A4F83560-81D2-50B2-DA4C-664D3225BCED}"/>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FAD278B3-C487-CE36-C90A-CECBD441B1A4}"/>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EA147A90-A569-590C-DAF0-76A2DFDF06F1}"/>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881FAEB2-30DB-FDBD-5831-F0588504584F}"/>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8C8B7A54-611F-04DE-A49A-628DB45D9422}"/>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8B979CE0-D0D8-4F66-31FD-8D3C4E327EF2}"/>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6816339E-AB39-C059-DA05-C230D23372B4}"/>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F641904F-2EDE-8C30-C259-BE56752D31C1}"/>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1EBC7506-986C-74A7-8E9A-F3134C9B65C7}"/>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F4D598E9-DE42-4544-0C36-FF8041D74118}"/>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2F6CA9AB-73D5-8303-60B8-CBDA6A96E59E}"/>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4E9172D0-80C5-5435-F830-F0F022A67DAB}"/>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044B14F1-0FCB-F433-2C16-54DB70196284}"/>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639B47B6-0B9D-BD44-C7A8-CED34891005B}"/>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9DF55D76-33BD-788B-6E30-395D1B0A5431}"/>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AF785C7D-3D40-13B3-9178-3DB8668293BD}"/>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756BAB61-B571-6749-FB39-ED78705DDE2D}"/>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DBAFC066-A616-D353-CDB6-6C28CA3E8935}"/>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5F7AAC44-542C-62C2-FE33-6407ADD34F3E}"/>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DBF94AAE-E40A-2015-CA4E-CA9B37BD1E95}"/>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FE2CB438-D04C-56A8-3DE1-A70B9AA8193D}"/>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D1BD87E9-98AE-ACC4-48E4-B2232506427F}"/>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29500CBC-E6A9-1E83-3A6E-5883419E6C82}"/>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A04F0366-216B-ADBE-B873-8583AA3E902B}"/>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CFCF1416-1AAD-22C1-304D-5166F80563A3}"/>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B3185904-218B-197F-D90C-6FE046C1661D}"/>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E01DB448-8D91-3838-1DB3-A09FBF82E4E9}"/>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EB4B8106-EEE0-9A95-43D2-3BC39BA4F78D}"/>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AA40AACB-156D-CC2A-1453-B3FEAA568CC7}"/>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E848F450-6FD5-FC9C-83C3-656EE3246B30}"/>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CBB96F72-8478-C836-3E62-AE3B10BF0142}"/>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4B32A61E-CD12-B991-ECAE-4FAA421E411B}"/>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E82F0619-5A17-A3C4-886D-3377F8E656F7}"/>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9162FE03-384D-F362-7CA9-834FD5F47C68}"/>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1E11B00C-4808-DA9C-4AB5-2DB7806DA6BC}"/>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4EC21CBD-4D6E-CB03-DDD5-4B52E55F4E95}"/>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89F2EB47-7BA9-9B3F-6C2B-7499EAF448CF}"/>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C72978D5-C24D-6A0F-8EDE-C274F8B162E0}"/>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66B4DD92-6907-9F84-B6D4-5AA3001E368F}"/>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F7AFBCDD-86E4-A63A-856B-8CD5847106DF}"/>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A094DEFE-08E9-07ED-D233-9CA35C2E5B5B}"/>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E0463424-6611-5799-4CC1-CDEF29E771E0}"/>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7D5FFD50-8BF8-1753-8619-125DD2181987}"/>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2D508BCA-CF43-44A3-3DA9-3DA7E092E793}"/>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93E52D72-6A27-FCA6-20F6-87448CAA0150}"/>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9513486E-695D-78E9-757A-504B2101AD8A}"/>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B71A46C7-2EB1-EB1A-2DD7-99B0B3B00463}"/>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5CEB9756-CBD0-B774-CAA8-C26D589CB21F}"/>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6AD2AD57-075E-33A0-1547-8D1C04B90917}"/>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A7BCFC17-A4F7-62CA-14E3-37D1D124D515}"/>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137DBDC5-EE35-4378-5879-50CC878B0A51}"/>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CEF72DA2-6DC9-59E1-7FFB-521B147747C2}"/>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677DB119-B4B8-4F82-65C0-6C8FCD8C5FA5}"/>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D8890AB0-82F2-2FFB-1C5D-F8C48052E783}"/>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ACBCCEA3-B836-F927-5890-8538B75A1E0D}"/>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203376DD-8BA6-CB0A-BED2-F85223148FE7}"/>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14CF0982-2BF1-2B97-AE63-4F838C440CDD}"/>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8FAC88B3-DBC7-2C58-34F8-248CF09698E6}"/>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89F4613D-1D1F-2BA0-A524-A27A1EC55587}"/>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2944D73C-47F2-7381-9651-C0D5F8EAE6F0}"/>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82541845-BFF2-A6C2-4C8E-8BAE5D90EFD7}"/>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B739BD6A-60B0-0E84-FC2B-170AB2C6E539}"/>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644E5A46-35F4-E41F-9CA8-E25F413DB872}"/>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111E03C8-13EB-14FD-4471-39435DEE686D}"/>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15FC424E-38BD-8548-3016-35B6A4E9ABC1}"/>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391CDB81-09B3-FF1E-A13F-6B414A72498B}"/>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112D6EE2-1DFD-1555-3052-974D6AFDFC31}"/>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9783D91C-432E-C2CC-BCA7-BE7853AFFC4B}"/>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9E49E4AC-D2CF-3B90-3914-A7D286B92E36}"/>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77887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7B9100CE-4C25-7244-3BCA-2A641FC04AC4}"/>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D32B73F0-62C9-2224-8DC2-C0D5BE2C8535}"/>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549B6687-EEA8-B091-5021-0F8B803354FD}"/>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861F214F-BC13-65FB-4BC6-773D69676BC7}"/>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893E3AA3-A4A8-CE46-437F-5BE894645FC1}"/>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028A4CA1-4713-B797-1818-22ADCBB6282D}"/>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98641AEB-1073-CDB3-F2D3-20944B967C5B}"/>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17. Quando quero muito uma coisa, sou tentado a empregar meios pecaminosos para obter meu desejo (em vez, de esperar o Senhor suprir)</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4D0ABEBD-6312-F0D0-C222-F01F37F6EEBE}"/>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9889DA3B-804F-4EA4-C875-C53AF7D3FDC3}"/>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189131D1-1EF0-A51A-BF92-D87196694A12}"/>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185854D0-DAFC-E85F-D0F6-FCD1167A9254}"/>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44502826-64B9-DFA0-C3CA-0F9A3EB63A26}"/>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0A05AEEA-A33B-9F12-3F39-BA2FA9D28561}"/>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FB45EEE0-7D67-04A2-67AF-1309C93336B9}"/>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87E99E13-93D9-D36B-1654-BF5C54AD0A5D}"/>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D44770B7-50C5-2E93-5E2C-F165B7F82B3A}"/>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3A3574EE-0903-0CB9-666B-D6D0D05077A2}"/>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EC9E26A9-C58B-0D2D-1DC3-85E28EB85B8A}"/>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A7255DDB-2CCD-52B5-5CBE-CAFB94563280}"/>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213EF68D-4DFC-E2FD-E29C-099E842E8156}"/>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35BE22D5-C05F-2166-B89F-AC15E6AD0F9E}"/>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9224D99A-36CE-74BF-FC5A-AA8C06E7300E}"/>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4EBBA867-6165-4757-9494-75C22C448F6F}"/>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105EEFEA-C71D-B571-E61F-7A2B729BFA5E}"/>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E906C729-3796-7581-28D8-4DCC713556BC}"/>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6554552F-D4F9-8123-44A5-F128CEF6F1E3}"/>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51F25D5C-B487-9632-44C6-16A86660737C}"/>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860544CA-E338-B9CC-999B-5E9A450911DC}"/>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41AF87C8-A430-2634-FA7C-C9BDA44D0446}"/>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1C85F121-8062-3FB3-E008-B8759E06E38F}"/>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911B88E8-52E5-3F09-EAE9-A9A614EB22E4}"/>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44680775-A33F-6E93-3DBC-66DE79EDE58B}"/>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22BCC85E-068E-0F17-F8DA-612DADF67ECF}"/>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4BB67794-0DBB-D5F6-218C-1BBCF82614FD}"/>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400EF074-AE7D-77F9-4482-70379E643470}"/>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DECB9EED-5C68-5F20-44CB-3833F1604B00}"/>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E81BC2D6-75BD-B9C1-F9D3-C9FC3EB8225B}"/>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75F64ACE-95C3-2674-3A6E-5B2F3B4B4AFF}"/>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F99E9F75-C467-B874-42FC-7366EC36A289}"/>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0E693934-A045-D7D6-1C36-C3CEAE8DF020}"/>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2F2303BE-DA1B-FBA8-B520-D2AFD163C316}"/>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0B59DCF1-BCDB-8DD0-0194-854E83712781}"/>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A2DD237F-9A73-53AB-8EE8-5AF956DD258D}"/>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FDFB96E3-68EA-3D63-CD01-9E39048FF4C0}"/>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1E72764B-6F3C-464C-0043-592F8472A914}"/>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04A2A208-B471-520A-EEE7-66E6C135AE36}"/>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C248991E-857D-D424-E6BF-A8D180EE4653}"/>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A5CA880C-C63F-8A2E-C8DB-78A24E017407}"/>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74C6298D-4073-8D83-53C1-4E996CF7C5ED}"/>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23F2E044-1B83-4883-BB6E-D49A623ADA64}"/>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2F65D56A-6E8F-F9BD-ED82-D2CA9CCBC883}"/>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702AC846-6B68-A15A-CCA1-F8FC85DA0063}"/>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6A7731BD-F22C-8DEF-2B40-17DE6EFA089B}"/>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E969426E-8586-088A-0DEE-0F0BCDD0C609}"/>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7B3CB143-9D03-E90F-0B5E-1214A3F23355}"/>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6DC2FD54-839E-79C2-1311-2AADA74CABC5}"/>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2EF317B9-32C2-D0B1-51B8-E0995F685A9A}"/>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4EFA09DD-56EC-EC11-E2EF-98F22D79B2DE}"/>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E1ED0C55-DDD7-96D1-74DD-D99DB6719D69}"/>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6DA70800-E6B5-78D4-94D2-2159DD7393E6}"/>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A9ED150D-BFB2-1AB7-F420-09517A8AB327}"/>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D637611B-EC41-8C55-E81A-6A08DCB09973}"/>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FB8F1394-8081-DC74-D09E-4ACE1807E067}"/>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6A18BC54-3D5A-889F-CA76-5AAB03FF2725}"/>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6BA888C0-4CDA-DDF6-11E2-8A613C44137D}"/>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0D490430-2614-50FE-CF5F-CE688EB0DE21}"/>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00F2C09B-17C0-56EF-A340-1B5AEA428657}"/>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6CB12986-E93B-8547-4DF2-BA44574F9EA7}"/>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F0FDEB51-6AB5-9AC3-E2A3-912A674FECEE}"/>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9C0313C4-8AF1-310D-D30F-DEACDB09C91F}"/>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0B47E3BA-99C9-40EB-10DC-FD29FC127ECF}"/>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1722CA03-15E5-E30A-476F-92FF381DB43C}"/>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F5B3F5CC-4FAB-53A3-0D8B-63C8D67C262E}"/>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FE0B29D0-C3B3-3431-2855-8CD79DE7AF92}"/>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B2D0F557-C4E9-03C9-B09C-2BB2F2447D9B}"/>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DF170D78-0D9E-B7C8-F3DF-7727E8D34547}"/>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9852DA38-9FB8-32CD-2ADE-2B2563607B75}"/>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B9313B7B-D2EF-0C4C-156A-56D673D686C8}"/>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4292D356-B4FE-EA84-231E-E06ED0887DED}"/>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42F99C69-DF93-E0E4-59B7-F93D096D3E28}"/>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9AFC704F-E8AB-0E1E-764C-40E1D5A99D73}"/>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41933A53-6133-09D2-1253-E246EC6516E8}"/>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B5CCA9B2-84C9-5EC8-6174-E0012F42879E}"/>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CD9EBC73-968C-FFAC-4B4C-1493320D68BB}"/>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62BEDFB8-1AFB-EE29-AC0E-78E2648C1BC6}"/>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0EF15BE5-B2FC-AEAA-823D-465669C2AC27}"/>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3AF09922-1872-49D6-45C4-40B865669825}"/>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6B1387EC-7375-57B2-8528-527ED8BEF536}"/>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ED55619C-7149-7FF4-42A9-A63ACD9F02D6}"/>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7712C1D4-3A6F-7B84-0D7E-DD00F096AD9C}"/>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5E1CDDC4-3A0D-4B71-B92C-20271E3D4D0E}"/>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FAEF72FD-3A3F-210F-66AF-4833BFE63399}"/>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72DD8C44-F1FD-D7DD-89D1-F5F7F4D606D7}"/>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68097137-8013-49C1-38F0-00E5765A56DF}"/>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E822FD61-D266-E8A5-5F0F-3FFDC573DF2F}"/>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AFA13B45-E7F5-DFC5-3B30-9511B56D09E0}"/>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A9BCB684-7F20-534C-6748-93154058B9F9}"/>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1C1E41EA-8FA5-11A7-2CA4-89C0B6C750C0}"/>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09DACCC7-8FF3-EEC4-CD4A-1A927F009FCE}"/>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E924F852-EDC0-7B4C-0B2B-5561C5D3B871}"/>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919CA808-B66A-F4DF-B7BC-46E84F83CDAC}"/>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0B7F10E4-10D9-A743-28C0-8A25734FC3F1}"/>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19D92F3B-4946-163F-5581-7110E5178746}"/>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9275506D-D712-09EC-730B-872694E1B140}"/>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5A6025FC-37EC-D244-0F39-05F300634F43}"/>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EFCB3BC3-5B09-F5DD-04CD-6894D74AEFBE}"/>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D0882322-758B-331F-ABEB-D04B37AEB2D0}"/>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87143045-0CA0-745D-67F8-0DEBF7FDD949}"/>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1AA35F25-6E29-AAEA-8D8A-A5CF0E9BDB72}"/>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59C21284-B78E-8166-3259-45AA3218D9E2}"/>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633DB90C-9347-E59C-F99D-B9F78F528E33}"/>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DF897797-4550-2260-2B91-D65EE65A4393}"/>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4BE8135B-8D9E-6A48-EB2D-4684F1043A45}"/>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9474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969B4B67-4E83-FFDB-427C-A299AC9F4501}"/>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8E9EEFE9-C081-E9BE-8B42-E3C330F939A2}"/>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AE0498C6-ABCD-ADCD-7BBE-AE3F048061E9}"/>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7C979C07-D08A-2E92-AC41-2D5DC99287E1}"/>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50C42D70-3AC9-B6CC-D628-2E1E28610FB9}"/>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21841E9F-B020-47F3-EAC2-9DF6E3028E96}"/>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D2C7AFB9-D20F-387B-AE56-38C363036EF8}"/>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18. Quando as outras pessoas não satisfazem minhas expectativas, me afasto delas, fico amuado e de mal humor em vez de expressar quais são as minhas expectativas.</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12603E99-503D-22F4-6D6E-A2E1905D8DFD}"/>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48E0201B-CADA-79D1-ACA5-F5BD0A8FF778}"/>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EF0ABF93-BD34-7F5D-B886-45FABF350143}"/>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8C79B529-7536-58E0-C424-B6BF117F2F04}"/>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70F03BCE-33ED-7822-C530-3DD600710C4C}"/>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A02D2639-B25C-89CF-12B5-48839117FDC0}"/>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A865E4F7-CC30-3BDB-F1F6-D450B51CAA47}"/>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28E2107A-1FA0-3309-A65B-085B80889A2D}"/>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8308CFFB-F383-79CF-2E33-F96AC433EB7D}"/>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ABE7F497-AABD-FE9D-4F67-202D2C417FBA}"/>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83DD894B-2B17-113D-85D8-859E610319B9}"/>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04C620CE-A536-22D1-04C6-B98DA267F48D}"/>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D6533D3E-3058-1AE9-FD2B-A027CFFD4D5C}"/>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889F582D-AE03-E8D8-B91C-4AC7A017FEC2}"/>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293805C3-E1A6-1915-CD55-7191D98A98E5}"/>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B9BC5251-2A12-925E-404F-CF2F3D194C04}"/>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D00F2387-D25D-DF74-028B-2509E9CF19C1}"/>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1E70DA3B-C8B1-2084-CE66-E15970CD73B6}"/>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96029784-B04D-469D-095F-B9D17E46795A}"/>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497E83E8-4B6F-D793-9202-BA49D93C9595}"/>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30843289-FF6A-8E23-009E-3C124F554CA2}"/>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F8EB464E-124B-D756-8384-A0368EBA90C6}"/>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0AE5AD76-A249-6FAC-C8DE-CA33CDC894A0}"/>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32659A15-4186-1EB3-F800-366B7D897262}"/>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4A3D2CC4-49C5-953E-F863-64D0F272F20D}"/>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917C7B53-2600-0FDC-9FEE-53AC540A95CE}"/>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6B5657F3-E455-933D-51DE-51E32FC0C6BC}"/>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CA5BAA53-F450-9A62-2F8D-1985D8788BBE}"/>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B39F5A25-E162-0723-4329-AD24FF9D4082}"/>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F704230F-1361-8A59-5B72-2D28EF0E69A3}"/>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0924BDDD-7DC4-CF32-EC7C-504D64C88B6A}"/>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F0410DFA-33E0-0F63-6015-8E60FE16D772}"/>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99595900-6427-2EF2-D63F-9472AEB77DEC}"/>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C0B2D58F-9CF1-41C3-F565-028DA51A296D}"/>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02E6C078-F1A0-DDD9-5EF3-A24DBC1E41FF}"/>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BAD35DBE-C387-924D-3B3A-700AAEE173A7}"/>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9D544206-7D8B-430F-2E1B-B13CD2F15F6B}"/>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F73E3750-B47E-94E5-240C-13972A76B9CC}"/>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05DDBA27-C9D2-A6E1-94EC-F17F4D55438B}"/>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07A5DA28-1DAB-D378-2AE3-4FD7952A4211}"/>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DC9DB430-7324-25A2-D127-9731EA27F45B}"/>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9B4EC5A1-AB31-4FA4-0809-851FBC2EA3AA}"/>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2752C12B-5110-592E-0736-82FB5998EE57}"/>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034982A9-0375-BE58-F2CC-E9D4CF4A68A0}"/>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CC56784F-E5FE-CBFE-6F32-8B0ED8C4D29E}"/>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42D15CF5-7108-3FD4-9B7E-C806FEA9DCFF}"/>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9BB624F2-3402-C7B8-5557-56F5E188DAD1}"/>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275C3C2C-C7ED-26C8-94C4-5BE534D5A04D}"/>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C4DE7094-A082-53A5-17F4-3069ACC44E5F}"/>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FB43737F-3A7E-714B-8B4D-4C31CBD26560}"/>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2DDA9929-F97E-A104-8132-D491232521BF}"/>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5D5B170F-E42D-2B78-72CE-851654C01039}"/>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91E70773-3534-0E20-308F-9DC172C6F2F3}"/>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D3599487-11C7-049B-9396-341BAA5002F4}"/>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3D1509AE-CB13-61C7-B864-DC82FE99D7B9}"/>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3EC98123-676D-B389-1C86-1675AE416B56}"/>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A60AA9CB-7E8C-CD89-C416-84E0C2C7A161}"/>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C8A35E2B-5805-E068-D6AB-B3F676EBAAE3}"/>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40C7FCA8-BAA0-09D6-083B-FB9EBCB8C65D}"/>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C2675422-1536-ED42-16DA-31A79CEE7658}"/>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47399A69-1DF6-BFC2-4D04-A6EE7ED14F7E}"/>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50E583E3-D011-F18F-C8BC-2F4D51C9D247}"/>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B3EA1AE0-BF64-E098-3A52-0D63F7D7EA04}"/>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176A29BE-894D-85CA-90AB-9D3E46878196}"/>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9CD0E238-8E3E-11EB-7534-BB380501179D}"/>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8ED75A3F-84EE-F050-9005-E103E5B1B8B7}"/>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D6331282-F900-5923-BCDA-8E66B8BE8B10}"/>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4D73A61E-0B81-8ACF-376C-CB0C3EF5972A}"/>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F12904BE-B55B-4776-8A06-3377DDB80E30}"/>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3C358734-8E48-0F56-D07F-B67E829BAAB7}"/>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5B9A3B1D-C462-6805-5D58-9BD9CC4CC129}"/>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1D2BBB62-9499-55BC-EA82-8956208CA281}"/>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E97F9887-EE22-375B-9114-7066CBF89A00}"/>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A1B78CF0-0B8B-D90C-CAB0-B7C476A35DDA}"/>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E94E122B-5AB3-8D37-F7F7-E2A90FC63238}"/>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47D5BF17-ABA1-95F9-4F53-E17D0931874D}"/>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45A7B4B3-B332-6308-063F-0D4724441A1B}"/>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6268E211-7137-6419-52EA-A9F83B883CC1}"/>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CA4558A0-B682-04FE-0224-1FCF6FE5CB39}"/>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D26940B4-0E10-9CD1-29F9-274E46963841}"/>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BFEFF1BE-20B4-6A19-0152-826668C3D22B}"/>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0A72089B-AF4C-454B-E0F0-69B7F3809389}"/>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FD503E34-C7F7-952E-CA1E-C3AD618E8E35}"/>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53A97B1A-873C-93D3-C7F4-18045D4E2D74}"/>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7A126E8B-C3D4-B58F-419E-6A9647F1F403}"/>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A2D73AAC-9859-7847-AC19-F6A2831EDB67}"/>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1A140CF6-6420-D88D-E5F4-5F968C5AEC82}"/>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43DE3B72-56DE-86E3-76BE-E7724CAA8C9E}"/>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1BDED441-5016-AFB0-0EDD-6F57E4027E8B}"/>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FF5C1E73-9E48-6AA3-DADD-993905C14B19}"/>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E25B77E5-0C24-6CE4-D2A8-1D2C35B91B6D}"/>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F7A0B303-6536-4BF1-A56B-4EE6F3FF3448}"/>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F51501F0-1DE2-41B1-086F-F0E4050FDE4F}"/>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58476220-05B2-83D8-6DBE-BAF092EACFE8}"/>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9523FCD1-DC79-769F-6949-5AD541B8F51A}"/>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4EDB9D87-1FE7-1634-A58F-12BAADF11855}"/>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54171585-1357-097F-6CA3-2AB2DC587470}"/>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6070066B-1D69-B8F2-E853-B84428D1DCBA}"/>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BD0EBE09-8DF2-2333-AE80-A03946ADE393}"/>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385C1FD6-74B4-4D09-7F9D-84095B90DB98}"/>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EF016BBB-92CC-22DB-F6C7-5D37596C4AF9}"/>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AC02669F-95BE-9057-2C24-79D18B2F4A54}"/>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5BD76ADF-CF23-55E8-DB5A-ABB7D0E1A7A3}"/>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BEF71036-AEDB-D757-FBFF-88865FCA8A5A}"/>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61486AE1-B88D-3A43-812E-763A92B9EB54}"/>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96C98099-D547-E101-3274-76F6B33A7C54}"/>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8092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180FADE7-D38A-F372-2F48-998542F46605}"/>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5DFEAFDB-6C72-3566-A377-94FA25EC7992}"/>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08B75161-E662-E1CD-481E-93BB10887B01}"/>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95D9B57E-CC42-DF9A-619F-65985F563898}"/>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3BBE2F44-6DE1-6024-E828-76C810783C7F}"/>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7632F743-84A0-DD1C-6CD3-C870EAA6DB24}"/>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18D3580A-A2EC-9B8F-285C-380FA4EBCFA3}"/>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19. Quando enfrento provocações e sofrimentos, estou mais preocupado com o fato de Deus abreviar o meu sofrimento do que Ele fortalecer meu caráter.</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6170EC9D-168C-1417-C833-1529A1CC279F}"/>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F74EA1A2-EF51-D524-5DF1-2718C9BC919C}"/>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F0334F02-50D2-9F98-B181-1999AD74E76A}"/>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FD357A12-49FF-5E78-52B0-7746B0F48294}"/>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D0197C74-D97C-21D1-C411-0924E594CF9E}"/>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41E3DE01-4DF5-80A9-1E30-E7D3232B494E}"/>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17EEA9AB-6279-F60B-5712-858C93B759FD}"/>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D14E10D0-338C-4319-D9E4-FCFFFB63D419}"/>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621C0904-240E-EB09-DF5B-3B96A887219F}"/>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AB11AE7D-4A36-22B0-C966-3B84773C7FD3}"/>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13DF1E2E-B2F9-1808-CC35-AAB0C4FFF498}"/>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7B71C452-38C3-A1A7-98A4-8F9762801FF1}"/>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06E09CFA-DAAD-69C1-A6C6-454921324236}"/>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D9B285FB-A50B-7C0C-856E-DE30E1827A3F}"/>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13C39360-06B6-0FDC-870F-2A65BADCD96F}"/>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0E81C969-2555-63EE-3FF8-33B5BB1099CC}"/>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E72A6997-A29A-A4CA-A59F-8D121B8E5111}"/>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0D7BF185-6D48-F0A3-CFCB-60E241C26BC2}"/>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0C770165-4AD3-3FFF-1E0A-0CF4DD72EA41}"/>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7501E805-BD18-B2C9-3E33-253CB99BDDB0}"/>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1A972A7A-6847-F725-1487-1455E723A306}"/>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AA36724F-38C9-A7F3-A435-0EDB691068BF}"/>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5710F5A3-8F16-0AD3-F262-1766BC39E00D}"/>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E85DF4F0-9A05-DC99-27CC-8354A45CAFD1}"/>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68512A48-42C1-6ADA-B756-6614E1292647}"/>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4ED8E1A4-AD3A-B633-381D-E587103CF812}"/>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CB4780DE-6B96-4109-0D95-DE06483D4C45}"/>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C884387C-CBD4-EC55-001E-746D15465682}"/>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4F24AAAD-7591-09EE-C11B-4A72EDCBEFAA}"/>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36968855-9563-1993-960F-92B1EAEE6E01}"/>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19D57151-6205-4D68-25CA-2B38062C6654}"/>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E46B6218-9542-CBF7-45E0-08560C7DED08}"/>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070855DF-3867-5CBB-CB68-F4070D04C298}"/>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3633AAA9-8B29-E5F8-C8C5-6A062D60E8B2}"/>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9D5A6CFA-C0E2-C7DE-E964-1A80B381DBB7}"/>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0CFA128F-94EC-4192-DA7A-DA4F1192D4BF}"/>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9BD7B631-C840-244B-8C8E-EE55F69C26E1}"/>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32A75DCD-5346-4C3F-52BB-DABB0EDC5229}"/>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99F4D841-CDE8-B393-AF6B-4E3EA23CC09D}"/>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EF29BAAA-D1D8-3F17-759D-61DCB2F8A62B}"/>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C750DFBE-C5F0-99F1-1862-AEEC868C5657}"/>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7EB721B7-EA31-CE09-B3A6-44E431E97CB1}"/>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C14316CD-671D-E04D-A59D-974A3D48C3DB}"/>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8C371101-FD5B-E6C4-6A6F-464FFABEE7B5}"/>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3698D3DF-62FE-5CA5-92C7-E69BFD30180C}"/>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146816D2-C1AD-5A3C-2A6D-EB5903CD361C}"/>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5731F1AB-A73E-A96F-C425-E29088C73205}"/>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127DCE3E-F4D7-87DD-EC44-278C01218A84}"/>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8F81B195-4503-9342-CF1F-34E37840FC28}"/>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299DA09C-29F7-1659-EEC5-012ABE7493BF}"/>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2B44D84C-7C31-F248-A61D-E5803F3B6681}"/>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037F1FF1-E524-B693-B89D-207D0C45AECF}"/>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E8C65DE5-9826-25F7-7A5B-23CFD529BEAC}"/>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1F4392F0-CDCB-5AB9-530E-E96C0A340BC5}"/>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D88793F8-2384-9EF2-2564-33FFF7EEE20E}"/>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18EBE969-54F6-3FF3-E32D-1A99B137D87C}"/>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E6764306-7E2B-C4E5-1EFF-EB85AFB4CD40}"/>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6B9DB9FC-5848-C8FF-AB42-6C31EC480437}"/>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709E55BB-CECA-C47F-7BF2-F18D97474FB9}"/>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B1263612-838C-2751-5459-489FAE1AFCD4}"/>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E27FA864-6FF6-C2E2-D649-9571AF2C38E3}"/>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68F43C87-13E8-DA3E-74F8-3A543367683E}"/>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FE609AAB-1FAC-0D45-75D0-D779C25985FB}"/>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FD95E1D9-80FE-591B-8101-53ECE83B39C1}"/>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AC403FAE-BCE0-860A-CBE0-9BFCE965E4AE}"/>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20FACC1E-AC3F-040B-512F-B2DF70EAF043}"/>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DC387AF9-A5D0-7C4B-92F2-199F33915D7B}"/>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0B890226-093C-1032-212A-4AF83CF99020}"/>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BD40AE61-FA40-415B-4350-A0575C984C91}"/>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AF0A98D5-4EC1-807E-86F9-303D81E9D6C2}"/>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03A678F4-9445-F3A6-FADC-DD6090F0D33B}"/>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3032689E-573B-D641-D632-33B479A14249}"/>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AAF7EAFE-921F-B1BA-1DBB-F311CE9205DD}"/>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7D136B8F-13D6-3F4F-61FB-BACD729F84EB}"/>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A8AB0069-2A97-B77C-2D0D-DD88CEDD35C3}"/>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58E345DB-3B6F-8788-4744-C67A41D408AB}"/>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B4A0EE51-3083-EF07-19EC-F158B6195AEC}"/>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30960AA5-C058-5C8A-D646-096EE6073A4F}"/>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07C700FC-CFA9-7B0C-FBFF-8C43467DC95A}"/>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CBB0B5B8-C3EF-2E33-4621-C9FB1CFCC0CA}"/>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B6727411-7D6F-B2F7-5CA8-ACF625416645}"/>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DA1098AF-BF3F-DE10-AC4D-DE76CB09DB85}"/>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15BB7F76-5353-F882-4828-727C81783153}"/>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27375720-0E92-6199-781F-72B7C5694EF3}"/>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26A48ECA-C0FA-962D-C2F5-8ABB33F76DC4}"/>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A893F649-D019-C962-EE07-EA14DE7FA353}"/>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599E51AD-6B02-459F-8371-AA589AC9CB46}"/>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CA0C63BB-97DF-71FF-AB38-061D39298A43}"/>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48A2CDCF-1B28-500C-D2AC-1CB8C1AA3C9C}"/>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FCC0BE02-6579-F4B5-A3E7-AE024099B44E}"/>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830E897B-3725-C16D-8951-8EDAD901ED11}"/>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0795C273-8422-EAA3-7A6C-C6AB09CE6722}"/>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D4AD6571-4EE3-9549-1D7C-373E2E00DB34}"/>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F76E576C-AF36-81C7-56C0-E0C12E1D8B82}"/>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444DE8B7-9C69-7645-5B1A-E1AC0C6E17EA}"/>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FA91C6FB-F1B7-E473-C5E6-86059BC78AF1}"/>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E460A2D5-0AB1-9274-77AF-4B383DFD41F4}"/>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587A36AD-1575-C031-A65A-5CD164F3063F}"/>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34035F45-664E-9F5D-64D0-8CFA5FE66F72}"/>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4F28AB9F-C1F7-C1E6-6980-3F686DD52D92}"/>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D5E334D3-7F3B-17EF-C90D-DB12DF423A00}"/>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BB4452A2-8386-F4C1-266F-EFF7077EB0FC}"/>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BC43F910-AD14-518B-8AE6-44FE705A9CAC}"/>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CA357575-F0ED-B1C1-02BD-886447DA9B2F}"/>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0285D98B-2DBE-CABB-4ACB-D21FA96D7EF0}"/>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2320E638-4939-AAF7-92B1-152DD77205F6}"/>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84734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a:extLst>
            <a:ext uri="{FF2B5EF4-FFF2-40B4-BE49-F238E27FC236}">
              <a16:creationId xmlns:a16="http://schemas.microsoft.com/office/drawing/2014/main" id="{FBFFD97A-9082-E1B6-50F8-FBC196164F69}"/>
            </a:ext>
          </a:extLst>
        </p:cNvPr>
        <p:cNvGrpSpPr/>
        <p:nvPr/>
      </p:nvGrpSpPr>
      <p:grpSpPr>
        <a:xfrm>
          <a:off x="0" y="0"/>
          <a:ext cx="0" cy="0"/>
          <a:chOff x="0" y="0"/>
          <a:chExt cx="0" cy="0"/>
        </a:xfrm>
      </p:grpSpPr>
      <p:sp>
        <p:nvSpPr>
          <p:cNvPr id="1096" name="Google Shape;1096;p27">
            <a:extLst>
              <a:ext uri="{FF2B5EF4-FFF2-40B4-BE49-F238E27FC236}">
                <a16:creationId xmlns:a16="http://schemas.microsoft.com/office/drawing/2014/main" id="{0A56CD93-64D6-FFA0-EE00-47B8DFB31F76}"/>
              </a:ext>
            </a:extLst>
          </p:cNvPr>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a:extLst>
              <a:ext uri="{FF2B5EF4-FFF2-40B4-BE49-F238E27FC236}">
                <a16:creationId xmlns:a16="http://schemas.microsoft.com/office/drawing/2014/main" id="{F6B15394-9F41-D6B9-0BFA-BF171DEDCB34}"/>
              </a:ext>
            </a:extLst>
          </p:cNvPr>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a:extLst>
              <a:ext uri="{FF2B5EF4-FFF2-40B4-BE49-F238E27FC236}">
                <a16:creationId xmlns:a16="http://schemas.microsoft.com/office/drawing/2014/main" id="{3BC70CBD-2063-9901-F155-710DE38C3A66}"/>
              </a:ext>
            </a:extLst>
          </p:cNvPr>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a:extLst>
              <a:ext uri="{FF2B5EF4-FFF2-40B4-BE49-F238E27FC236}">
                <a16:creationId xmlns:a16="http://schemas.microsoft.com/office/drawing/2014/main" id="{C657B701-6619-EA9D-B55A-C249948F6A0B}"/>
              </a:ext>
            </a:extLst>
          </p:cNvPr>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a:extLst>
              <a:ext uri="{FF2B5EF4-FFF2-40B4-BE49-F238E27FC236}">
                <a16:creationId xmlns:a16="http://schemas.microsoft.com/office/drawing/2014/main" id="{4D11C706-25B2-88E3-9F73-30B2510EFAB8}"/>
              </a:ext>
            </a:extLst>
          </p:cNvPr>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a:extLst>
              <a:ext uri="{FF2B5EF4-FFF2-40B4-BE49-F238E27FC236}">
                <a16:creationId xmlns:a16="http://schemas.microsoft.com/office/drawing/2014/main" id="{7DEDE6F9-95E4-A26B-BF41-4AA034AE552A}"/>
              </a:ext>
            </a:extLst>
          </p:cNvPr>
          <p:cNvSpPr txBox="1">
            <a:spLocks noGrp="1"/>
          </p:cNvSpPr>
          <p:nvPr>
            <p:ph type="title"/>
          </p:nvPr>
        </p:nvSpPr>
        <p:spPr>
          <a:xfrm>
            <a:off x="457142" y="1064540"/>
            <a:ext cx="8469351" cy="279600"/>
          </a:xfrm>
          <a:prstGeom prst="rect">
            <a:avLst/>
          </a:prstGeom>
        </p:spPr>
        <p:txBody>
          <a:bodyPr spcFirstLastPara="1" wrap="square" lIns="91425" tIns="91425" rIns="91425" bIns="91425" anchor="ctr" anchorCtr="0">
            <a:noAutofit/>
          </a:bodyPr>
          <a:lstStyle/>
          <a:p>
            <a:pPr lvl="0"/>
            <a:r>
              <a:rPr lang="pt-BR" sz="2400" dirty="0">
                <a:solidFill>
                  <a:schemeClr val="bg1"/>
                </a:solidFill>
                <a:latin typeface="Metropolis" panose="00000500000000000000" pitchFamily="50" charset="0"/>
              </a:rPr>
              <a:t>20. Quando Deus não executa seu julgamento sob aqueles que não se arrependem tão rapidamente quanto eu acho que deveria, isto realmente me incomoda e questiono Sua justiça. </a:t>
            </a:r>
            <a:endParaRPr sz="2400" dirty="0">
              <a:solidFill>
                <a:schemeClr val="bg1"/>
              </a:solidFill>
              <a:latin typeface="Metropolis" panose="00000500000000000000" pitchFamily="50" charset="0"/>
            </a:endParaRPr>
          </a:p>
        </p:txBody>
      </p:sp>
      <p:sp>
        <p:nvSpPr>
          <p:cNvPr id="1102" name="Google Shape;1102;p27">
            <a:extLst>
              <a:ext uri="{FF2B5EF4-FFF2-40B4-BE49-F238E27FC236}">
                <a16:creationId xmlns:a16="http://schemas.microsoft.com/office/drawing/2014/main" id="{AB86BFC4-5797-89E8-7A17-D1C7ACAD1749}"/>
              </a:ext>
            </a:extLst>
          </p:cNvPr>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RARAMENTE</a:t>
            </a:r>
          </a:p>
        </p:txBody>
      </p:sp>
      <p:sp>
        <p:nvSpPr>
          <p:cNvPr id="1104" name="Google Shape;1104;p27">
            <a:extLst>
              <a:ext uri="{FF2B5EF4-FFF2-40B4-BE49-F238E27FC236}">
                <a16:creationId xmlns:a16="http://schemas.microsoft.com/office/drawing/2014/main" id="{5F1DD2B9-E8FB-249C-D8A6-CC1532655DE0}"/>
              </a:ext>
            </a:extLst>
          </p:cNvPr>
          <p:cNvSpPr txBox="1"/>
          <p:nvPr/>
        </p:nvSpPr>
        <p:spPr>
          <a:xfrm>
            <a:off x="5033478" y="3939313"/>
            <a:ext cx="1965600" cy="51417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FREQUÊNCIA</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a:extLst>
              <a:ext uri="{FF2B5EF4-FFF2-40B4-BE49-F238E27FC236}">
                <a16:creationId xmlns:a16="http://schemas.microsoft.com/office/drawing/2014/main" id="{D5CE80F4-8EE3-8231-817A-1FFEEF4BAD47}"/>
              </a:ext>
            </a:extLst>
          </p:cNvPr>
          <p:cNvSpPr txBox="1"/>
          <p:nvPr/>
        </p:nvSpPr>
        <p:spPr>
          <a:xfrm>
            <a:off x="722591" y="3786014"/>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NUNCA</a:t>
            </a: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a:extLst>
              <a:ext uri="{FF2B5EF4-FFF2-40B4-BE49-F238E27FC236}">
                <a16:creationId xmlns:a16="http://schemas.microsoft.com/office/drawing/2014/main" id="{127AC555-4028-5B70-2F3C-F11C34B9873C}"/>
              </a:ext>
            </a:extLst>
          </p:cNvPr>
          <p:cNvSpPr txBox="1"/>
          <p:nvPr/>
        </p:nvSpPr>
        <p:spPr>
          <a:xfrm>
            <a:off x="3600936" y="3681290"/>
            <a:ext cx="1965600" cy="91196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DE VEZ</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EM QUANDO</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a:extLst>
              <a:ext uri="{FF2B5EF4-FFF2-40B4-BE49-F238E27FC236}">
                <a16:creationId xmlns:a16="http://schemas.microsoft.com/office/drawing/2014/main" id="{556C06C2-DB5C-4A0A-436E-E2A1F27A40EF}"/>
              </a:ext>
            </a:extLst>
          </p:cNvPr>
          <p:cNvSpPr txBox="1"/>
          <p:nvPr/>
        </p:nvSpPr>
        <p:spPr>
          <a:xfrm>
            <a:off x="6509127" y="3970550"/>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SEMPRE</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a:extLst>
              <a:ext uri="{FF2B5EF4-FFF2-40B4-BE49-F238E27FC236}">
                <a16:creationId xmlns:a16="http://schemas.microsoft.com/office/drawing/2014/main" id="{CDEA212E-4769-2A2C-97B1-1ED2FAD36D2F}"/>
              </a:ext>
            </a:extLst>
          </p:cNvPr>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a:extLst>
              <a:ext uri="{FF2B5EF4-FFF2-40B4-BE49-F238E27FC236}">
                <a16:creationId xmlns:a16="http://schemas.microsoft.com/office/drawing/2014/main" id="{F1EFA0D4-E73F-880A-C3EB-0B9A86E8C61C}"/>
              </a:ext>
            </a:extLst>
          </p:cNvPr>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a:extLst>
              <a:ext uri="{FF2B5EF4-FFF2-40B4-BE49-F238E27FC236}">
                <a16:creationId xmlns:a16="http://schemas.microsoft.com/office/drawing/2014/main" id="{CC55136D-BB52-D3D3-E561-A9CAA1AF09A0}"/>
              </a:ext>
            </a:extLst>
          </p:cNvPr>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a:extLst>
              <a:ext uri="{FF2B5EF4-FFF2-40B4-BE49-F238E27FC236}">
                <a16:creationId xmlns:a16="http://schemas.microsoft.com/office/drawing/2014/main" id="{3F8E0A9A-750A-585F-FD01-51EEA57B9BFE}"/>
              </a:ext>
            </a:extLst>
          </p:cNvPr>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a:extLst>
              <a:ext uri="{FF2B5EF4-FFF2-40B4-BE49-F238E27FC236}">
                <a16:creationId xmlns:a16="http://schemas.microsoft.com/office/drawing/2014/main" id="{66054E04-50EB-36B2-3AB5-6BCA1DE14F0C}"/>
              </a:ext>
            </a:extLst>
          </p:cNvPr>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a:extLst>
              <a:ext uri="{FF2B5EF4-FFF2-40B4-BE49-F238E27FC236}">
                <a16:creationId xmlns:a16="http://schemas.microsoft.com/office/drawing/2014/main" id="{26A0F3D0-2B61-F8E1-DF91-DE92381F04BB}"/>
              </a:ext>
            </a:extLst>
          </p:cNvPr>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a:extLst>
              <a:ext uri="{FF2B5EF4-FFF2-40B4-BE49-F238E27FC236}">
                <a16:creationId xmlns:a16="http://schemas.microsoft.com/office/drawing/2014/main" id="{E7BB4EB6-9BE5-7875-A4EA-DDA9966CF6EA}"/>
              </a:ext>
            </a:extLst>
          </p:cNvPr>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a:extLst>
              <a:ext uri="{FF2B5EF4-FFF2-40B4-BE49-F238E27FC236}">
                <a16:creationId xmlns:a16="http://schemas.microsoft.com/office/drawing/2014/main" id="{062EC468-0D8E-DA89-3DD6-E8BB5D22C838}"/>
              </a:ext>
            </a:extLst>
          </p:cNvPr>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a:extLst>
              <a:ext uri="{FF2B5EF4-FFF2-40B4-BE49-F238E27FC236}">
                <a16:creationId xmlns:a16="http://schemas.microsoft.com/office/drawing/2014/main" id="{54F87000-62CC-55B9-3077-E7A096B20B7F}"/>
              </a:ext>
            </a:extLst>
          </p:cNvPr>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a:extLst>
              <a:ext uri="{FF2B5EF4-FFF2-40B4-BE49-F238E27FC236}">
                <a16:creationId xmlns:a16="http://schemas.microsoft.com/office/drawing/2014/main" id="{EFB384F6-7823-B188-3DE5-357727BDB445}"/>
              </a:ext>
            </a:extLst>
          </p:cNvPr>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a:extLst>
              <a:ext uri="{FF2B5EF4-FFF2-40B4-BE49-F238E27FC236}">
                <a16:creationId xmlns:a16="http://schemas.microsoft.com/office/drawing/2014/main" id="{A56CFB04-2763-0F85-4EBA-BBF813703808}"/>
              </a:ext>
            </a:extLst>
          </p:cNvPr>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a:extLst>
              <a:ext uri="{FF2B5EF4-FFF2-40B4-BE49-F238E27FC236}">
                <a16:creationId xmlns:a16="http://schemas.microsoft.com/office/drawing/2014/main" id="{EB9653CF-EB4D-6D2F-7A2E-B56A6B508217}"/>
              </a:ext>
            </a:extLst>
          </p:cNvPr>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a:extLst>
              <a:ext uri="{FF2B5EF4-FFF2-40B4-BE49-F238E27FC236}">
                <a16:creationId xmlns:a16="http://schemas.microsoft.com/office/drawing/2014/main" id="{EBD8148E-FAA2-76E8-FE12-67CCC5D199E3}"/>
              </a:ext>
            </a:extLst>
          </p:cNvPr>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a:extLst>
              <a:ext uri="{FF2B5EF4-FFF2-40B4-BE49-F238E27FC236}">
                <a16:creationId xmlns:a16="http://schemas.microsoft.com/office/drawing/2014/main" id="{2A41D313-18AA-758F-C52B-10521C33B318}"/>
              </a:ext>
            </a:extLst>
          </p:cNvPr>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a:extLst>
              <a:ext uri="{FF2B5EF4-FFF2-40B4-BE49-F238E27FC236}">
                <a16:creationId xmlns:a16="http://schemas.microsoft.com/office/drawing/2014/main" id="{CF60484E-775A-9B6F-6D6E-65D2BC42DFE8}"/>
              </a:ext>
            </a:extLst>
          </p:cNvPr>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a:extLst>
              <a:ext uri="{FF2B5EF4-FFF2-40B4-BE49-F238E27FC236}">
                <a16:creationId xmlns:a16="http://schemas.microsoft.com/office/drawing/2014/main" id="{8EDD8E87-CCE0-804A-78AF-A043EA8D8FE6}"/>
              </a:ext>
            </a:extLst>
          </p:cNvPr>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a:extLst>
              <a:ext uri="{FF2B5EF4-FFF2-40B4-BE49-F238E27FC236}">
                <a16:creationId xmlns:a16="http://schemas.microsoft.com/office/drawing/2014/main" id="{57530EBC-1905-FB62-21D2-6A77BEAE90A4}"/>
              </a:ext>
            </a:extLst>
          </p:cNvPr>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a:extLst>
              <a:ext uri="{FF2B5EF4-FFF2-40B4-BE49-F238E27FC236}">
                <a16:creationId xmlns:a16="http://schemas.microsoft.com/office/drawing/2014/main" id="{30D25C7E-B8A4-5CAE-75CE-10641D1908D5}"/>
              </a:ext>
            </a:extLst>
          </p:cNvPr>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a:extLst>
              <a:ext uri="{FF2B5EF4-FFF2-40B4-BE49-F238E27FC236}">
                <a16:creationId xmlns:a16="http://schemas.microsoft.com/office/drawing/2014/main" id="{9F340476-2C69-4AC1-7C95-A73DC08B1757}"/>
              </a:ext>
            </a:extLst>
          </p:cNvPr>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a:extLst>
              <a:ext uri="{FF2B5EF4-FFF2-40B4-BE49-F238E27FC236}">
                <a16:creationId xmlns:a16="http://schemas.microsoft.com/office/drawing/2014/main" id="{04448AF5-0CB2-C2DB-21E9-7CB0D3812B9F}"/>
              </a:ext>
            </a:extLst>
          </p:cNvPr>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a:extLst>
              <a:ext uri="{FF2B5EF4-FFF2-40B4-BE49-F238E27FC236}">
                <a16:creationId xmlns:a16="http://schemas.microsoft.com/office/drawing/2014/main" id="{9CF0837D-EA7A-212F-CE42-24C035C89DA3}"/>
              </a:ext>
            </a:extLst>
          </p:cNvPr>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a:extLst>
              <a:ext uri="{FF2B5EF4-FFF2-40B4-BE49-F238E27FC236}">
                <a16:creationId xmlns:a16="http://schemas.microsoft.com/office/drawing/2014/main" id="{8FE996EB-D51B-0C15-A327-E2133F4AD9FA}"/>
              </a:ext>
            </a:extLst>
          </p:cNvPr>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a:extLst>
              <a:ext uri="{FF2B5EF4-FFF2-40B4-BE49-F238E27FC236}">
                <a16:creationId xmlns:a16="http://schemas.microsoft.com/office/drawing/2014/main" id="{4AEA8ADC-068C-0D0B-795E-1BF2E215282B}"/>
              </a:ext>
            </a:extLst>
          </p:cNvPr>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a:extLst>
              <a:ext uri="{FF2B5EF4-FFF2-40B4-BE49-F238E27FC236}">
                <a16:creationId xmlns:a16="http://schemas.microsoft.com/office/drawing/2014/main" id="{D07A5E3C-4FC5-EEFC-6A37-F284B84E5855}"/>
              </a:ext>
            </a:extLst>
          </p:cNvPr>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a:extLst>
              <a:ext uri="{FF2B5EF4-FFF2-40B4-BE49-F238E27FC236}">
                <a16:creationId xmlns:a16="http://schemas.microsoft.com/office/drawing/2014/main" id="{AC0294D9-F9E3-B202-F7AF-5E03349C84C9}"/>
              </a:ext>
            </a:extLst>
          </p:cNvPr>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a:extLst>
              <a:ext uri="{FF2B5EF4-FFF2-40B4-BE49-F238E27FC236}">
                <a16:creationId xmlns:a16="http://schemas.microsoft.com/office/drawing/2014/main" id="{E7086C41-7A26-0664-7152-BE9FF52ADE3A}"/>
              </a:ext>
            </a:extLst>
          </p:cNvPr>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a:extLst>
              <a:ext uri="{FF2B5EF4-FFF2-40B4-BE49-F238E27FC236}">
                <a16:creationId xmlns:a16="http://schemas.microsoft.com/office/drawing/2014/main" id="{211DB14C-2B21-5953-9729-586C04025F69}"/>
              </a:ext>
            </a:extLst>
          </p:cNvPr>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a:extLst>
              <a:ext uri="{FF2B5EF4-FFF2-40B4-BE49-F238E27FC236}">
                <a16:creationId xmlns:a16="http://schemas.microsoft.com/office/drawing/2014/main" id="{C2D58EF1-4A1E-BAC5-7D21-0665051D4FD0}"/>
              </a:ext>
            </a:extLst>
          </p:cNvPr>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a:extLst>
              <a:ext uri="{FF2B5EF4-FFF2-40B4-BE49-F238E27FC236}">
                <a16:creationId xmlns:a16="http://schemas.microsoft.com/office/drawing/2014/main" id="{CFD2E879-ADB5-94FD-FF2C-A4A6252C94ED}"/>
              </a:ext>
            </a:extLst>
          </p:cNvPr>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a:extLst>
              <a:ext uri="{FF2B5EF4-FFF2-40B4-BE49-F238E27FC236}">
                <a16:creationId xmlns:a16="http://schemas.microsoft.com/office/drawing/2014/main" id="{D7067CD2-39DD-8A60-20E4-1514F642CD1A}"/>
              </a:ext>
            </a:extLst>
          </p:cNvPr>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a:extLst>
              <a:ext uri="{FF2B5EF4-FFF2-40B4-BE49-F238E27FC236}">
                <a16:creationId xmlns:a16="http://schemas.microsoft.com/office/drawing/2014/main" id="{504ADFAE-DAD3-FB9D-384E-FD01C229EB15}"/>
              </a:ext>
            </a:extLst>
          </p:cNvPr>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a:extLst>
              <a:ext uri="{FF2B5EF4-FFF2-40B4-BE49-F238E27FC236}">
                <a16:creationId xmlns:a16="http://schemas.microsoft.com/office/drawing/2014/main" id="{3D5F05E7-6090-47BF-5D6B-7C867CBEA1D7}"/>
              </a:ext>
            </a:extLst>
          </p:cNvPr>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a:extLst>
              <a:ext uri="{FF2B5EF4-FFF2-40B4-BE49-F238E27FC236}">
                <a16:creationId xmlns:a16="http://schemas.microsoft.com/office/drawing/2014/main" id="{E0B78C8B-CB08-5F82-9BDC-623D7F4F83F4}"/>
              </a:ext>
            </a:extLst>
          </p:cNvPr>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a:extLst>
              <a:ext uri="{FF2B5EF4-FFF2-40B4-BE49-F238E27FC236}">
                <a16:creationId xmlns:a16="http://schemas.microsoft.com/office/drawing/2014/main" id="{98ECD2C9-A0B0-C5E0-EF7F-C06911050CB6}"/>
              </a:ext>
            </a:extLst>
          </p:cNvPr>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a:extLst>
              <a:ext uri="{FF2B5EF4-FFF2-40B4-BE49-F238E27FC236}">
                <a16:creationId xmlns:a16="http://schemas.microsoft.com/office/drawing/2014/main" id="{72880264-0704-5B5E-45C2-1695B21688C9}"/>
              </a:ext>
            </a:extLst>
          </p:cNvPr>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a:extLst>
              <a:ext uri="{FF2B5EF4-FFF2-40B4-BE49-F238E27FC236}">
                <a16:creationId xmlns:a16="http://schemas.microsoft.com/office/drawing/2014/main" id="{696C1EAC-6B6B-5E0B-D1D1-4FBC424821B7}"/>
              </a:ext>
            </a:extLst>
          </p:cNvPr>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a:extLst>
              <a:ext uri="{FF2B5EF4-FFF2-40B4-BE49-F238E27FC236}">
                <a16:creationId xmlns:a16="http://schemas.microsoft.com/office/drawing/2014/main" id="{28BA10ED-2805-5E64-6ADE-619F1F470152}"/>
              </a:ext>
            </a:extLst>
          </p:cNvPr>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a:extLst>
              <a:ext uri="{FF2B5EF4-FFF2-40B4-BE49-F238E27FC236}">
                <a16:creationId xmlns:a16="http://schemas.microsoft.com/office/drawing/2014/main" id="{F82B62B5-FE63-8ECB-ED14-D8468DF75056}"/>
              </a:ext>
            </a:extLst>
          </p:cNvPr>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a:extLst>
              <a:ext uri="{FF2B5EF4-FFF2-40B4-BE49-F238E27FC236}">
                <a16:creationId xmlns:a16="http://schemas.microsoft.com/office/drawing/2014/main" id="{80C5CCD1-289E-BFBB-5B1F-83476A943078}"/>
              </a:ext>
            </a:extLst>
          </p:cNvPr>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a:extLst>
              <a:ext uri="{FF2B5EF4-FFF2-40B4-BE49-F238E27FC236}">
                <a16:creationId xmlns:a16="http://schemas.microsoft.com/office/drawing/2014/main" id="{11C40C4A-EC84-F0DF-34F7-F680A4FE5785}"/>
              </a:ext>
            </a:extLst>
          </p:cNvPr>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a:extLst>
              <a:ext uri="{FF2B5EF4-FFF2-40B4-BE49-F238E27FC236}">
                <a16:creationId xmlns:a16="http://schemas.microsoft.com/office/drawing/2014/main" id="{59D37B01-5F26-9655-597C-9EEAC2560933}"/>
              </a:ext>
            </a:extLst>
          </p:cNvPr>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a:extLst>
              <a:ext uri="{FF2B5EF4-FFF2-40B4-BE49-F238E27FC236}">
                <a16:creationId xmlns:a16="http://schemas.microsoft.com/office/drawing/2014/main" id="{71D64609-35E2-C69F-7080-02A6DC0A3F0E}"/>
              </a:ext>
            </a:extLst>
          </p:cNvPr>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a:extLst>
              <a:ext uri="{FF2B5EF4-FFF2-40B4-BE49-F238E27FC236}">
                <a16:creationId xmlns:a16="http://schemas.microsoft.com/office/drawing/2014/main" id="{D89FB89C-D4DA-37B5-46C6-5C1D5B772926}"/>
              </a:ext>
            </a:extLst>
          </p:cNvPr>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a:extLst>
              <a:ext uri="{FF2B5EF4-FFF2-40B4-BE49-F238E27FC236}">
                <a16:creationId xmlns:a16="http://schemas.microsoft.com/office/drawing/2014/main" id="{1DE893FA-FBED-BF73-0607-3AE84F066151}"/>
              </a:ext>
            </a:extLst>
          </p:cNvPr>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a:extLst>
              <a:ext uri="{FF2B5EF4-FFF2-40B4-BE49-F238E27FC236}">
                <a16:creationId xmlns:a16="http://schemas.microsoft.com/office/drawing/2014/main" id="{73A318C5-60EF-9570-DD30-22AF5A5AA42A}"/>
              </a:ext>
            </a:extLst>
          </p:cNvPr>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a:extLst>
              <a:ext uri="{FF2B5EF4-FFF2-40B4-BE49-F238E27FC236}">
                <a16:creationId xmlns:a16="http://schemas.microsoft.com/office/drawing/2014/main" id="{212039CA-7B4D-BF83-DAC8-7FC6529B369A}"/>
              </a:ext>
            </a:extLst>
          </p:cNvPr>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a:extLst>
              <a:ext uri="{FF2B5EF4-FFF2-40B4-BE49-F238E27FC236}">
                <a16:creationId xmlns:a16="http://schemas.microsoft.com/office/drawing/2014/main" id="{36793964-C5F7-D073-C8A8-5BEF8BBDCCAE}"/>
              </a:ext>
            </a:extLst>
          </p:cNvPr>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a:extLst>
              <a:ext uri="{FF2B5EF4-FFF2-40B4-BE49-F238E27FC236}">
                <a16:creationId xmlns:a16="http://schemas.microsoft.com/office/drawing/2014/main" id="{EFE29260-7B62-FDCB-D818-8DC47602EC30}"/>
              </a:ext>
            </a:extLst>
          </p:cNvPr>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a:extLst>
              <a:ext uri="{FF2B5EF4-FFF2-40B4-BE49-F238E27FC236}">
                <a16:creationId xmlns:a16="http://schemas.microsoft.com/office/drawing/2014/main" id="{5BDF2BD1-6A58-3666-D7F3-B1128B4A5CE9}"/>
              </a:ext>
            </a:extLst>
          </p:cNvPr>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a:extLst>
              <a:ext uri="{FF2B5EF4-FFF2-40B4-BE49-F238E27FC236}">
                <a16:creationId xmlns:a16="http://schemas.microsoft.com/office/drawing/2014/main" id="{5480558E-6437-D4B0-2076-19C95D672718}"/>
              </a:ext>
            </a:extLst>
          </p:cNvPr>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a:extLst>
              <a:ext uri="{FF2B5EF4-FFF2-40B4-BE49-F238E27FC236}">
                <a16:creationId xmlns:a16="http://schemas.microsoft.com/office/drawing/2014/main" id="{CC36F9AF-CFD4-5B83-2680-9CA6479515E2}"/>
              </a:ext>
            </a:extLst>
          </p:cNvPr>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a:extLst>
              <a:ext uri="{FF2B5EF4-FFF2-40B4-BE49-F238E27FC236}">
                <a16:creationId xmlns:a16="http://schemas.microsoft.com/office/drawing/2014/main" id="{6A046AC0-1790-C3E2-743B-909987766999}"/>
              </a:ext>
            </a:extLst>
          </p:cNvPr>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a:extLst>
              <a:ext uri="{FF2B5EF4-FFF2-40B4-BE49-F238E27FC236}">
                <a16:creationId xmlns:a16="http://schemas.microsoft.com/office/drawing/2014/main" id="{C717085A-71F4-81FC-F498-F4A74687ECD8}"/>
              </a:ext>
            </a:extLst>
          </p:cNvPr>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a:extLst>
              <a:ext uri="{FF2B5EF4-FFF2-40B4-BE49-F238E27FC236}">
                <a16:creationId xmlns:a16="http://schemas.microsoft.com/office/drawing/2014/main" id="{0D2B9B0F-FD85-E184-A898-1B55B87DBF90}"/>
              </a:ext>
            </a:extLst>
          </p:cNvPr>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a:extLst>
              <a:ext uri="{FF2B5EF4-FFF2-40B4-BE49-F238E27FC236}">
                <a16:creationId xmlns:a16="http://schemas.microsoft.com/office/drawing/2014/main" id="{5F97C54F-7EF8-0FBE-F764-5AE9869B3442}"/>
              </a:ext>
            </a:extLst>
          </p:cNvPr>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a:extLst>
              <a:ext uri="{FF2B5EF4-FFF2-40B4-BE49-F238E27FC236}">
                <a16:creationId xmlns:a16="http://schemas.microsoft.com/office/drawing/2014/main" id="{F8795CEB-B302-A008-D066-8D6B63FEECAE}"/>
              </a:ext>
            </a:extLst>
          </p:cNvPr>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a:extLst>
              <a:ext uri="{FF2B5EF4-FFF2-40B4-BE49-F238E27FC236}">
                <a16:creationId xmlns:a16="http://schemas.microsoft.com/office/drawing/2014/main" id="{7AD8E88E-41A9-5CD0-D657-76333AC4BF7D}"/>
              </a:ext>
            </a:extLst>
          </p:cNvPr>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a:extLst>
              <a:ext uri="{FF2B5EF4-FFF2-40B4-BE49-F238E27FC236}">
                <a16:creationId xmlns:a16="http://schemas.microsoft.com/office/drawing/2014/main" id="{079B6BD4-C170-DFE1-043A-BD4D6540BCC1}"/>
              </a:ext>
            </a:extLst>
          </p:cNvPr>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a:extLst>
              <a:ext uri="{FF2B5EF4-FFF2-40B4-BE49-F238E27FC236}">
                <a16:creationId xmlns:a16="http://schemas.microsoft.com/office/drawing/2014/main" id="{03D1D664-47B0-A501-202D-D895F1A617B9}"/>
              </a:ext>
            </a:extLst>
          </p:cNvPr>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a:extLst>
              <a:ext uri="{FF2B5EF4-FFF2-40B4-BE49-F238E27FC236}">
                <a16:creationId xmlns:a16="http://schemas.microsoft.com/office/drawing/2014/main" id="{0D5B92D9-3EAC-8C79-8DFB-1771FF32E177}"/>
              </a:ext>
            </a:extLst>
          </p:cNvPr>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a:extLst>
              <a:ext uri="{FF2B5EF4-FFF2-40B4-BE49-F238E27FC236}">
                <a16:creationId xmlns:a16="http://schemas.microsoft.com/office/drawing/2014/main" id="{F05878DD-95AE-FBAA-7681-D49560B5EE41}"/>
              </a:ext>
            </a:extLst>
          </p:cNvPr>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a:extLst>
              <a:ext uri="{FF2B5EF4-FFF2-40B4-BE49-F238E27FC236}">
                <a16:creationId xmlns:a16="http://schemas.microsoft.com/office/drawing/2014/main" id="{E12909A3-0777-72B3-24D5-278A4A863C66}"/>
              </a:ext>
            </a:extLst>
          </p:cNvPr>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a:extLst>
              <a:ext uri="{FF2B5EF4-FFF2-40B4-BE49-F238E27FC236}">
                <a16:creationId xmlns:a16="http://schemas.microsoft.com/office/drawing/2014/main" id="{EFE0AD6A-C906-58BC-C980-07B56761A2A9}"/>
              </a:ext>
            </a:extLst>
          </p:cNvPr>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a:extLst>
              <a:ext uri="{FF2B5EF4-FFF2-40B4-BE49-F238E27FC236}">
                <a16:creationId xmlns:a16="http://schemas.microsoft.com/office/drawing/2014/main" id="{AE54B07F-9ED3-B959-A75F-FC1F4494A523}"/>
              </a:ext>
            </a:extLst>
          </p:cNvPr>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a:extLst>
              <a:ext uri="{FF2B5EF4-FFF2-40B4-BE49-F238E27FC236}">
                <a16:creationId xmlns:a16="http://schemas.microsoft.com/office/drawing/2014/main" id="{D0DF47CB-F3AB-39B2-07DA-5A4BA8609FDB}"/>
              </a:ext>
            </a:extLst>
          </p:cNvPr>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a:extLst>
              <a:ext uri="{FF2B5EF4-FFF2-40B4-BE49-F238E27FC236}">
                <a16:creationId xmlns:a16="http://schemas.microsoft.com/office/drawing/2014/main" id="{0733BA5E-685C-B4CE-D3D5-B78F81C8D79A}"/>
              </a:ext>
            </a:extLst>
          </p:cNvPr>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a:extLst>
              <a:ext uri="{FF2B5EF4-FFF2-40B4-BE49-F238E27FC236}">
                <a16:creationId xmlns:a16="http://schemas.microsoft.com/office/drawing/2014/main" id="{A5C3EDE3-ECDA-8876-A4E7-17EB1E5C938E}"/>
              </a:ext>
            </a:extLst>
          </p:cNvPr>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a:extLst>
              <a:ext uri="{FF2B5EF4-FFF2-40B4-BE49-F238E27FC236}">
                <a16:creationId xmlns:a16="http://schemas.microsoft.com/office/drawing/2014/main" id="{DE912BEE-EEDB-285F-5773-B9B3E68BBF0A}"/>
              </a:ext>
            </a:extLst>
          </p:cNvPr>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a:extLst>
              <a:ext uri="{FF2B5EF4-FFF2-40B4-BE49-F238E27FC236}">
                <a16:creationId xmlns:a16="http://schemas.microsoft.com/office/drawing/2014/main" id="{C07B41C5-946C-D710-FD2C-129F327E6EE9}"/>
              </a:ext>
            </a:extLst>
          </p:cNvPr>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a:extLst>
              <a:ext uri="{FF2B5EF4-FFF2-40B4-BE49-F238E27FC236}">
                <a16:creationId xmlns:a16="http://schemas.microsoft.com/office/drawing/2014/main" id="{C60512AF-5168-F262-A4AD-8651A6B03624}"/>
              </a:ext>
            </a:extLst>
          </p:cNvPr>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a:extLst>
              <a:ext uri="{FF2B5EF4-FFF2-40B4-BE49-F238E27FC236}">
                <a16:creationId xmlns:a16="http://schemas.microsoft.com/office/drawing/2014/main" id="{FA48FA30-FEF0-F576-DF62-2C97EBE6E03C}"/>
              </a:ext>
            </a:extLst>
          </p:cNvPr>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a:extLst>
              <a:ext uri="{FF2B5EF4-FFF2-40B4-BE49-F238E27FC236}">
                <a16:creationId xmlns:a16="http://schemas.microsoft.com/office/drawing/2014/main" id="{86FE06D0-6CC8-0DCC-0085-88641F173549}"/>
              </a:ext>
            </a:extLst>
          </p:cNvPr>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a:extLst>
              <a:ext uri="{FF2B5EF4-FFF2-40B4-BE49-F238E27FC236}">
                <a16:creationId xmlns:a16="http://schemas.microsoft.com/office/drawing/2014/main" id="{1AA25372-9953-A698-2DAC-5CDDA2D608B1}"/>
              </a:ext>
            </a:extLst>
          </p:cNvPr>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a:extLst>
              <a:ext uri="{FF2B5EF4-FFF2-40B4-BE49-F238E27FC236}">
                <a16:creationId xmlns:a16="http://schemas.microsoft.com/office/drawing/2014/main" id="{9DE7211F-729F-FFA4-BA51-2E34865A351E}"/>
              </a:ext>
            </a:extLst>
          </p:cNvPr>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a:extLst>
              <a:ext uri="{FF2B5EF4-FFF2-40B4-BE49-F238E27FC236}">
                <a16:creationId xmlns:a16="http://schemas.microsoft.com/office/drawing/2014/main" id="{D43CB9B2-593D-F40D-4020-F48B3F98E6D9}"/>
              </a:ext>
            </a:extLst>
          </p:cNvPr>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a:extLst>
              <a:ext uri="{FF2B5EF4-FFF2-40B4-BE49-F238E27FC236}">
                <a16:creationId xmlns:a16="http://schemas.microsoft.com/office/drawing/2014/main" id="{D4913170-A1F9-0651-C956-5BA4B81BBE09}"/>
              </a:ext>
            </a:extLst>
          </p:cNvPr>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a:extLst>
              <a:ext uri="{FF2B5EF4-FFF2-40B4-BE49-F238E27FC236}">
                <a16:creationId xmlns:a16="http://schemas.microsoft.com/office/drawing/2014/main" id="{AAD62809-5862-BA42-2C25-702B513CFADA}"/>
              </a:ext>
            </a:extLst>
          </p:cNvPr>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a:extLst>
              <a:ext uri="{FF2B5EF4-FFF2-40B4-BE49-F238E27FC236}">
                <a16:creationId xmlns:a16="http://schemas.microsoft.com/office/drawing/2014/main" id="{028C5506-F3B3-BECB-BD1F-C4CEA1785A88}"/>
              </a:ext>
            </a:extLst>
          </p:cNvPr>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a:extLst>
              <a:ext uri="{FF2B5EF4-FFF2-40B4-BE49-F238E27FC236}">
                <a16:creationId xmlns:a16="http://schemas.microsoft.com/office/drawing/2014/main" id="{9224C2E9-DF0D-9CF4-530B-B3F32E8607DE}"/>
              </a:ext>
            </a:extLst>
          </p:cNvPr>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a:extLst>
              <a:ext uri="{FF2B5EF4-FFF2-40B4-BE49-F238E27FC236}">
                <a16:creationId xmlns:a16="http://schemas.microsoft.com/office/drawing/2014/main" id="{C5021E95-159A-F06B-863A-0912D0DEFCF5}"/>
              </a:ext>
            </a:extLst>
          </p:cNvPr>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a:extLst>
              <a:ext uri="{FF2B5EF4-FFF2-40B4-BE49-F238E27FC236}">
                <a16:creationId xmlns:a16="http://schemas.microsoft.com/office/drawing/2014/main" id="{370CF94C-CBE1-878B-1F4B-5ED54882F7FD}"/>
              </a:ext>
            </a:extLst>
          </p:cNvPr>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a:extLst>
              <a:ext uri="{FF2B5EF4-FFF2-40B4-BE49-F238E27FC236}">
                <a16:creationId xmlns:a16="http://schemas.microsoft.com/office/drawing/2014/main" id="{E58C29E0-631E-2E5B-837D-225446416C96}"/>
              </a:ext>
            </a:extLst>
          </p:cNvPr>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a:extLst>
              <a:ext uri="{FF2B5EF4-FFF2-40B4-BE49-F238E27FC236}">
                <a16:creationId xmlns:a16="http://schemas.microsoft.com/office/drawing/2014/main" id="{C418FC98-B57B-1A00-23F9-CE39D5DD5A66}"/>
              </a:ext>
            </a:extLst>
          </p:cNvPr>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a:extLst>
              <a:ext uri="{FF2B5EF4-FFF2-40B4-BE49-F238E27FC236}">
                <a16:creationId xmlns:a16="http://schemas.microsoft.com/office/drawing/2014/main" id="{C2E096FF-C23A-2DA6-3AE1-2C7D99DE260A}"/>
              </a:ext>
            </a:extLst>
          </p:cNvPr>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a:extLst>
              <a:ext uri="{FF2B5EF4-FFF2-40B4-BE49-F238E27FC236}">
                <a16:creationId xmlns:a16="http://schemas.microsoft.com/office/drawing/2014/main" id="{B6766C72-FE86-56F6-D049-C9D27137E2F7}"/>
              </a:ext>
            </a:extLst>
          </p:cNvPr>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a:extLst>
              <a:ext uri="{FF2B5EF4-FFF2-40B4-BE49-F238E27FC236}">
                <a16:creationId xmlns:a16="http://schemas.microsoft.com/office/drawing/2014/main" id="{C136FD84-8F3C-6095-C741-95BCCE74BFD3}"/>
              </a:ext>
            </a:extLst>
          </p:cNvPr>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a:extLst>
              <a:ext uri="{FF2B5EF4-FFF2-40B4-BE49-F238E27FC236}">
                <a16:creationId xmlns:a16="http://schemas.microsoft.com/office/drawing/2014/main" id="{11672358-69EA-93E4-2172-C1B66067A6AD}"/>
              </a:ext>
            </a:extLst>
          </p:cNvPr>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a:extLst>
              <a:ext uri="{FF2B5EF4-FFF2-40B4-BE49-F238E27FC236}">
                <a16:creationId xmlns:a16="http://schemas.microsoft.com/office/drawing/2014/main" id="{B2C699F6-59BB-DFD2-F924-C816C7C47CFE}"/>
              </a:ext>
            </a:extLst>
          </p:cNvPr>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a:extLst>
              <a:ext uri="{FF2B5EF4-FFF2-40B4-BE49-F238E27FC236}">
                <a16:creationId xmlns:a16="http://schemas.microsoft.com/office/drawing/2014/main" id="{631FEE85-957A-F50D-4B27-C1EEB13079DA}"/>
              </a:ext>
            </a:extLst>
          </p:cNvPr>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a:extLst>
              <a:ext uri="{FF2B5EF4-FFF2-40B4-BE49-F238E27FC236}">
                <a16:creationId xmlns:a16="http://schemas.microsoft.com/office/drawing/2014/main" id="{F6B71442-F448-94CB-5CCE-1903A3670864}"/>
              </a:ext>
            </a:extLst>
          </p:cNvPr>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a:extLst>
              <a:ext uri="{FF2B5EF4-FFF2-40B4-BE49-F238E27FC236}">
                <a16:creationId xmlns:a16="http://schemas.microsoft.com/office/drawing/2014/main" id="{0986999D-2A38-97D9-6FF6-03899D53CDA2}"/>
              </a:ext>
            </a:extLst>
          </p:cNvPr>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a:extLst>
              <a:ext uri="{FF2B5EF4-FFF2-40B4-BE49-F238E27FC236}">
                <a16:creationId xmlns:a16="http://schemas.microsoft.com/office/drawing/2014/main" id="{63F49504-B899-0ACB-45F7-7699C0A6F78C}"/>
              </a:ext>
            </a:extLst>
          </p:cNvPr>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a:extLst>
              <a:ext uri="{FF2B5EF4-FFF2-40B4-BE49-F238E27FC236}">
                <a16:creationId xmlns:a16="http://schemas.microsoft.com/office/drawing/2014/main" id="{51DF6C7F-6F0F-C77E-8E40-C43FF895F3A8}"/>
              </a:ext>
            </a:extLst>
          </p:cNvPr>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a:extLst>
              <a:ext uri="{FF2B5EF4-FFF2-40B4-BE49-F238E27FC236}">
                <a16:creationId xmlns:a16="http://schemas.microsoft.com/office/drawing/2014/main" id="{5800DE5B-D664-BAA4-4F77-8DF64A19155E}"/>
              </a:ext>
            </a:extLst>
          </p:cNvPr>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a:extLst>
              <a:ext uri="{FF2B5EF4-FFF2-40B4-BE49-F238E27FC236}">
                <a16:creationId xmlns:a16="http://schemas.microsoft.com/office/drawing/2014/main" id="{D867FBB1-D2B1-8513-1404-68EBF52412DE}"/>
              </a:ext>
            </a:extLst>
          </p:cNvPr>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a:extLst>
              <a:ext uri="{FF2B5EF4-FFF2-40B4-BE49-F238E27FC236}">
                <a16:creationId xmlns:a16="http://schemas.microsoft.com/office/drawing/2014/main" id="{882A83FD-5442-FB42-5335-C2BA71258F6E}"/>
              </a:ext>
            </a:extLst>
          </p:cNvPr>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a:extLst>
              <a:ext uri="{FF2B5EF4-FFF2-40B4-BE49-F238E27FC236}">
                <a16:creationId xmlns:a16="http://schemas.microsoft.com/office/drawing/2014/main" id="{AC6CCF17-FCC7-4AC8-B31F-AB42AF978680}"/>
              </a:ext>
            </a:extLst>
          </p:cNvPr>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a:extLst>
              <a:ext uri="{FF2B5EF4-FFF2-40B4-BE49-F238E27FC236}">
                <a16:creationId xmlns:a16="http://schemas.microsoft.com/office/drawing/2014/main" id="{17086153-B99D-1AA0-6A25-27EB3946371E}"/>
              </a:ext>
            </a:extLst>
          </p:cNvPr>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a:extLst>
              <a:ext uri="{FF2B5EF4-FFF2-40B4-BE49-F238E27FC236}">
                <a16:creationId xmlns:a16="http://schemas.microsoft.com/office/drawing/2014/main" id="{6588B053-1DB2-369E-4903-E6C0FC4C3A8B}"/>
              </a:ext>
            </a:extLst>
          </p:cNvPr>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a:extLst>
              <a:ext uri="{FF2B5EF4-FFF2-40B4-BE49-F238E27FC236}">
                <a16:creationId xmlns:a16="http://schemas.microsoft.com/office/drawing/2014/main" id="{E81C06BA-9EC9-D388-33A0-0A9217E6478B}"/>
              </a:ext>
            </a:extLst>
          </p:cNvPr>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a:extLst>
              <a:ext uri="{FF2B5EF4-FFF2-40B4-BE49-F238E27FC236}">
                <a16:creationId xmlns:a16="http://schemas.microsoft.com/office/drawing/2014/main" id="{71F8DD0A-22CA-46F0-5F9E-D3D82D591DC1}"/>
              </a:ext>
            </a:extLst>
          </p:cNvPr>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5326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95"/>
        <p:cNvGrpSpPr/>
        <p:nvPr/>
      </p:nvGrpSpPr>
      <p:grpSpPr>
        <a:xfrm>
          <a:off x="0" y="0"/>
          <a:ext cx="0" cy="0"/>
          <a:chOff x="0" y="0"/>
          <a:chExt cx="0" cy="0"/>
        </a:xfrm>
      </p:grpSpPr>
      <p:sp>
        <p:nvSpPr>
          <p:cNvPr id="1096" name="Google Shape;1096;p27"/>
          <p:cNvSpPr/>
          <p:nvPr/>
        </p:nvSpPr>
        <p:spPr>
          <a:xfrm>
            <a:off x="1452088" y="2716788"/>
            <a:ext cx="607500" cy="607500"/>
          </a:xfrm>
          <a:prstGeom prst="pie">
            <a:avLst>
              <a:gd name="adj1" fmla="val 16183863"/>
              <a:gd name="adj2" fmla="val 18009203"/>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7"/>
          <p:cNvSpPr/>
          <p:nvPr/>
        </p:nvSpPr>
        <p:spPr>
          <a:xfrm>
            <a:off x="2871481" y="2717788"/>
            <a:ext cx="607500" cy="607500"/>
          </a:xfrm>
          <a:prstGeom prst="pie">
            <a:avLst>
              <a:gd name="adj1" fmla="val 16183863"/>
              <a:gd name="adj2" fmla="val 1979058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7"/>
          <p:cNvSpPr/>
          <p:nvPr/>
        </p:nvSpPr>
        <p:spPr>
          <a:xfrm>
            <a:off x="4286238" y="2716081"/>
            <a:ext cx="607500" cy="607500"/>
          </a:xfrm>
          <a:prstGeom prst="pie">
            <a:avLst>
              <a:gd name="adj1" fmla="val 16183863"/>
              <a:gd name="adj2" fmla="val 21558794"/>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7"/>
          <p:cNvSpPr/>
          <p:nvPr/>
        </p:nvSpPr>
        <p:spPr>
          <a:xfrm>
            <a:off x="5704383" y="2717292"/>
            <a:ext cx="607500" cy="607500"/>
          </a:xfrm>
          <a:prstGeom prst="pie">
            <a:avLst>
              <a:gd name="adj1" fmla="val 16183863"/>
              <a:gd name="adj2" fmla="val 1822493"/>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27"/>
          <p:cNvSpPr/>
          <p:nvPr/>
        </p:nvSpPr>
        <p:spPr>
          <a:xfrm>
            <a:off x="7078394" y="2718788"/>
            <a:ext cx="607500" cy="607500"/>
          </a:xfrm>
          <a:prstGeom prst="pie">
            <a:avLst>
              <a:gd name="adj1" fmla="val 16183863"/>
              <a:gd name="adj2" fmla="val 354711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27"/>
          <p:cNvSpPr txBox="1">
            <a:spLocks noGrp="1"/>
          </p:cNvSpPr>
          <p:nvPr>
            <p:ph type="title"/>
          </p:nvPr>
        </p:nvSpPr>
        <p:spPr>
          <a:xfrm>
            <a:off x="491421" y="1204340"/>
            <a:ext cx="82296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2800" b="1" i="1" u="sng" dirty="0">
                <a:solidFill>
                  <a:schemeClr val="bg1"/>
                </a:solidFill>
                <a:latin typeface="Metropolis" panose="00000500000000000000" pitchFamily="50" charset="0"/>
              </a:rPr>
              <a:t>GABARITO </a:t>
            </a:r>
            <a:br>
              <a:rPr lang="pt-BR" sz="2800" b="1" i="1" u="sng" dirty="0">
                <a:solidFill>
                  <a:schemeClr val="bg1"/>
                </a:solidFill>
                <a:latin typeface="Metropolis" panose="00000500000000000000" pitchFamily="50" charset="0"/>
              </a:rPr>
            </a:br>
            <a:r>
              <a:rPr lang="pt-BR" sz="2800" b="1" i="1" u="sng" dirty="0">
                <a:solidFill>
                  <a:schemeClr val="bg1"/>
                </a:solidFill>
                <a:latin typeface="Metropolis" panose="00000500000000000000" pitchFamily="50" charset="0"/>
              </a:rPr>
              <a:t>TESTE DE Q.I</a:t>
            </a:r>
            <a:endParaRPr sz="2800" b="1" i="1" u="sng" dirty="0">
              <a:solidFill>
                <a:schemeClr val="bg1"/>
              </a:solidFill>
              <a:latin typeface="Metropolis" panose="00000500000000000000" pitchFamily="50" charset="0"/>
            </a:endParaRPr>
          </a:p>
        </p:txBody>
      </p:sp>
      <p:sp>
        <p:nvSpPr>
          <p:cNvPr id="1102" name="Google Shape;1102;p27"/>
          <p:cNvSpPr txBox="1"/>
          <p:nvPr/>
        </p:nvSpPr>
        <p:spPr>
          <a:xfrm>
            <a:off x="2144924" y="3937413"/>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dirty="0">
                <a:solidFill>
                  <a:srgbClr val="EC4A91"/>
                </a:solidFill>
                <a:latin typeface="Metropolis" panose="00000500000000000000" pitchFamily="50" charset="0"/>
                <a:ea typeface="Fira Sans Extra Condensed Medium"/>
                <a:cs typeface="Fira Sans Extra Condensed Medium"/>
                <a:sym typeface="Fira Sans Extra Condensed Medium"/>
              </a:rPr>
              <a:t>93-84</a:t>
            </a:r>
            <a:endPar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rPr>
              <a:t>Muito bom!  </a:t>
            </a:r>
            <a:endParaRPr kumimoji="0" sz="1600" b="1" i="0" u="none" strike="noStrike" kern="0" cap="none" spc="0" normalizeH="0" baseline="0" noProof="0" dirty="0">
              <a:ln>
                <a:noFill/>
              </a:ln>
              <a:solidFill>
                <a:srgbClr val="EC4A91"/>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4" name="Google Shape;1104;p27"/>
          <p:cNvSpPr txBox="1"/>
          <p:nvPr/>
        </p:nvSpPr>
        <p:spPr>
          <a:xfrm>
            <a:off x="5226184" y="3677167"/>
            <a:ext cx="1807979" cy="10625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rPr>
              <a:t>73-64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dirty="0">
                <a:solidFill>
                  <a:srgbClr val="763AC7"/>
                </a:solidFill>
                <a:latin typeface="Metropolis" panose="00000500000000000000" pitchFamily="50" charset="0"/>
                <a:ea typeface="Fira Sans Extra Condensed Medium"/>
                <a:cs typeface="Fira Sans Extra Condensed Medium"/>
                <a:sym typeface="Fira Sans Extra Condensed Medium"/>
              </a:rPr>
              <a:t>Provavelmente é impaciente </a:t>
            </a:r>
            <a:endParaRPr kumimoji="0" sz="1900" b="1" i="0" u="none" strike="noStrike" kern="0" cap="none" spc="0" normalizeH="0" baseline="0" noProof="0" dirty="0">
              <a:ln>
                <a:noFill/>
              </a:ln>
              <a:solidFill>
                <a:srgbClr val="763AC7"/>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6" name="Google Shape;1106;p27"/>
          <p:cNvSpPr txBox="1"/>
          <p:nvPr/>
        </p:nvSpPr>
        <p:spPr>
          <a:xfrm>
            <a:off x="722591" y="4411218"/>
            <a:ext cx="19638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dirty="0">
                <a:solidFill>
                  <a:srgbClr val="FD8845"/>
                </a:solidFill>
                <a:latin typeface="Metropolis" panose="00000500000000000000" pitchFamily="50" charset="0"/>
                <a:ea typeface="Fira Sans Extra Condensed Medium"/>
                <a:cs typeface="Fira Sans Extra Condensed Medium"/>
                <a:sym typeface="Fira Sans Extra Condensed Medium"/>
              </a:rPr>
              <a:t>94-100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Excelente! </a:t>
            </a:r>
            <a:b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br>
            <a:r>
              <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rPr>
              <a:t>Você é muito paciente!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FD8845"/>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08" name="Google Shape;1108;p27"/>
          <p:cNvSpPr txBox="1"/>
          <p:nvPr/>
        </p:nvSpPr>
        <p:spPr>
          <a:xfrm>
            <a:off x="3760056" y="3605358"/>
            <a:ext cx="1627867" cy="132983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dirty="0">
                <a:solidFill>
                  <a:srgbClr val="C868E6"/>
                </a:solidFill>
                <a:latin typeface="Metropolis" panose="00000500000000000000" pitchFamily="50" charset="0"/>
                <a:ea typeface="Fira Sans Extra Condensed Medium"/>
                <a:cs typeface="Fira Sans Extra Condensed Medium"/>
                <a:sym typeface="Fira Sans Extra Condensed Medium"/>
              </a:rPr>
              <a:t>83-74</a:t>
            </a:r>
            <a:endPar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rPr>
              <a:t>Poderia ser mais paciente </a:t>
            </a:r>
            <a:endParaRPr kumimoji="0" sz="1600" b="1" i="0" u="none" strike="noStrike" kern="0" cap="none" spc="0" normalizeH="0" baseline="0" noProof="0" dirty="0">
              <a:ln>
                <a:noFill/>
              </a:ln>
              <a:solidFill>
                <a:srgbClr val="C868E6"/>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0" name="Google Shape;1110;p27"/>
          <p:cNvSpPr txBox="1"/>
          <p:nvPr/>
        </p:nvSpPr>
        <p:spPr>
          <a:xfrm>
            <a:off x="6755421" y="4069545"/>
            <a:ext cx="1965600" cy="283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rPr>
              <a:t>63 ou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a:solidFill>
                  <a:srgbClr val="5B71E9"/>
                </a:solidFill>
                <a:latin typeface="Metropolis" panose="00000500000000000000" pitchFamily="50" charset="0"/>
                <a:ea typeface="Fira Sans Extra Condensed Medium"/>
                <a:cs typeface="Fira Sans Extra Condensed Medium"/>
                <a:sym typeface="Fira Sans Extra Condensed Medium"/>
              </a:rPr>
              <a:t>Você precisa rever essa aula. </a:t>
            </a:r>
            <a:endParaRPr kumimoji="0" sz="1600" b="1" i="0" u="none" strike="noStrike" kern="0" cap="none" spc="0" normalizeH="0" baseline="0" noProof="0" dirty="0">
              <a:ln>
                <a:noFill/>
              </a:ln>
              <a:solidFill>
                <a:srgbClr val="5B71E9"/>
              </a:solidFill>
              <a:effectLst/>
              <a:uLnTx/>
              <a:uFillTx/>
              <a:latin typeface="Metropolis" panose="00000500000000000000" pitchFamily="50" charset="0"/>
              <a:ea typeface="Fira Sans Extra Condensed Medium"/>
              <a:cs typeface="Fira Sans Extra Condensed Medium"/>
              <a:sym typeface="Fira Sans Extra Condensed Medium"/>
            </a:endParaRPr>
          </a:p>
        </p:txBody>
      </p:sp>
      <p:sp>
        <p:nvSpPr>
          <p:cNvPr id="1112" name="Google Shape;1112;p27"/>
          <p:cNvSpPr/>
          <p:nvPr/>
        </p:nvSpPr>
        <p:spPr>
          <a:xfrm>
            <a:off x="6694615" y="2306364"/>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7"/>
          <p:cNvSpPr/>
          <p:nvPr/>
        </p:nvSpPr>
        <p:spPr>
          <a:xfrm>
            <a:off x="6845434"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7"/>
          <p:cNvSpPr/>
          <p:nvPr/>
        </p:nvSpPr>
        <p:spPr>
          <a:xfrm rot="10800000">
            <a:off x="5291565" y="3007343"/>
            <a:ext cx="1403061" cy="701962"/>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7"/>
          <p:cNvSpPr/>
          <p:nvPr/>
        </p:nvSpPr>
        <p:spPr>
          <a:xfrm rot="10800000">
            <a:off x="3888576" y="2306374"/>
            <a:ext cx="1403061" cy="700911"/>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7"/>
          <p:cNvSpPr/>
          <p:nvPr/>
        </p:nvSpPr>
        <p:spPr>
          <a:xfrm rot="10800000">
            <a:off x="2485620" y="3007343"/>
            <a:ext cx="1403030" cy="701962"/>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7"/>
          <p:cNvSpPr/>
          <p:nvPr/>
        </p:nvSpPr>
        <p:spPr>
          <a:xfrm rot="10800000">
            <a:off x="1082631" y="2306374"/>
            <a:ext cx="1403061" cy="700911"/>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lt2"/>
          </a:solidFill>
          <a:ln w="190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7"/>
          <p:cNvSpPr/>
          <p:nvPr/>
        </p:nvSpPr>
        <p:spPr>
          <a:xfrm rot="10800000">
            <a:off x="5465021" y="2482138"/>
            <a:ext cx="1076988" cy="1075768"/>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7"/>
          <p:cNvSpPr/>
          <p:nvPr/>
        </p:nvSpPr>
        <p:spPr>
          <a:xfrm rot="10800000">
            <a:off x="4052159" y="2482138"/>
            <a:ext cx="1075937" cy="1075768"/>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7"/>
          <p:cNvSpPr/>
          <p:nvPr/>
        </p:nvSpPr>
        <p:spPr>
          <a:xfrm rot="10800000">
            <a:off x="2639272" y="2482138"/>
            <a:ext cx="1075937" cy="1075768"/>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7"/>
          <p:cNvSpPr/>
          <p:nvPr/>
        </p:nvSpPr>
        <p:spPr>
          <a:xfrm rot="10800000">
            <a:off x="1221778" y="2482138"/>
            <a:ext cx="1075905" cy="1075768"/>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7"/>
          <p:cNvSpPr/>
          <p:nvPr/>
        </p:nvSpPr>
        <p:spPr>
          <a:xfrm rot="10800000">
            <a:off x="3830221" y="2937159"/>
            <a:ext cx="116853" cy="116866"/>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7"/>
          <p:cNvSpPr/>
          <p:nvPr/>
        </p:nvSpPr>
        <p:spPr>
          <a:xfrm rot="10800000">
            <a:off x="2427233"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7"/>
          <p:cNvSpPr/>
          <p:nvPr/>
        </p:nvSpPr>
        <p:spPr>
          <a:xfrm rot="10800000">
            <a:off x="5233178"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7"/>
          <p:cNvSpPr/>
          <p:nvPr/>
        </p:nvSpPr>
        <p:spPr>
          <a:xfrm rot="10800000">
            <a:off x="6640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27"/>
          <p:cNvSpPr/>
          <p:nvPr/>
        </p:nvSpPr>
        <p:spPr>
          <a:xfrm rot="10800000">
            <a:off x="1024244" y="2937159"/>
            <a:ext cx="116853" cy="116866"/>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27"/>
          <p:cNvSpPr/>
          <p:nvPr/>
        </p:nvSpPr>
        <p:spPr>
          <a:xfrm rot="10800000">
            <a:off x="8037503" y="2937159"/>
            <a:ext cx="116885" cy="116866"/>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7"/>
          <p:cNvSpPr/>
          <p:nvPr/>
        </p:nvSpPr>
        <p:spPr>
          <a:xfrm>
            <a:off x="1746564" y="2846855"/>
            <a:ext cx="119498" cy="175596"/>
          </a:xfrm>
          <a:custGeom>
            <a:avLst/>
            <a:gdLst/>
            <a:ahLst/>
            <a:cxnLst/>
            <a:rect l="l" t="t" r="r" b="b"/>
            <a:pathLst>
              <a:path w="1031" h="1515" extrusionOk="0">
                <a:moveTo>
                  <a:pt x="903" y="1"/>
                </a:moveTo>
                <a:cubicBezTo>
                  <a:pt x="865" y="1"/>
                  <a:pt x="828" y="19"/>
                  <a:pt x="808" y="54"/>
                </a:cubicBezTo>
                <a:lnTo>
                  <a:pt x="32" y="1347"/>
                </a:lnTo>
                <a:cubicBezTo>
                  <a:pt x="1" y="1398"/>
                  <a:pt x="16" y="1467"/>
                  <a:pt x="70" y="1499"/>
                </a:cubicBezTo>
                <a:cubicBezTo>
                  <a:pt x="88" y="1509"/>
                  <a:pt x="108" y="1515"/>
                  <a:pt x="128" y="1515"/>
                </a:cubicBezTo>
                <a:cubicBezTo>
                  <a:pt x="166" y="1515"/>
                  <a:pt x="203" y="1496"/>
                  <a:pt x="224" y="1461"/>
                </a:cubicBezTo>
                <a:lnTo>
                  <a:pt x="999" y="169"/>
                </a:lnTo>
                <a:cubicBezTo>
                  <a:pt x="1031" y="115"/>
                  <a:pt x="1015" y="48"/>
                  <a:pt x="962" y="17"/>
                </a:cubicBezTo>
                <a:cubicBezTo>
                  <a:pt x="943" y="6"/>
                  <a:pt x="923"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7"/>
          <p:cNvSpPr/>
          <p:nvPr/>
        </p:nvSpPr>
        <p:spPr>
          <a:xfrm>
            <a:off x="1351447" y="2615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2" y="6129"/>
                  <a:pt x="847" y="4945"/>
                  <a:pt x="847" y="3489"/>
                </a:cubicBezTo>
                <a:cubicBezTo>
                  <a:pt x="847" y="2032"/>
                  <a:pt x="2032" y="847"/>
                  <a:pt x="3489" y="847"/>
                </a:cubicBezTo>
                <a:close/>
                <a:moveTo>
                  <a:pt x="3489" y="714"/>
                </a:moveTo>
                <a:cubicBezTo>
                  <a:pt x="2747" y="714"/>
                  <a:pt x="2050" y="1003"/>
                  <a:pt x="1527" y="1525"/>
                </a:cubicBezTo>
                <a:cubicBezTo>
                  <a:pt x="1002" y="2050"/>
                  <a:pt x="714" y="2747"/>
                  <a:pt x="714" y="3489"/>
                </a:cubicBezTo>
                <a:cubicBezTo>
                  <a:pt x="714" y="4229"/>
                  <a:pt x="1002" y="4925"/>
                  <a:pt x="1527"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61" y="93"/>
                  <a:pt x="2131" y="274"/>
                </a:cubicBezTo>
                <a:cubicBezTo>
                  <a:pt x="1715" y="450"/>
                  <a:pt x="1342" y="701"/>
                  <a:pt x="1022" y="1022"/>
                </a:cubicBezTo>
                <a:cubicBezTo>
                  <a:pt x="701" y="1342"/>
                  <a:pt x="450" y="1715"/>
                  <a:pt x="274" y="2131"/>
                </a:cubicBezTo>
                <a:cubicBezTo>
                  <a:pt x="93" y="2561"/>
                  <a:pt x="0" y="3017"/>
                  <a:pt x="0" y="3489"/>
                </a:cubicBezTo>
                <a:cubicBezTo>
                  <a:pt x="0" y="3958"/>
                  <a:pt x="93" y="4416"/>
                  <a:pt x="274" y="4846"/>
                </a:cubicBezTo>
                <a:cubicBezTo>
                  <a:pt x="450" y="5260"/>
                  <a:pt x="701" y="5633"/>
                  <a:pt x="1022" y="5955"/>
                </a:cubicBezTo>
                <a:cubicBezTo>
                  <a:pt x="1342" y="6275"/>
                  <a:pt x="1715" y="6527"/>
                  <a:pt x="2131" y="6703"/>
                </a:cubicBezTo>
                <a:cubicBezTo>
                  <a:pt x="2561" y="6884"/>
                  <a:pt x="3017" y="6975"/>
                  <a:pt x="3489" y="6975"/>
                </a:cubicBezTo>
                <a:cubicBezTo>
                  <a:pt x="3958" y="6975"/>
                  <a:pt x="4416" y="6884"/>
                  <a:pt x="4846" y="6703"/>
                </a:cubicBezTo>
                <a:cubicBezTo>
                  <a:pt x="5260" y="6525"/>
                  <a:pt x="5633" y="6275"/>
                  <a:pt x="5955" y="5955"/>
                </a:cubicBezTo>
                <a:cubicBezTo>
                  <a:pt x="6275" y="5633"/>
                  <a:pt x="6527" y="5260"/>
                  <a:pt x="6703" y="4846"/>
                </a:cubicBezTo>
                <a:cubicBezTo>
                  <a:pt x="6884" y="4416"/>
                  <a:pt x="6975" y="3958"/>
                  <a:pt x="6975" y="3489"/>
                </a:cubicBezTo>
                <a:cubicBezTo>
                  <a:pt x="6975" y="3017"/>
                  <a:pt x="6884" y="2561"/>
                  <a:pt x="6703" y="2131"/>
                </a:cubicBezTo>
                <a:cubicBezTo>
                  <a:pt x="6525" y="1715"/>
                  <a:pt x="6275" y="1342"/>
                  <a:pt x="5955" y="1022"/>
                </a:cubicBezTo>
                <a:cubicBezTo>
                  <a:pt x="5633" y="701"/>
                  <a:pt x="5260"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7"/>
          <p:cNvSpPr/>
          <p:nvPr/>
        </p:nvSpPr>
        <p:spPr>
          <a:xfrm>
            <a:off x="1707736" y="2975972"/>
            <a:ext cx="95738" cy="87276"/>
          </a:xfrm>
          <a:custGeom>
            <a:avLst/>
            <a:gdLst/>
            <a:ahLst/>
            <a:cxnLst/>
            <a:rect l="l" t="t" r="r" b="b"/>
            <a:pathLst>
              <a:path w="826" h="753" extrusionOk="0">
                <a:moveTo>
                  <a:pt x="413" y="1"/>
                </a:moveTo>
                <a:cubicBezTo>
                  <a:pt x="317" y="1"/>
                  <a:pt x="221" y="37"/>
                  <a:pt x="148" y="110"/>
                </a:cubicBezTo>
                <a:cubicBezTo>
                  <a:pt x="0" y="256"/>
                  <a:pt x="0" y="495"/>
                  <a:pt x="148" y="641"/>
                </a:cubicBezTo>
                <a:cubicBezTo>
                  <a:pt x="221" y="715"/>
                  <a:pt x="317" y="752"/>
                  <a:pt x="413" y="752"/>
                </a:cubicBezTo>
                <a:cubicBezTo>
                  <a:pt x="509" y="752"/>
                  <a:pt x="605" y="715"/>
                  <a:pt x="679" y="641"/>
                </a:cubicBezTo>
                <a:cubicBezTo>
                  <a:pt x="825" y="495"/>
                  <a:pt x="825" y="256"/>
                  <a:pt x="679" y="110"/>
                </a:cubicBezTo>
                <a:cubicBezTo>
                  <a:pt x="605" y="37"/>
                  <a:pt x="509"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7"/>
          <p:cNvSpPr/>
          <p:nvPr/>
        </p:nvSpPr>
        <p:spPr>
          <a:xfrm>
            <a:off x="1704491" y="2968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7"/>
          <p:cNvSpPr/>
          <p:nvPr/>
        </p:nvSpPr>
        <p:spPr>
          <a:xfrm>
            <a:off x="1739494" y="3003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7"/>
          <p:cNvSpPr/>
          <p:nvPr/>
        </p:nvSpPr>
        <p:spPr>
          <a:xfrm>
            <a:off x="1749577" y="2731878"/>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7"/>
          <p:cNvSpPr/>
          <p:nvPr/>
        </p:nvSpPr>
        <p:spPr>
          <a:xfrm>
            <a:off x="1749577" y="3233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7"/>
          <p:cNvSpPr/>
          <p:nvPr/>
        </p:nvSpPr>
        <p:spPr>
          <a:xfrm>
            <a:off x="1607943" y="2769663"/>
            <a:ext cx="34656" cy="48101"/>
          </a:xfrm>
          <a:custGeom>
            <a:avLst/>
            <a:gdLst/>
            <a:ahLst/>
            <a:cxnLst/>
            <a:rect l="l" t="t" r="r" b="b"/>
            <a:pathLst>
              <a:path w="299" h="415" extrusionOk="0">
                <a:moveTo>
                  <a:pt x="61" y="0"/>
                </a:moveTo>
                <a:cubicBezTo>
                  <a:pt x="52" y="0"/>
                  <a:pt x="43" y="3"/>
                  <a:pt x="35" y="8"/>
                </a:cubicBezTo>
                <a:cubicBezTo>
                  <a:pt x="9" y="22"/>
                  <a:pt x="1" y="55"/>
                  <a:pt x="15" y="79"/>
                </a:cubicBezTo>
                <a:lnTo>
                  <a:pt x="192" y="387"/>
                </a:lnTo>
                <a:cubicBezTo>
                  <a:pt x="202" y="405"/>
                  <a:pt x="220" y="414"/>
                  <a:pt x="238" y="414"/>
                </a:cubicBezTo>
                <a:cubicBezTo>
                  <a:pt x="248" y="414"/>
                  <a:pt x="257" y="412"/>
                  <a:pt x="265" y="406"/>
                </a:cubicBezTo>
                <a:cubicBezTo>
                  <a:pt x="291" y="393"/>
                  <a:pt x="299" y="359"/>
                  <a:pt x="285" y="333"/>
                </a:cubicBezTo>
                <a:lnTo>
                  <a:pt x="108"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7"/>
          <p:cNvSpPr/>
          <p:nvPr/>
        </p:nvSpPr>
        <p:spPr>
          <a:xfrm>
            <a:off x="1868727" y="3221457"/>
            <a:ext cx="34887" cy="47985"/>
          </a:xfrm>
          <a:custGeom>
            <a:avLst/>
            <a:gdLst/>
            <a:ahLst/>
            <a:cxnLst/>
            <a:rect l="l" t="t" r="r" b="b"/>
            <a:pathLst>
              <a:path w="301" h="414" extrusionOk="0">
                <a:moveTo>
                  <a:pt x="62" y="0"/>
                </a:moveTo>
                <a:cubicBezTo>
                  <a:pt x="53" y="0"/>
                  <a:pt x="44" y="2"/>
                  <a:pt x="36" y="7"/>
                </a:cubicBezTo>
                <a:cubicBezTo>
                  <a:pt x="10" y="23"/>
                  <a:pt x="0" y="54"/>
                  <a:pt x="16" y="80"/>
                </a:cubicBezTo>
                <a:lnTo>
                  <a:pt x="194" y="388"/>
                </a:lnTo>
                <a:cubicBezTo>
                  <a:pt x="204" y="403"/>
                  <a:pt x="221" y="413"/>
                  <a:pt x="239" y="413"/>
                </a:cubicBezTo>
                <a:cubicBezTo>
                  <a:pt x="249" y="413"/>
                  <a:pt x="257" y="411"/>
                  <a:pt x="265" y="407"/>
                </a:cubicBezTo>
                <a:cubicBezTo>
                  <a:pt x="290" y="392"/>
                  <a:pt x="300" y="360"/>
                  <a:pt x="284" y="334"/>
                </a:cubicBezTo>
                <a:lnTo>
                  <a:pt x="107" y="27"/>
                </a:lnTo>
                <a:cubicBezTo>
                  <a:pt x="98" y="9"/>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7"/>
          <p:cNvSpPr/>
          <p:nvPr/>
        </p:nvSpPr>
        <p:spPr>
          <a:xfrm>
            <a:off x="1504904" y="2872701"/>
            <a:ext cx="49723" cy="32917"/>
          </a:xfrm>
          <a:custGeom>
            <a:avLst/>
            <a:gdLst/>
            <a:ahLst/>
            <a:cxnLst/>
            <a:rect l="l" t="t" r="r" b="b"/>
            <a:pathLst>
              <a:path w="429" h="284" extrusionOk="0">
                <a:moveTo>
                  <a:pt x="61" y="0"/>
                </a:moveTo>
                <a:cubicBezTo>
                  <a:pt x="42" y="0"/>
                  <a:pt x="25" y="9"/>
                  <a:pt x="16" y="27"/>
                </a:cubicBezTo>
                <a:cubicBezTo>
                  <a:pt x="0" y="52"/>
                  <a:pt x="10" y="84"/>
                  <a:pt x="34" y="100"/>
                </a:cubicBezTo>
                <a:lnTo>
                  <a:pt x="341" y="277"/>
                </a:lnTo>
                <a:cubicBezTo>
                  <a:pt x="351" y="281"/>
                  <a:pt x="359" y="283"/>
                  <a:pt x="369" y="283"/>
                </a:cubicBezTo>
                <a:cubicBezTo>
                  <a:pt x="387" y="283"/>
                  <a:pt x="405" y="275"/>
                  <a:pt x="414" y="257"/>
                </a:cubicBezTo>
                <a:cubicBezTo>
                  <a:pt x="428" y="232"/>
                  <a:pt x="420" y="200"/>
                  <a:pt x="395" y="184"/>
                </a:cubicBezTo>
                <a:lnTo>
                  <a:pt x="87" y="7"/>
                </a:lnTo>
                <a:cubicBezTo>
                  <a:pt x="79" y="2"/>
                  <a:pt x="6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7"/>
          <p:cNvSpPr/>
          <p:nvPr/>
        </p:nvSpPr>
        <p:spPr>
          <a:xfrm>
            <a:off x="1956698" y="3133485"/>
            <a:ext cx="49839" cy="33033"/>
          </a:xfrm>
          <a:custGeom>
            <a:avLst/>
            <a:gdLst/>
            <a:ahLst/>
            <a:cxnLst/>
            <a:rect l="l" t="t" r="r" b="b"/>
            <a:pathLst>
              <a:path w="430" h="285" extrusionOk="0">
                <a:moveTo>
                  <a:pt x="61" y="1"/>
                </a:moveTo>
                <a:cubicBezTo>
                  <a:pt x="43" y="1"/>
                  <a:pt x="25" y="11"/>
                  <a:pt x="15" y="28"/>
                </a:cubicBezTo>
                <a:cubicBezTo>
                  <a:pt x="1" y="54"/>
                  <a:pt x="9" y="85"/>
                  <a:pt x="35" y="99"/>
                </a:cubicBezTo>
                <a:lnTo>
                  <a:pt x="342" y="276"/>
                </a:lnTo>
                <a:cubicBezTo>
                  <a:pt x="350" y="282"/>
                  <a:pt x="360" y="284"/>
                  <a:pt x="368" y="284"/>
                </a:cubicBezTo>
                <a:cubicBezTo>
                  <a:pt x="388" y="284"/>
                  <a:pt x="405" y="275"/>
                  <a:pt x="415" y="257"/>
                </a:cubicBezTo>
                <a:cubicBezTo>
                  <a:pt x="429" y="233"/>
                  <a:pt x="421" y="200"/>
                  <a:pt x="396" y="186"/>
                </a:cubicBezTo>
                <a:lnTo>
                  <a:pt x="88"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7"/>
          <p:cNvSpPr/>
          <p:nvPr/>
        </p:nvSpPr>
        <p:spPr>
          <a:xfrm>
            <a:off x="1468047" y="3013409"/>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7"/>
          <p:cNvSpPr/>
          <p:nvPr/>
        </p:nvSpPr>
        <p:spPr>
          <a:xfrm>
            <a:off x="1971650" y="3013409"/>
            <a:ext cx="71629" cy="12402"/>
          </a:xfrm>
          <a:custGeom>
            <a:avLst/>
            <a:gdLst/>
            <a:ahLst/>
            <a:cxnLst/>
            <a:rect l="l" t="t" r="r" b="b"/>
            <a:pathLst>
              <a:path w="618" h="107" extrusionOk="0">
                <a:moveTo>
                  <a:pt x="53" y="0"/>
                </a:moveTo>
                <a:cubicBezTo>
                  <a:pt x="24" y="0"/>
                  <a:pt x="0" y="24"/>
                  <a:pt x="0" y="54"/>
                </a:cubicBezTo>
                <a:cubicBezTo>
                  <a:pt x="0" y="83"/>
                  <a:pt x="24" y="107"/>
                  <a:pt x="53"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7"/>
          <p:cNvSpPr/>
          <p:nvPr/>
        </p:nvSpPr>
        <p:spPr>
          <a:xfrm>
            <a:off x="1504904" y="3133485"/>
            <a:ext cx="49955" cy="33033"/>
          </a:xfrm>
          <a:custGeom>
            <a:avLst/>
            <a:gdLst/>
            <a:ahLst/>
            <a:cxnLst/>
            <a:rect l="l" t="t" r="r" b="b"/>
            <a:pathLst>
              <a:path w="431" h="285" extrusionOk="0">
                <a:moveTo>
                  <a:pt x="368" y="1"/>
                </a:moveTo>
                <a:cubicBezTo>
                  <a:pt x="359" y="1"/>
                  <a:pt x="350" y="3"/>
                  <a:pt x="341" y="8"/>
                </a:cubicBezTo>
                <a:lnTo>
                  <a:pt x="36" y="186"/>
                </a:lnTo>
                <a:cubicBezTo>
                  <a:pt x="10" y="200"/>
                  <a:pt x="0" y="233"/>
                  <a:pt x="16" y="257"/>
                </a:cubicBezTo>
                <a:cubicBezTo>
                  <a:pt x="26" y="275"/>
                  <a:pt x="44" y="284"/>
                  <a:pt x="61" y="284"/>
                </a:cubicBezTo>
                <a:cubicBezTo>
                  <a:pt x="71" y="284"/>
                  <a:pt x="79" y="282"/>
                  <a:pt x="87" y="276"/>
                </a:cubicBezTo>
                <a:lnTo>
                  <a:pt x="395" y="99"/>
                </a:lnTo>
                <a:cubicBezTo>
                  <a:pt x="420" y="85"/>
                  <a:pt x="430" y="52"/>
                  <a:pt x="414"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7"/>
          <p:cNvSpPr/>
          <p:nvPr/>
        </p:nvSpPr>
        <p:spPr>
          <a:xfrm>
            <a:off x="1956698" y="2872701"/>
            <a:ext cx="49839" cy="32917"/>
          </a:xfrm>
          <a:custGeom>
            <a:avLst/>
            <a:gdLst/>
            <a:ahLst/>
            <a:cxnLst/>
            <a:rect l="l" t="t" r="r" b="b"/>
            <a:pathLst>
              <a:path w="430" h="284" extrusionOk="0">
                <a:moveTo>
                  <a:pt x="369" y="0"/>
                </a:moveTo>
                <a:cubicBezTo>
                  <a:pt x="360" y="0"/>
                  <a:pt x="351" y="2"/>
                  <a:pt x="342" y="7"/>
                </a:cubicBezTo>
                <a:lnTo>
                  <a:pt x="35" y="184"/>
                </a:lnTo>
                <a:cubicBezTo>
                  <a:pt x="9" y="198"/>
                  <a:pt x="1" y="232"/>
                  <a:pt x="15" y="257"/>
                </a:cubicBezTo>
                <a:cubicBezTo>
                  <a:pt x="25" y="273"/>
                  <a:pt x="44" y="283"/>
                  <a:pt x="62" y="283"/>
                </a:cubicBezTo>
                <a:cubicBezTo>
                  <a:pt x="70" y="283"/>
                  <a:pt x="80" y="281"/>
                  <a:pt x="88" y="277"/>
                </a:cubicBezTo>
                <a:lnTo>
                  <a:pt x="396" y="100"/>
                </a:lnTo>
                <a:cubicBezTo>
                  <a:pt x="421" y="84"/>
                  <a:pt x="429" y="52"/>
                  <a:pt x="415" y="27"/>
                </a:cubicBezTo>
                <a:cubicBezTo>
                  <a:pt x="405" y="9"/>
                  <a:pt x="387" y="0"/>
                  <a:pt x="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7"/>
          <p:cNvSpPr/>
          <p:nvPr/>
        </p:nvSpPr>
        <p:spPr>
          <a:xfrm>
            <a:off x="1607943" y="3221457"/>
            <a:ext cx="34656" cy="47985"/>
          </a:xfrm>
          <a:custGeom>
            <a:avLst/>
            <a:gdLst/>
            <a:ahLst/>
            <a:cxnLst/>
            <a:rect l="l" t="t" r="r" b="b"/>
            <a:pathLst>
              <a:path w="299" h="414" extrusionOk="0">
                <a:moveTo>
                  <a:pt x="239" y="0"/>
                </a:moveTo>
                <a:cubicBezTo>
                  <a:pt x="220" y="0"/>
                  <a:pt x="202" y="9"/>
                  <a:pt x="192" y="27"/>
                </a:cubicBezTo>
                <a:lnTo>
                  <a:pt x="15" y="334"/>
                </a:lnTo>
                <a:cubicBezTo>
                  <a:pt x="1" y="360"/>
                  <a:pt x="9" y="392"/>
                  <a:pt x="35" y="407"/>
                </a:cubicBezTo>
                <a:cubicBezTo>
                  <a:pt x="42" y="411"/>
                  <a:pt x="52" y="413"/>
                  <a:pt x="60" y="413"/>
                </a:cubicBezTo>
                <a:cubicBezTo>
                  <a:pt x="80" y="413"/>
                  <a:pt x="98" y="405"/>
                  <a:pt x="108" y="388"/>
                </a:cubicBezTo>
                <a:lnTo>
                  <a:pt x="285" y="80"/>
                </a:lnTo>
                <a:cubicBezTo>
                  <a:pt x="299" y="54"/>
                  <a:pt x="291" y="23"/>
                  <a:pt x="265" y="7"/>
                </a:cubicBezTo>
                <a:cubicBezTo>
                  <a:pt x="257" y="2"/>
                  <a:pt x="248" y="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7"/>
          <p:cNvSpPr/>
          <p:nvPr/>
        </p:nvSpPr>
        <p:spPr>
          <a:xfrm>
            <a:off x="1868727" y="2769663"/>
            <a:ext cx="34887" cy="48101"/>
          </a:xfrm>
          <a:custGeom>
            <a:avLst/>
            <a:gdLst/>
            <a:ahLst/>
            <a:cxnLst/>
            <a:rect l="l" t="t" r="r" b="b"/>
            <a:pathLst>
              <a:path w="301" h="415" extrusionOk="0">
                <a:moveTo>
                  <a:pt x="238" y="0"/>
                </a:moveTo>
                <a:cubicBezTo>
                  <a:pt x="220" y="0"/>
                  <a:pt x="203" y="10"/>
                  <a:pt x="194" y="28"/>
                </a:cubicBezTo>
                <a:lnTo>
                  <a:pt x="16" y="333"/>
                </a:lnTo>
                <a:cubicBezTo>
                  <a:pt x="0" y="359"/>
                  <a:pt x="10" y="391"/>
                  <a:pt x="36" y="406"/>
                </a:cubicBezTo>
                <a:cubicBezTo>
                  <a:pt x="44" y="410"/>
                  <a:pt x="52" y="414"/>
                  <a:pt x="61" y="414"/>
                </a:cubicBezTo>
                <a:cubicBezTo>
                  <a:pt x="79" y="414"/>
                  <a:pt x="97" y="405"/>
                  <a:pt x="107" y="387"/>
                </a:cubicBezTo>
                <a:lnTo>
                  <a:pt x="284" y="79"/>
                </a:lnTo>
                <a:cubicBezTo>
                  <a:pt x="300"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7"/>
          <p:cNvSpPr/>
          <p:nvPr/>
        </p:nvSpPr>
        <p:spPr>
          <a:xfrm>
            <a:off x="3171641" y="2914615"/>
            <a:ext cx="181391" cy="112544"/>
          </a:xfrm>
          <a:custGeom>
            <a:avLst/>
            <a:gdLst/>
            <a:ahLst/>
            <a:cxnLst/>
            <a:rect l="l" t="t" r="r" b="b"/>
            <a:pathLst>
              <a:path w="1565" h="971" extrusionOk="0">
                <a:moveTo>
                  <a:pt x="1437" y="1"/>
                </a:moveTo>
                <a:cubicBezTo>
                  <a:pt x="1419" y="1"/>
                  <a:pt x="1399" y="5"/>
                  <a:pt x="1381" y="15"/>
                </a:cubicBezTo>
                <a:lnTo>
                  <a:pt x="73" y="761"/>
                </a:lnTo>
                <a:cubicBezTo>
                  <a:pt x="20" y="792"/>
                  <a:pt x="0" y="859"/>
                  <a:pt x="32" y="915"/>
                </a:cubicBezTo>
                <a:cubicBezTo>
                  <a:pt x="52" y="951"/>
                  <a:pt x="90" y="970"/>
                  <a:pt x="128" y="970"/>
                </a:cubicBezTo>
                <a:cubicBezTo>
                  <a:pt x="147" y="970"/>
                  <a:pt x="166" y="966"/>
                  <a:pt x="184" y="956"/>
                </a:cubicBezTo>
                <a:lnTo>
                  <a:pt x="1492" y="208"/>
                </a:lnTo>
                <a:cubicBezTo>
                  <a:pt x="1547" y="179"/>
                  <a:pt x="1565" y="110"/>
                  <a:pt x="1535" y="56"/>
                </a:cubicBezTo>
                <a:cubicBezTo>
                  <a:pt x="1514" y="20"/>
                  <a:pt x="1476" y="1"/>
                  <a:pt x="1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7"/>
          <p:cNvSpPr/>
          <p:nvPr/>
        </p:nvSpPr>
        <p:spPr>
          <a:xfrm>
            <a:off x="2770961" y="2616278"/>
            <a:ext cx="808553" cy="808553"/>
          </a:xfrm>
          <a:custGeom>
            <a:avLst/>
            <a:gdLst/>
            <a:ahLst/>
            <a:cxnLst/>
            <a:rect l="l" t="t" r="r" b="b"/>
            <a:pathLst>
              <a:path w="6976"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5" y="1525"/>
                </a:cubicBezTo>
                <a:cubicBezTo>
                  <a:pt x="1003" y="2050"/>
                  <a:pt x="714" y="2747"/>
                  <a:pt x="714" y="3489"/>
                </a:cubicBezTo>
                <a:cubicBezTo>
                  <a:pt x="714" y="4229"/>
                  <a:pt x="1003" y="4925"/>
                  <a:pt x="1525" y="5450"/>
                </a:cubicBezTo>
                <a:cubicBezTo>
                  <a:pt x="2050" y="5973"/>
                  <a:pt x="2747" y="6263"/>
                  <a:pt x="3489" y="6263"/>
                </a:cubicBezTo>
                <a:cubicBezTo>
                  <a:pt x="4229" y="6263"/>
                  <a:pt x="4925" y="5973"/>
                  <a:pt x="5450" y="5450"/>
                </a:cubicBezTo>
                <a:cubicBezTo>
                  <a:pt x="5973" y="4925"/>
                  <a:pt x="6261" y="4229"/>
                  <a:pt x="6261" y="3489"/>
                </a:cubicBezTo>
                <a:cubicBezTo>
                  <a:pt x="6261" y="2747"/>
                  <a:pt x="5973" y="2050"/>
                  <a:pt x="5450" y="1525"/>
                </a:cubicBezTo>
                <a:cubicBezTo>
                  <a:pt x="4925" y="1003"/>
                  <a:pt x="4229" y="714"/>
                  <a:pt x="3489" y="714"/>
                </a:cubicBezTo>
                <a:close/>
                <a:moveTo>
                  <a:pt x="3489" y="132"/>
                </a:moveTo>
                <a:cubicBezTo>
                  <a:pt x="5337" y="132"/>
                  <a:pt x="6843" y="1638"/>
                  <a:pt x="6843" y="3489"/>
                </a:cubicBezTo>
                <a:cubicBezTo>
                  <a:pt x="6843" y="5337"/>
                  <a:pt x="5337" y="6843"/>
                  <a:pt x="3489" y="6843"/>
                </a:cubicBezTo>
                <a:cubicBezTo>
                  <a:pt x="1638" y="6843"/>
                  <a:pt x="132" y="5337"/>
                  <a:pt x="132" y="3489"/>
                </a:cubicBezTo>
                <a:cubicBezTo>
                  <a:pt x="132" y="1638"/>
                  <a:pt x="1638" y="132"/>
                  <a:pt x="3489" y="132"/>
                </a:cubicBezTo>
                <a:close/>
                <a:moveTo>
                  <a:pt x="3489" y="0"/>
                </a:moveTo>
                <a:cubicBezTo>
                  <a:pt x="3017" y="0"/>
                  <a:pt x="2559" y="93"/>
                  <a:pt x="2129" y="274"/>
                </a:cubicBezTo>
                <a:cubicBezTo>
                  <a:pt x="1715" y="450"/>
                  <a:pt x="1342" y="701"/>
                  <a:pt x="1022" y="1022"/>
                </a:cubicBezTo>
                <a:cubicBezTo>
                  <a:pt x="701" y="1342"/>
                  <a:pt x="450" y="1715"/>
                  <a:pt x="274" y="2131"/>
                </a:cubicBezTo>
                <a:cubicBezTo>
                  <a:pt x="93" y="2561"/>
                  <a:pt x="0" y="3017"/>
                  <a:pt x="0" y="3489"/>
                </a:cubicBezTo>
                <a:cubicBezTo>
                  <a:pt x="0" y="3958"/>
                  <a:pt x="91" y="4416"/>
                  <a:pt x="274" y="4846"/>
                </a:cubicBezTo>
                <a:cubicBezTo>
                  <a:pt x="450" y="5260"/>
                  <a:pt x="701" y="5633"/>
                  <a:pt x="1022" y="5955"/>
                </a:cubicBezTo>
                <a:cubicBezTo>
                  <a:pt x="1342" y="6275"/>
                  <a:pt x="1715" y="6527"/>
                  <a:pt x="2129" y="6703"/>
                </a:cubicBezTo>
                <a:cubicBezTo>
                  <a:pt x="2559" y="6884"/>
                  <a:pt x="3017" y="6975"/>
                  <a:pt x="3489" y="6975"/>
                </a:cubicBezTo>
                <a:cubicBezTo>
                  <a:pt x="3958" y="6975"/>
                  <a:pt x="4416" y="6884"/>
                  <a:pt x="4846" y="6703"/>
                </a:cubicBezTo>
                <a:cubicBezTo>
                  <a:pt x="5261" y="6525"/>
                  <a:pt x="5633" y="6275"/>
                  <a:pt x="5955" y="5955"/>
                </a:cubicBezTo>
                <a:cubicBezTo>
                  <a:pt x="6275" y="5633"/>
                  <a:pt x="6525" y="5260"/>
                  <a:pt x="6701" y="4846"/>
                </a:cubicBezTo>
                <a:cubicBezTo>
                  <a:pt x="6884" y="4416"/>
                  <a:pt x="6975" y="3958"/>
                  <a:pt x="6975" y="3489"/>
                </a:cubicBezTo>
                <a:cubicBezTo>
                  <a:pt x="6975" y="3017"/>
                  <a:pt x="6884" y="2561"/>
                  <a:pt x="6701" y="2131"/>
                </a:cubicBezTo>
                <a:cubicBezTo>
                  <a:pt x="6525" y="1715"/>
                  <a:pt x="6275" y="1342"/>
                  <a:pt x="5955" y="1022"/>
                </a:cubicBezTo>
                <a:cubicBezTo>
                  <a:pt x="5633" y="701"/>
                  <a:pt x="5261" y="450"/>
                  <a:pt x="4846" y="274"/>
                </a:cubicBezTo>
                <a:cubicBezTo>
                  <a:pt x="4416" y="93"/>
                  <a:pt x="3958"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7"/>
          <p:cNvSpPr/>
          <p:nvPr/>
        </p:nvSpPr>
        <p:spPr>
          <a:xfrm>
            <a:off x="3128641" y="2976972"/>
            <a:ext cx="93651" cy="87045"/>
          </a:xfrm>
          <a:custGeom>
            <a:avLst/>
            <a:gdLst/>
            <a:ahLst/>
            <a:cxnLst/>
            <a:rect l="l" t="t" r="r" b="b"/>
            <a:pathLst>
              <a:path w="808" h="751" extrusionOk="0">
                <a:moveTo>
                  <a:pt x="402" y="1"/>
                </a:moveTo>
                <a:cubicBezTo>
                  <a:pt x="222" y="1"/>
                  <a:pt x="64" y="131"/>
                  <a:pt x="34" y="315"/>
                </a:cubicBezTo>
                <a:cubicBezTo>
                  <a:pt x="0" y="521"/>
                  <a:pt x="138" y="714"/>
                  <a:pt x="343" y="746"/>
                </a:cubicBezTo>
                <a:cubicBezTo>
                  <a:pt x="364" y="749"/>
                  <a:pt x="385" y="751"/>
                  <a:pt x="405" y="751"/>
                </a:cubicBezTo>
                <a:cubicBezTo>
                  <a:pt x="586" y="751"/>
                  <a:pt x="745" y="620"/>
                  <a:pt x="774" y="436"/>
                </a:cubicBezTo>
                <a:cubicBezTo>
                  <a:pt x="807" y="231"/>
                  <a:pt x="669" y="39"/>
                  <a:pt x="464" y="6"/>
                </a:cubicBezTo>
                <a:cubicBezTo>
                  <a:pt x="443" y="2"/>
                  <a:pt x="423" y="1"/>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7"/>
          <p:cNvSpPr/>
          <p:nvPr/>
        </p:nvSpPr>
        <p:spPr>
          <a:xfrm>
            <a:off x="3124005" y="2969322"/>
            <a:ext cx="102576" cy="102576"/>
          </a:xfrm>
          <a:custGeom>
            <a:avLst/>
            <a:gdLst/>
            <a:ahLst/>
            <a:cxnLst/>
            <a:rect l="l" t="t" r="r" b="b"/>
            <a:pathLst>
              <a:path w="885" h="885" extrusionOk="0">
                <a:moveTo>
                  <a:pt x="443" y="133"/>
                </a:moveTo>
                <a:cubicBezTo>
                  <a:pt x="612" y="133"/>
                  <a:pt x="750" y="271"/>
                  <a:pt x="750" y="443"/>
                </a:cubicBezTo>
                <a:cubicBezTo>
                  <a:pt x="750" y="612"/>
                  <a:pt x="612" y="750"/>
                  <a:pt x="443" y="750"/>
                </a:cubicBezTo>
                <a:cubicBezTo>
                  <a:pt x="271" y="750"/>
                  <a:pt x="133" y="612"/>
                  <a:pt x="133" y="443"/>
                </a:cubicBezTo>
                <a:cubicBezTo>
                  <a:pt x="133" y="271"/>
                  <a:pt x="271" y="133"/>
                  <a:pt x="443" y="133"/>
                </a:cubicBezTo>
                <a:close/>
                <a:moveTo>
                  <a:pt x="443" y="1"/>
                </a:moveTo>
                <a:cubicBezTo>
                  <a:pt x="198" y="1"/>
                  <a:pt x="1" y="198"/>
                  <a:pt x="1" y="443"/>
                </a:cubicBezTo>
                <a:cubicBezTo>
                  <a:pt x="1" y="685"/>
                  <a:pt x="198" y="885"/>
                  <a:pt x="443" y="885"/>
                </a:cubicBezTo>
                <a:cubicBezTo>
                  <a:pt x="685" y="885"/>
                  <a:pt x="885" y="685"/>
                  <a:pt x="885" y="443"/>
                </a:cubicBezTo>
                <a:cubicBezTo>
                  <a:pt x="885" y="198"/>
                  <a:pt x="685"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7"/>
          <p:cNvSpPr/>
          <p:nvPr/>
        </p:nvSpPr>
        <p:spPr>
          <a:xfrm>
            <a:off x="3159008" y="3004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6" y="279"/>
                  <a:pt x="279" y="218"/>
                  <a:pt x="279" y="141"/>
                </a:cubicBezTo>
                <a:cubicBezTo>
                  <a:pt x="279" y="64"/>
                  <a:pt x="216"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7"/>
          <p:cNvSpPr/>
          <p:nvPr/>
        </p:nvSpPr>
        <p:spPr>
          <a:xfrm>
            <a:off x="3169092" y="2732878"/>
            <a:ext cx="12402" cy="73484"/>
          </a:xfrm>
          <a:custGeom>
            <a:avLst/>
            <a:gdLst/>
            <a:ahLst/>
            <a:cxnLst/>
            <a:rect l="l" t="t" r="r" b="b"/>
            <a:pathLst>
              <a:path w="107" h="634" extrusionOk="0">
                <a:moveTo>
                  <a:pt x="52" y="0"/>
                </a:moveTo>
                <a:cubicBezTo>
                  <a:pt x="24" y="0"/>
                  <a:pt x="0" y="24"/>
                  <a:pt x="0" y="54"/>
                </a:cubicBezTo>
                <a:lnTo>
                  <a:pt x="0" y="581"/>
                </a:lnTo>
                <a:cubicBezTo>
                  <a:pt x="0" y="610"/>
                  <a:pt x="24" y="634"/>
                  <a:pt x="54" y="634"/>
                </a:cubicBezTo>
                <a:cubicBezTo>
                  <a:pt x="83" y="634"/>
                  <a:pt x="107" y="610"/>
                  <a:pt x="107" y="581"/>
                </a:cubicBezTo>
                <a:lnTo>
                  <a:pt x="105" y="54"/>
                </a:lnTo>
                <a:cubicBezTo>
                  <a:pt x="105" y="24"/>
                  <a:pt x="81" y="0"/>
                  <a:pt x="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7"/>
          <p:cNvSpPr/>
          <p:nvPr/>
        </p:nvSpPr>
        <p:spPr>
          <a:xfrm>
            <a:off x="3169092" y="3234626"/>
            <a:ext cx="12402" cy="73484"/>
          </a:xfrm>
          <a:custGeom>
            <a:avLst/>
            <a:gdLst/>
            <a:ahLst/>
            <a:cxnLst/>
            <a:rect l="l" t="t" r="r" b="b"/>
            <a:pathLst>
              <a:path w="107" h="634" extrusionOk="0">
                <a:moveTo>
                  <a:pt x="54" y="0"/>
                </a:moveTo>
                <a:cubicBezTo>
                  <a:pt x="24" y="0"/>
                  <a:pt x="0" y="24"/>
                  <a:pt x="0" y="54"/>
                </a:cubicBezTo>
                <a:lnTo>
                  <a:pt x="0" y="581"/>
                </a:lnTo>
                <a:cubicBezTo>
                  <a:pt x="0" y="610"/>
                  <a:pt x="24" y="634"/>
                  <a:pt x="54" y="634"/>
                </a:cubicBezTo>
                <a:cubicBezTo>
                  <a:pt x="81" y="634"/>
                  <a:pt x="105" y="610"/>
                  <a:pt x="105"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27"/>
          <p:cNvSpPr/>
          <p:nvPr/>
        </p:nvSpPr>
        <p:spPr>
          <a:xfrm>
            <a:off x="3027341" y="2770663"/>
            <a:ext cx="34772" cy="48101"/>
          </a:xfrm>
          <a:custGeom>
            <a:avLst/>
            <a:gdLst/>
            <a:ahLst/>
            <a:cxnLst/>
            <a:rect l="l" t="t" r="r" b="b"/>
            <a:pathLst>
              <a:path w="300" h="415" extrusionOk="0">
                <a:moveTo>
                  <a:pt x="62" y="0"/>
                </a:moveTo>
                <a:cubicBezTo>
                  <a:pt x="53" y="0"/>
                  <a:pt x="44" y="3"/>
                  <a:pt x="36" y="8"/>
                </a:cubicBezTo>
                <a:cubicBezTo>
                  <a:pt x="10" y="22"/>
                  <a:pt x="0" y="55"/>
                  <a:pt x="16" y="79"/>
                </a:cubicBezTo>
                <a:lnTo>
                  <a:pt x="193" y="387"/>
                </a:lnTo>
                <a:cubicBezTo>
                  <a:pt x="203" y="405"/>
                  <a:pt x="221" y="414"/>
                  <a:pt x="239" y="414"/>
                </a:cubicBezTo>
                <a:cubicBezTo>
                  <a:pt x="249" y="414"/>
                  <a:pt x="257" y="412"/>
                  <a:pt x="266" y="406"/>
                </a:cubicBezTo>
                <a:cubicBezTo>
                  <a:pt x="290" y="393"/>
                  <a:pt x="300" y="359"/>
                  <a:pt x="284" y="333"/>
                </a:cubicBezTo>
                <a:lnTo>
                  <a:pt x="107" y="28"/>
                </a:lnTo>
                <a:cubicBezTo>
                  <a:pt x="97" y="10"/>
                  <a:pt x="80"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27"/>
          <p:cNvSpPr/>
          <p:nvPr/>
        </p:nvSpPr>
        <p:spPr>
          <a:xfrm>
            <a:off x="3288241" y="3222457"/>
            <a:ext cx="34656" cy="47985"/>
          </a:xfrm>
          <a:custGeom>
            <a:avLst/>
            <a:gdLst/>
            <a:ahLst/>
            <a:cxnLst/>
            <a:rect l="l" t="t" r="r" b="b"/>
            <a:pathLst>
              <a:path w="299" h="414" extrusionOk="0">
                <a:moveTo>
                  <a:pt x="61" y="0"/>
                </a:moveTo>
                <a:cubicBezTo>
                  <a:pt x="52" y="0"/>
                  <a:pt x="42" y="2"/>
                  <a:pt x="34" y="7"/>
                </a:cubicBezTo>
                <a:cubicBezTo>
                  <a:pt x="10" y="23"/>
                  <a:pt x="0" y="54"/>
                  <a:pt x="16" y="80"/>
                </a:cubicBezTo>
                <a:lnTo>
                  <a:pt x="192" y="388"/>
                </a:lnTo>
                <a:cubicBezTo>
                  <a:pt x="202" y="403"/>
                  <a:pt x="221" y="413"/>
                  <a:pt x="239" y="413"/>
                </a:cubicBezTo>
                <a:cubicBezTo>
                  <a:pt x="247" y="413"/>
                  <a:pt x="257" y="411"/>
                  <a:pt x="265" y="407"/>
                </a:cubicBezTo>
                <a:cubicBezTo>
                  <a:pt x="290" y="392"/>
                  <a:pt x="298" y="360"/>
                  <a:pt x="284"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27"/>
          <p:cNvSpPr/>
          <p:nvPr/>
        </p:nvSpPr>
        <p:spPr>
          <a:xfrm>
            <a:off x="-4380451" y="-38922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9"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7"/>
          <p:cNvSpPr/>
          <p:nvPr/>
        </p:nvSpPr>
        <p:spPr>
          <a:xfrm>
            <a:off x="3376328" y="3134485"/>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9" y="284"/>
                  <a:pt x="367" y="284"/>
                </a:cubicBezTo>
                <a:cubicBezTo>
                  <a:pt x="387" y="284"/>
                  <a:pt x="405" y="275"/>
                  <a:pt x="412" y="257"/>
                </a:cubicBezTo>
                <a:cubicBezTo>
                  <a:pt x="428" y="233"/>
                  <a:pt x="418" y="200"/>
                  <a:pt x="395"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7"/>
          <p:cNvSpPr/>
          <p:nvPr/>
        </p:nvSpPr>
        <p:spPr>
          <a:xfrm>
            <a:off x="-4417308" y="-248516"/>
            <a:ext cx="73484" cy="12402"/>
          </a:xfrm>
          <a:custGeom>
            <a:avLst/>
            <a:gdLst/>
            <a:ahLst/>
            <a:cxnLst/>
            <a:rect l="l" t="t" r="r" b="b"/>
            <a:pathLst>
              <a:path w="634" h="107" extrusionOk="0">
                <a:moveTo>
                  <a:pt x="54" y="0"/>
                </a:moveTo>
                <a:cubicBezTo>
                  <a:pt x="24" y="0"/>
                  <a:pt x="0" y="24"/>
                  <a:pt x="0" y="54"/>
                </a:cubicBezTo>
                <a:cubicBezTo>
                  <a:pt x="0"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27"/>
          <p:cNvSpPr/>
          <p:nvPr/>
        </p:nvSpPr>
        <p:spPr>
          <a:xfrm>
            <a:off x="3391164" y="3014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5" y="107"/>
                </a:lnTo>
                <a:cubicBezTo>
                  <a:pt x="594" y="107"/>
                  <a:pt x="618" y="83"/>
                  <a:pt x="618" y="54"/>
                </a:cubicBezTo>
                <a:cubicBezTo>
                  <a:pt x="618" y="24"/>
                  <a:pt x="594" y="0"/>
                  <a:pt x="5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27"/>
          <p:cNvSpPr/>
          <p:nvPr/>
        </p:nvSpPr>
        <p:spPr>
          <a:xfrm>
            <a:off x="-4380451" y="-128440"/>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4" y="284"/>
                  <a:pt x="61" y="284"/>
                </a:cubicBezTo>
                <a:cubicBezTo>
                  <a:pt x="69" y="284"/>
                  <a:pt x="79" y="282"/>
                  <a:pt x="87" y="276"/>
                </a:cubicBezTo>
                <a:lnTo>
                  <a:pt x="395" y="99"/>
                </a:lnTo>
                <a:cubicBezTo>
                  <a:pt x="420" y="85"/>
                  <a:pt x="428" y="52"/>
                  <a:pt x="415" y="28"/>
                </a:cubicBezTo>
                <a:cubicBezTo>
                  <a:pt x="405" y="11"/>
                  <a:pt x="387"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7"/>
          <p:cNvSpPr/>
          <p:nvPr/>
        </p:nvSpPr>
        <p:spPr>
          <a:xfrm>
            <a:off x="3376328" y="2873701"/>
            <a:ext cx="49723" cy="32917"/>
          </a:xfrm>
          <a:custGeom>
            <a:avLst/>
            <a:gdLst/>
            <a:ahLst/>
            <a:cxnLst/>
            <a:rect l="l" t="t" r="r" b="b"/>
            <a:pathLst>
              <a:path w="429" h="284" extrusionOk="0">
                <a:moveTo>
                  <a:pt x="368" y="0"/>
                </a:moveTo>
                <a:cubicBezTo>
                  <a:pt x="359" y="0"/>
                  <a:pt x="350" y="2"/>
                  <a:pt x="341" y="7"/>
                </a:cubicBezTo>
                <a:lnTo>
                  <a:pt x="34" y="184"/>
                </a:lnTo>
                <a:cubicBezTo>
                  <a:pt x="8" y="198"/>
                  <a:pt x="0" y="232"/>
                  <a:pt x="14" y="257"/>
                </a:cubicBezTo>
                <a:cubicBezTo>
                  <a:pt x="24" y="273"/>
                  <a:pt x="41" y="283"/>
                  <a:pt x="61" y="283"/>
                </a:cubicBezTo>
                <a:cubicBezTo>
                  <a:pt x="69" y="283"/>
                  <a:pt x="79" y="281"/>
                  <a:pt x="87" y="277"/>
                </a:cubicBezTo>
                <a:lnTo>
                  <a:pt x="395" y="100"/>
                </a:lnTo>
                <a:cubicBezTo>
                  <a:pt x="420" y="84"/>
                  <a:pt x="428" y="52"/>
                  <a:pt x="414" y="27"/>
                </a:cubicBezTo>
                <a:cubicBezTo>
                  <a:pt x="404" y="9"/>
                  <a:pt x="386"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7"/>
          <p:cNvSpPr/>
          <p:nvPr/>
        </p:nvSpPr>
        <p:spPr>
          <a:xfrm>
            <a:off x="3027341" y="3222457"/>
            <a:ext cx="34772" cy="47985"/>
          </a:xfrm>
          <a:custGeom>
            <a:avLst/>
            <a:gdLst/>
            <a:ahLst/>
            <a:cxnLst/>
            <a:rect l="l" t="t" r="r" b="b"/>
            <a:pathLst>
              <a:path w="300" h="414" extrusionOk="0">
                <a:moveTo>
                  <a:pt x="240" y="0"/>
                </a:moveTo>
                <a:cubicBezTo>
                  <a:pt x="221" y="0"/>
                  <a:pt x="203" y="9"/>
                  <a:pt x="193" y="27"/>
                </a:cubicBezTo>
                <a:lnTo>
                  <a:pt x="16" y="334"/>
                </a:lnTo>
                <a:cubicBezTo>
                  <a:pt x="0" y="360"/>
                  <a:pt x="10" y="392"/>
                  <a:pt x="36" y="407"/>
                </a:cubicBezTo>
                <a:cubicBezTo>
                  <a:pt x="43" y="411"/>
                  <a:pt x="53" y="413"/>
                  <a:pt x="61" y="413"/>
                </a:cubicBezTo>
                <a:cubicBezTo>
                  <a:pt x="81" y="413"/>
                  <a:pt x="99" y="405"/>
                  <a:pt x="107" y="388"/>
                </a:cubicBezTo>
                <a:lnTo>
                  <a:pt x="284" y="80"/>
                </a:lnTo>
                <a:cubicBezTo>
                  <a:pt x="300" y="54"/>
                  <a:pt x="290" y="23"/>
                  <a:pt x="266" y="7"/>
                </a:cubicBezTo>
                <a:cubicBezTo>
                  <a:pt x="258" y="2"/>
                  <a:pt x="249" y="0"/>
                  <a:pt x="2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7"/>
          <p:cNvSpPr/>
          <p:nvPr/>
        </p:nvSpPr>
        <p:spPr>
          <a:xfrm>
            <a:off x="3288241" y="2770663"/>
            <a:ext cx="34656" cy="48101"/>
          </a:xfrm>
          <a:custGeom>
            <a:avLst/>
            <a:gdLst/>
            <a:ahLst/>
            <a:cxnLst/>
            <a:rect l="l" t="t" r="r" b="b"/>
            <a:pathLst>
              <a:path w="299" h="415" extrusionOk="0">
                <a:moveTo>
                  <a:pt x="238" y="0"/>
                </a:moveTo>
                <a:cubicBezTo>
                  <a:pt x="220" y="0"/>
                  <a:pt x="202" y="10"/>
                  <a:pt x="192" y="28"/>
                </a:cubicBezTo>
                <a:lnTo>
                  <a:pt x="16" y="333"/>
                </a:lnTo>
                <a:cubicBezTo>
                  <a:pt x="0" y="359"/>
                  <a:pt x="10" y="391"/>
                  <a:pt x="34" y="406"/>
                </a:cubicBezTo>
                <a:cubicBezTo>
                  <a:pt x="44" y="410"/>
                  <a:pt x="52" y="414"/>
                  <a:pt x="62" y="414"/>
                </a:cubicBezTo>
                <a:cubicBezTo>
                  <a:pt x="79" y="414"/>
                  <a:pt x="97" y="405"/>
                  <a:pt x="107" y="387"/>
                </a:cubicBezTo>
                <a:lnTo>
                  <a:pt x="284"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7"/>
          <p:cNvSpPr/>
          <p:nvPr/>
        </p:nvSpPr>
        <p:spPr>
          <a:xfrm>
            <a:off x="4591502" y="3004705"/>
            <a:ext cx="200632" cy="26658"/>
          </a:xfrm>
          <a:custGeom>
            <a:avLst/>
            <a:gdLst/>
            <a:ahLst/>
            <a:cxnLst/>
            <a:rect l="l" t="t" r="r" b="b"/>
            <a:pathLst>
              <a:path w="1731" h="230" extrusionOk="0">
                <a:moveTo>
                  <a:pt x="1618" y="0"/>
                </a:moveTo>
                <a:lnTo>
                  <a:pt x="111" y="6"/>
                </a:lnTo>
                <a:cubicBezTo>
                  <a:pt x="50" y="6"/>
                  <a:pt x="1" y="58"/>
                  <a:pt x="1" y="119"/>
                </a:cubicBezTo>
                <a:cubicBezTo>
                  <a:pt x="1" y="180"/>
                  <a:pt x="52" y="229"/>
                  <a:pt x="113" y="229"/>
                </a:cubicBezTo>
                <a:lnTo>
                  <a:pt x="1620" y="223"/>
                </a:lnTo>
                <a:cubicBezTo>
                  <a:pt x="1682" y="223"/>
                  <a:pt x="1731" y="174"/>
                  <a:pt x="1731" y="111"/>
                </a:cubicBezTo>
                <a:cubicBezTo>
                  <a:pt x="1731" y="50"/>
                  <a:pt x="1682" y="0"/>
                  <a:pt x="16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27"/>
          <p:cNvSpPr/>
          <p:nvPr/>
        </p:nvSpPr>
        <p:spPr>
          <a:xfrm>
            <a:off x="4185838" y="2614572"/>
            <a:ext cx="808553" cy="808553"/>
          </a:xfrm>
          <a:custGeom>
            <a:avLst/>
            <a:gdLst/>
            <a:ahLst/>
            <a:cxnLst/>
            <a:rect l="l" t="t" r="r" b="b"/>
            <a:pathLst>
              <a:path w="6976" h="6976" extrusionOk="0">
                <a:moveTo>
                  <a:pt x="3487" y="847"/>
                </a:moveTo>
                <a:cubicBezTo>
                  <a:pt x="4943" y="847"/>
                  <a:pt x="6129" y="2032"/>
                  <a:pt x="6129" y="3489"/>
                </a:cubicBezTo>
                <a:cubicBezTo>
                  <a:pt x="6129" y="4945"/>
                  <a:pt x="4943" y="6129"/>
                  <a:pt x="3487" y="6129"/>
                </a:cubicBezTo>
                <a:cubicBezTo>
                  <a:pt x="2031" y="6129"/>
                  <a:pt x="847" y="4945"/>
                  <a:pt x="847" y="3489"/>
                </a:cubicBezTo>
                <a:cubicBezTo>
                  <a:pt x="847" y="2032"/>
                  <a:pt x="2031" y="847"/>
                  <a:pt x="3487" y="847"/>
                </a:cubicBezTo>
                <a:close/>
                <a:moveTo>
                  <a:pt x="3487" y="714"/>
                </a:moveTo>
                <a:cubicBezTo>
                  <a:pt x="2747" y="714"/>
                  <a:pt x="2050" y="1003"/>
                  <a:pt x="1525" y="1525"/>
                </a:cubicBezTo>
                <a:cubicBezTo>
                  <a:pt x="1003" y="2050"/>
                  <a:pt x="713" y="2747"/>
                  <a:pt x="713" y="3489"/>
                </a:cubicBezTo>
                <a:cubicBezTo>
                  <a:pt x="713" y="4229"/>
                  <a:pt x="1003" y="4925"/>
                  <a:pt x="1525" y="5450"/>
                </a:cubicBezTo>
                <a:cubicBezTo>
                  <a:pt x="2050" y="5973"/>
                  <a:pt x="2747" y="6263"/>
                  <a:pt x="3487" y="6263"/>
                </a:cubicBezTo>
                <a:cubicBezTo>
                  <a:pt x="4229" y="6263"/>
                  <a:pt x="4925" y="5973"/>
                  <a:pt x="5448" y="5450"/>
                </a:cubicBezTo>
                <a:cubicBezTo>
                  <a:pt x="5973" y="4925"/>
                  <a:pt x="6261" y="4229"/>
                  <a:pt x="6261" y="3489"/>
                </a:cubicBezTo>
                <a:cubicBezTo>
                  <a:pt x="6261" y="2747"/>
                  <a:pt x="5973" y="2050"/>
                  <a:pt x="5448" y="1525"/>
                </a:cubicBezTo>
                <a:cubicBezTo>
                  <a:pt x="4925" y="1003"/>
                  <a:pt x="4229" y="714"/>
                  <a:pt x="3487" y="714"/>
                </a:cubicBezTo>
                <a:close/>
                <a:moveTo>
                  <a:pt x="3487" y="132"/>
                </a:moveTo>
                <a:cubicBezTo>
                  <a:pt x="5337" y="132"/>
                  <a:pt x="6843" y="1638"/>
                  <a:pt x="6843" y="3489"/>
                </a:cubicBezTo>
                <a:cubicBezTo>
                  <a:pt x="6843" y="5337"/>
                  <a:pt x="5337" y="6843"/>
                  <a:pt x="3487" y="6843"/>
                </a:cubicBezTo>
                <a:cubicBezTo>
                  <a:pt x="1638" y="6843"/>
                  <a:pt x="132" y="5337"/>
                  <a:pt x="132" y="3489"/>
                </a:cubicBezTo>
                <a:cubicBezTo>
                  <a:pt x="132" y="1638"/>
                  <a:pt x="1638" y="132"/>
                  <a:pt x="3487" y="132"/>
                </a:cubicBezTo>
                <a:close/>
                <a:moveTo>
                  <a:pt x="3487" y="0"/>
                </a:moveTo>
                <a:cubicBezTo>
                  <a:pt x="3017" y="0"/>
                  <a:pt x="2559" y="93"/>
                  <a:pt x="2129" y="274"/>
                </a:cubicBezTo>
                <a:cubicBezTo>
                  <a:pt x="1715" y="450"/>
                  <a:pt x="1342" y="701"/>
                  <a:pt x="1020" y="1022"/>
                </a:cubicBezTo>
                <a:cubicBezTo>
                  <a:pt x="701" y="1342"/>
                  <a:pt x="448" y="1715"/>
                  <a:pt x="273" y="2131"/>
                </a:cubicBezTo>
                <a:cubicBezTo>
                  <a:pt x="91" y="2561"/>
                  <a:pt x="0" y="3017"/>
                  <a:pt x="0" y="3489"/>
                </a:cubicBezTo>
                <a:cubicBezTo>
                  <a:pt x="0" y="3958"/>
                  <a:pt x="91" y="4416"/>
                  <a:pt x="273" y="4846"/>
                </a:cubicBezTo>
                <a:cubicBezTo>
                  <a:pt x="450" y="5260"/>
                  <a:pt x="701" y="5633"/>
                  <a:pt x="1020" y="5955"/>
                </a:cubicBezTo>
                <a:cubicBezTo>
                  <a:pt x="1342" y="6275"/>
                  <a:pt x="1715" y="6527"/>
                  <a:pt x="2129" y="6703"/>
                </a:cubicBezTo>
                <a:cubicBezTo>
                  <a:pt x="2559" y="6884"/>
                  <a:pt x="3017" y="6975"/>
                  <a:pt x="3487" y="6975"/>
                </a:cubicBezTo>
                <a:cubicBezTo>
                  <a:pt x="3958" y="6975"/>
                  <a:pt x="4414" y="6884"/>
                  <a:pt x="4844" y="6703"/>
                </a:cubicBezTo>
                <a:cubicBezTo>
                  <a:pt x="5261" y="6525"/>
                  <a:pt x="5633" y="6275"/>
                  <a:pt x="5953" y="5955"/>
                </a:cubicBezTo>
                <a:cubicBezTo>
                  <a:pt x="6275" y="5633"/>
                  <a:pt x="6525" y="5260"/>
                  <a:pt x="6701" y="4846"/>
                </a:cubicBezTo>
                <a:cubicBezTo>
                  <a:pt x="6882" y="4416"/>
                  <a:pt x="6975" y="3958"/>
                  <a:pt x="6975" y="3489"/>
                </a:cubicBezTo>
                <a:cubicBezTo>
                  <a:pt x="6975" y="3017"/>
                  <a:pt x="6882" y="2561"/>
                  <a:pt x="6701" y="2131"/>
                </a:cubicBezTo>
                <a:cubicBezTo>
                  <a:pt x="6525" y="1715"/>
                  <a:pt x="6275" y="1342"/>
                  <a:pt x="5953" y="1022"/>
                </a:cubicBezTo>
                <a:cubicBezTo>
                  <a:pt x="5633" y="701"/>
                  <a:pt x="5261" y="450"/>
                  <a:pt x="4844" y="274"/>
                </a:cubicBezTo>
                <a:cubicBezTo>
                  <a:pt x="4414" y="93"/>
                  <a:pt x="3958" y="0"/>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27"/>
          <p:cNvSpPr/>
          <p:nvPr/>
        </p:nvSpPr>
        <p:spPr>
          <a:xfrm>
            <a:off x="4542359" y="2976076"/>
            <a:ext cx="95738" cy="87276"/>
          </a:xfrm>
          <a:custGeom>
            <a:avLst/>
            <a:gdLst/>
            <a:ahLst/>
            <a:cxnLst/>
            <a:rect l="l" t="t" r="r" b="b"/>
            <a:pathLst>
              <a:path w="826" h="753" extrusionOk="0">
                <a:moveTo>
                  <a:pt x="413" y="1"/>
                </a:moveTo>
                <a:cubicBezTo>
                  <a:pt x="242" y="1"/>
                  <a:pt x="88" y="118"/>
                  <a:pt x="48" y="291"/>
                </a:cubicBezTo>
                <a:cubicBezTo>
                  <a:pt x="0" y="492"/>
                  <a:pt x="125" y="695"/>
                  <a:pt x="326" y="743"/>
                </a:cubicBezTo>
                <a:cubicBezTo>
                  <a:pt x="355" y="749"/>
                  <a:pt x="384" y="753"/>
                  <a:pt x="412" y="753"/>
                </a:cubicBezTo>
                <a:cubicBezTo>
                  <a:pt x="582" y="753"/>
                  <a:pt x="737" y="636"/>
                  <a:pt x="778" y="462"/>
                </a:cubicBezTo>
                <a:cubicBezTo>
                  <a:pt x="825" y="261"/>
                  <a:pt x="701" y="60"/>
                  <a:pt x="500" y="11"/>
                </a:cubicBezTo>
                <a:cubicBezTo>
                  <a:pt x="471" y="4"/>
                  <a:pt x="442" y="1"/>
                  <a:pt x="4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27"/>
          <p:cNvSpPr/>
          <p:nvPr/>
        </p:nvSpPr>
        <p:spPr>
          <a:xfrm>
            <a:off x="4538650" y="2967615"/>
            <a:ext cx="102576" cy="102576"/>
          </a:xfrm>
          <a:custGeom>
            <a:avLst/>
            <a:gdLst/>
            <a:ahLst/>
            <a:cxnLst/>
            <a:rect l="l" t="t" r="r" b="b"/>
            <a:pathLst>
              <a:path w="885" h="885" extrusionOk="0">
                <a:moveTo>
                  <a:pt x="443" y="133"/>
                </a:moveTo>
                <a:cubicBezTo>
                  <a:pt x="614" y="133"/>
                  <a:pt x="753" y="271"/>
                  <a:pt x="753" y="443"/>
                </a:cubicBezTo>
                <a:cubicBezTo>
                  <a:pt x="753" y="612"/>
                  <a:pt x="614" y="750"/>
                  <a:pt x="443" y="750"/>
                </a:cubicBezTo>
                <a:cubicBezTo>
                  <a:pt x="273" y="750"/>
                  <a:pt x="135" y="612"/>
                  <a:pt x="135" y="443"/>
                </a:cubicBezTo>
                <a:cubicBezTo>
                  <a:pt x="135" y="271"/>
                  <a:pt x="273" y="133"/>
                  <a:pt x="443" y="133"/>
                </a:cubicBezTo>
                <a:close/>
                <a:moveTo>
                  <a:pt x="443" y="1"/>
                </a:moveTo>
                <a:cubicBezTo>
                  <a:pt x="200" y="1"/>
                  <a:pt x="1" y="198"/>
                  <a:pt x="1" y="443"/>
                </a:cubicBezTo>
                <a:cubicBezTo>
                  <a:pt x="1" y="685"/>
                  <a:pt x="200"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27"/>
          <p:cNvSpPr/>
          <p:nvPr/>
        </p:nvSpPr>
        <p:spPr>
          <a:xfrm>
            <a:off x="4573884" y="3002618"/>
            <a:ext cx="32337" cy="32337"/>
          </a:xfrm>
          <a:custGeom>
            <a:avLst/>
            <a:gdLst/>
            <a:ahLst/>
            <a:cxnLst/>
            <a:rect l="l" t="t" r="r" b="b"/>
            <a:pathLst>
              <a:path w="279" h="279" extrusionOk="0">
                <a:moveTo>
                  <a:pt x="139" y="1"/>
                </a:moveTo>
                <a:cubicBezTo>
                  <a:pt x="62" y="1"/>
                  <a:pt x="1" y="64"/>
                  <a:pt x="1" y="141"/>
                </a:cubicBezTo>
                <a:cubicBezTo>
                  <a:pt x="1" y="218"/>
                  <a:pt x="62" y="279"/>
                  <a:pt x="139" y="279"/>
                </a:cubicBezTo>
                <a:cubicBezTo>
                  <a:pt x="216" y="279"/>
                  <a:pt x="279" y="218"/>
                  <a:pt x="279" y="141"/>
                </a:cubicBezTo>
                <a:cubicBezTo>
                  <a:pt x="279" y="64"/>
                  <a:pt x="216"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27"/>
          <p:cNvSpPr/>
          <p:nvPr/>
        </p:nvSpPr>
        <p:spPr>
          <a:xfrm>
            <a:off x="4583736" y="2731171"/>
            <a:ext cx="12402" cy="73484"/>
          </a:xfrm>
          <a:custGeom>
            <a:avLst/>
            <a:gdLst/>
            <a:ahLst/>
            <a:cxnLst/>
            <a:rect l="l" t="t" r="r" b="b"/>
            <a:pathLst>
              <a:path w="107" h="634" extrusionOk="0">
                <a:moveTo>
                  <a:pt x="54" y="0"/>
                </a:moveTo>
                <a:cubicBezTo>
                  <a:pt x="24" y="0"/>
                  <a:pt x="0" y="24"/>
                  <a:pt x="0" y="54"/>
                </a:cubicBezTo>
                <a:lnTo>
                  <a:pt x="0" y="581"/>
                </a:lnTo>
                <a:cubicBezTo>
                  <a:pt x="2" y="610"/>
                  <a:pt x="26"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7"/>
          <p:cNvSpPr/>
          <p:nvPr/>
        </p:nvSpPr>
        <p:spPr>
          <a:xfrm>
            <a:off x="4583736" y="3232920"/>
            <a:ext cx="12402" cy="73484"/>
          </a:xfrm>
          <a:custGeom>
            <a:avLst/>
            <a:gdLst/>
            <a:ahLst/>
            <a:cxnLst/>
            <a:rect l="l" t="t" r="r" b="b"/>
            <a:pathLst>
              <a:path w="107" h="634" extrusionOk="0">
                <a:moveTo>
                  <a:pt x="54" y="0"/>
                </a:moveTo>
                <a:cubicBezTo>
                  <a:pt x="26"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7"/>
          <p:cNvSpPr/>
          <p:nvPr/>
        </p:nvSpPr>
        <p:spPr>
          <a:xfrm>
            <a:off x="4442217" y="2768956"/>
            <a:ext cx="34771" cy="48101"/>
          </a:xfrm>
          <a:custGeom>
            <a:avLst/>
            <a:gdLst/>
            <a:ahLst/>
            <a:cxnLst/>
            <a:rect l="l" t="t" r="r" b="b"/>
            <a:pathLst>
              <a:path w="300" h="415" extrusionOk="0">
                <a:moveTo>
                  <a:pt x="61" y="0"/>
                </a:moveTo>
                <a:cubicBezTo>
                  <a:pt x="52" y="0"/>
                  <a:pt x="43" y="3"/>
                  <a:pt x="36" y="8"/>
                </a:cubicBezTo>
                <a:cubicBezTo>
                  <a:pt x="10" y="22"/>
                  <a:pt x="0" y="55"/>
                  <a:pt x="16" y="79"/>
                </a:cubicBezTo>
                <a:lnTo>
                  <a:pt x="193" y="387"/>
                </a:lnTo>
                <a:cubicBezTo>
                  <a:pt x="203" y="405"/>
                  <a:pt x="221" y="414"/>
                  <a:pt x="239" y="414"/>
                </a:cubicBezTo>
                <a:cubicBezTo>
                  <a:pt x="249" y="414"/>
                  <a:pt x="257" y="412"/>
                  <a:pt x="264"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7"/>
          <p:cNvSpPr/>
          <p:nvPr/>
        </p:nvSpPr>
        <p:spPr>
          <a:xfrm>
            <a:off x="4703117" y="3220750"/>
            <a:ext cx="34656" cy="47985"/>
          </a:xfrm>
          <a:custGeom>
            <a:avLst/>
            <a:gdLst/>
            <a:ahLst/>
            <a:cxnLst/>
            <a:rect l="l" t="t" r="r" b="b"/>
            <a:pathLst>
              <a:path w="299" h="414" extrusionOk="0">
                <a:moveTo>
                  <a:pt x="61" y="0"/>
                </a:moveTo>
                <a:cubicBezTo>
                  <a:pt x="52" y="0"/>
                  <a:pt x="42" y="2"/>
                  <a:pt x="34" y="7"/>
                </a:cubicBezTo>
                <a:cubicBezTo>
                  <a:pt x="8" y="23"/>
                  <a:pt x="0" y="54"/>
                  <a:pt x="14" y="80"/>
                </a:cubicBezTo>
                <a:lnTo>
                  <a:pt x="192" y="388"/>
                </a:lnTo>
                <a:cubicBezTo>
                  <a:pt x="202" y="403"/>
                  <a:pt x="219" y="413"/>
                  <a:pt x="239" y="413"/>
                </a:cubicBezTo>
                <a:cubicBezTo>
                  <a:pt x="247" y="413"/>
                  <a:pt x="257" y="411"/>
                  <a:pt x="265" y="407"/>
                </a:cubicBezTo>
                <a:cubicBezTo>
                  <a:pt x="290" y="392"/>
                  <a:pt x="298" y="360"/>
                  <a:pt x="285" y="334"/>
                </a:cubicBezTo>
                <a:lnTo>
                  <a:pt x="107" y="27"/>
                </a:lnTo>
                <a:cubicBezTo>
                  <a:pt x="98" y="9"/>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7"/>
          <p:cNvSpPr/>
          <p:nvPr/>
        </p:nvSpPr>
        <p:spPr>
          <a:xfrm>
            <a:off x="4339295" y="2871994"/>
            <a:ext cx="49723" cy="32917"/>
          </a:xfrm>
          <a:custGeom>
            <a:avLst/>
            <a:gdLst/>
            <a:ahLst/>
            <a:cxnLst/>
            <a:rect l="l" t="t" r="r" b="b"/>
            <a:pathLst>
              <a:path w="429" h="284" extrusionOk="0">
                <a:moveTo>
                  <a:pt x="61" y="0"/>
                </a:moveTo>
                <a:cubicBezTo>
                  <a:pt x="42" y="0"/>
                  <a:pt x="25" y="9"/>
                  <a:pt x="14" y="27"/>
                </a:cubicBezTo>
                <a:cubicBezTo>
                  <a:pt x="0" y="52"/>
                  <a:pt x="8" y="84"/>
                  <a:pt x="34" y="100"/>
                </a:cubicBezTo>
                <a:lnTo>
                  <a:pt x="342" y="277"/>
                </a:lnTo>
                <a:cubicBezTo>
                  <a:pt x="349" y="281"/>
                  <a:pt x="359" y="283"/>
                  <a:pt x="367" y="283"/>
                </a:cubicBezTo>
                <a:cubicBezTo>
                  <a:pt x="387" y="283"/>
                  <a:pt x="405" y="275"/>
                  <a:pt x="415" y="257"/>
                </a:cubicBezTo>
                <a:cubicBezTo>
                  <a:pt x="428" y="232"/>
                  <a:pt x="420" y="200"/>
                  <a:pt x="395" y="184"/>
                </a:cubicBezTo>
                <a:lnTo>
                  <a:pt x="87" y="7"/>
                </a:lnTo>
                <a:cubicBezTo>
                  <a:pt x="79" y="2"/>
                  <a:pt x="70"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7"/>
          <p:cNvSpPr/>
          <p:nvPr/>
        </p:nvSpPr>
        <p:spPr>
          <a:xfrm>
            <a:off x="4791205" y="3132779"/>
            <a:ext cx="49723" cy="33033"/>
          </a:xfrm>
          <a:custGeom>
            <a:avLst/>
            <a:gdLst/>
            <a:ahLst/>
            <a:cxnLst/>
            <a:rect l="l" t="t" r="r" b="b"/>
            <a:pathLst>
              <a:path w="429" h="285" extrusionOk="0">
                <a:moveTo>
                  <a:pt x="60" y="1"/>
                </a:moveTo>
                <a:cubicBezTo>
                  <a:pt x="42" y="1"/>
                  <a:pt x="24" y="11"/>
                  <a:pt x="14" y="28"/>
                </a:cubicBezTo>
                <a:cubicBezTo>
                  <a:pt x="0" y="54"/>
                  <a:pt x="8" y="85"/>
                  <a:pt x="34" y="99"/>
                </a:cubicBezTo>
                <a:lnTo>
                  <a:pt x="341" y="276"/>
                </a:lnTo>
                <a:cubicBezTo>
                  <a:pt x="349" y="282"/>
                  <a:pt x="357" y="284"/>
                  <a:pt x="367" y="284"/>
                </a:cubicBezTo>
                <a:cubicBezTo>
                  <a:pt x="385" y="284"/>
                  <a:pt x="403" y="275"/>
                  <a:pt x="412" y="257"/>
                </a:cubicBezTo>
                <a:cubicBezTo>
                  <a:pt x="428" y="233"/>
                  <a:pt x="418" y="200"/>
                  <a:pt x="393" y="186"/>
                </a:cubicBezTo>
                <a:lnTo>
                  <a:pt x="87" y="8"/>
                </a:lnTo>
                <a:cubicBezTo>
                  <a:pt x="78" y="3"/>
                  <a:pt x="69"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7"/>
          <p:cNvSpPr/>
          <p:nvPr/>
        </p:nvSpPr>
        <p:spPr>
          <a:xfrm>
            <a:off x="4302437" y="3012702"/>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7"/>
          <p:cNvSpPr/>
          <p:nvPr/>
        </p:nvSpPr>
        <p:spPr>
          <a:xfrm>
            <a:off x="4805808" y="3012702"/>
            <a:ext cx="71861" cy="12402"/>
          </a:xfrm>
          <a:custGeom>
            <a:avLst/>
            <a:gdLst/>
            <a:ahLst/>
            <a:cxnLst/>
            <a:rect l="l" t="t" r="r" b="b"/>
            <a:pathLst>
              <a:path w="620" h="107" extrusionOk="0">
                <a:moveTo>
                  <a:pt x="54" y="0"/>
                </a:moveTo>
                <a:cubicBezTo>
                  <a:pt x="24" y="0"/>
                  <a:pt x="0" y="24"/>
                  <a:pt x="0" y="54"/>
                </a:cubicBezTo>
                <a:cubicBezTo>
                  <a:pt x="0" y="83"/>
                  <a:pt x="26"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7"/>
          <p:cNvSpPr/>
          <p:nvPr/>
        </p:nvSpPr>
        <p:spPr>
          <a:xfrm>
            <a:off x="4339295" y="3132779"/>
            <a:ext cx="49723" cy="33033"/>
          </a:xfrm>
          <a:custGeom>
            <a:avLst/>
            <a:gdLst/>
            <a:ahLst/>
            <a:cxnLst/>
            <a:rect l="l" t="t" r="r" b="b"/>
            <a:pathLst>
              <a:path w="429" h="285" extrusionOk="0">
                <a:moveTo>
                  <a:pt x="368" y="1"/>
                </a:moveTo>
                <a:cubicBezTo>
                  <a:pt x="359" y="1"/>
                  <a:pt x="350" y="3"/>
                  <a:pt x="342" y="8"/>
                </a:cubicBezTo>
                <a:lnTo>
                  <a:pt x="34" y="186"/>
                </a:lnTo>
                <a:cubicBezTo>
                  <a:pt x="8" y="200"/>
                  <a:pt x="0" y="233"/>
                  <a:pt x="14" y="257"/>
                </a:cubicBezTo>
                <a:cubicBezTo>
                  <a:pt x="24" y="275"/>
                  <a:pt x="42" y="284"/>
                  <a:pt x="61" y="284"/>
                </a:cubicBezTo>
                <a:cubicBezTo>
                  <a:pt x="69" y="284"/>
                  <a:pt x="79" y="282"/>
                  <a:pt x="87" y="276"/>
                </a:cubicBezTo>
                <a:lnTo>
                  <a:pt x="395" y="99"/>
                </a:lnTo>
                <a:cubicBezTo>
                  <a:pt x="420" y="85"/>
                  <a:pt x="428" y="52"/>
                  <a:pt x="415" y="28"/>
                </a:cubicBezTo>
                <a:cubicBezTo>
                  <a:pt x="404" y="11"/>
                  <a:pt x="386"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27"/>
          <p:cNvSpPr/>
          <p:nvPr/>
        </p:nvSpPr>
        <p:spPr>
          <a:xfrm>
            <a:off x="4791205" y="2871994"/>
            <a:ext cx="49723" cy="32917"/>
          </a:xfrm>
          <a:custGeom>
            <a:avLst/>
            <a:gdLst/>
            <a:ahLst/>
            <a:cxnLst/>
            <a:rect l="l" t="t" r="r" b="b"/>
            <a:pathLst>
              <a:path w="429" h="284" extrusionOk="0">
                <a:moveTo>
                  <a:pt x="367" y="0"/>
                </a:moveTo>
                <a:cubicBezTo>
                  <a:pt x="358" y="0"/>
                  <a:pt x="349" y="2"/>
                  <a:pt x="341" y="7"/>
                </a:cubicBezTo>
                <a:lnTo>
                  <a:pt x="34" y="184"/>
                </a:lnTo>
                <a:cubicBezTo>
                  <a:pt x="8" y="198"/>
                  <a:pt x="0" y="232"/>
                  <a:pt x="14" y="257"/>
                </a:cubicBezTo>
                <a:cubicBezTo>
                  <a:pt x="24" y="273"/>
                  <a:pt x="41" y="283"/>
                  <a:pt x="59" y="283"/>
                </a:cubicBezTo>
                <a:cubicBezTo>
                  <a:pt x="69" y="283"/>
                  <a:pt x="79" y="281"/>
                  <a:pt x="87" y="277"/>
                </a:cubicBezTo>
                <a:lnTo>
                  <a:pt x="393" y="100"/>
                </a:lnTo>
                <a:cubicBezTo>
                  <a:pt x="418" y="84"/>
                  <a:pt x="428" y="52"/>
                  <a:pt x="412" y="27"/>
                </a:cubicBezTo>
                <a:cubicBezTo>
                  <a:pt x="403" y="9"/>
                  <a:pt x="385" y="0"/>
                  <a:pt x="3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27"/>
          <p:cNvSpPr/>
          <p:nvPr/>
        </p:nvSpPr>
        <p:spPr>
          <a:xfrm>
            <a:off x="4442217" y="3220750"/>
            <a:ext cx="34771" cy="47985"/>
          </a:xfrm>
          <a:custGeom>
            <a:avLst/>
            <a:gdLst/>
            <a:ahLst/>
            <a:cxnLst/>
            <a:rect l="l" t="t" r="r" b="b"/>
            <a:pathLst>
              <a:path w="300" h="414" extrusionOk="0">
                <a:moveTo>
                  <a:pt x="238" y="0"/>
                </a:moveTo>
                <a:cubicBezTo>
                  <a:pt x="220" y="0"/>
                  <a:pt x="203" y="9"/>
                  <a:pt x="193" y="27"/>
                </a:cubicBezTo>
                <a:lnTo>
                  <a:pt x="16" y="334"/>
                </a:lnTo>
                <a:cubicBezTo>
                  <a:pt x="0" y="360"/>
                  <a:pt x="10" y="392"/>
                  <a:pt x="34" y="407"/>
                </a:cubicBezTo>
                <a:cubicBezTo>
                  <a:pt x="44" y="411"/>
                  <a:pt x="51" y="413"/>
                  <a:pt x="61" y="413"/>
                </a:cubicBezTo>
                <a:cubicBezTo>
                  <a:pt x="79" y="413"/>
                  <a:pt x="97" y="405"/>
                  <a:pt x="107" y="388"/>
                </a:cubicBezTo>
                <a:lnTo>
                  <a:pt x="284" y="80"/>
                </a:lnTo>
                <a:cubicBezTo>
                  <a:pt x="300" y="54"/>
                  <a:pt x="290" y="23"/>
                  <a:pt x="264"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7"/>
          <p:cNvSpPr/>
          <p:nvPr/>
        </p:nvSpPr>
        <p:spPr>
          <a:xfrm>
            <a:off x="4703117" y="2768956"/>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2" y="414"/>
                </a:cubicBezTo>
                <a:cubicBezTo>
                  <a:pt x="79" y="414"/>
                  <a:pt x="97" y="405"/>
                  <a:pt x="107" y="387"/>
                </a:cubicBezTo>
                <a:lnTo>
                  <a:pt x="285" y="79"/>
                </a:lnTo>
                <a:cubicBezTo>
                  <a:pt x="298" y="55"/>
                  <a:pt x="290"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7"/>
          <p:cNvSpPr/>
          <p:nvPr/>
        </p:nvSpPr>
        <p:spPr>
          <a:xfrm>
            <a:off x="5997538" y="3013566"/>
            <a:ext cx="181044" cy="113123"/>
          </a:xfrm>
          <a:custGeom>
            <a:avLst/>
            <a:gdLst/>
            <a:ahLst/>
            <a:cxnLst/>
            <a:rect l="l" t="t" r="r" b="b"/>
            <a:pathLst>
              <a:path w="1562" h="976" extrusionOk="0">
                <a:moveTo>
                  <a:pt x="129" y="0"/>
                </a:moveTo>
                <a:cubicBezTo>
                  <a:pt x="90" y="0"/>
                  <a:pt x="52" y="21"/>
                  <a:pt x="32" y="57"/>
                </a:cubicBezTo>
                <a:cubicBezTo>
                  <a:pt x="1" y="110"/>
                  <a:pt x="18" y="177"/>
                  <a:pt x="74" y="209"/>
                </a:cubicBezTo>
                <a:lnTo>
                  <a:pt x="1380" y="960"/>
                </a:lnTo>
                <a:cubicBezTo>
                  <a:pt x="1398" y="971"/>
                  <a:pt x="1417" y="976"/>
                  <a:pt x="1436" y="976"/>
                </a:cubicBezTo>
                <a:cubicBezTo>
                  <a:pt x="1474" y="976"/>
                  <a:pt x="1511" y="956"/>
                  <a:pt x="1532" y="919"/>
                </a:cubicBezTo>
                <a:cubicBezTo>
                  <a:pt x="1561" y="866"/>
                  <a:pt x="1544" y="799"/>
                  <a:pt x="1490" y="767"/>
                </a:cubicBezTo>
                <a:lnTo>
                  <a:pt x="184" y="15"/>
                </a:lnTo>
                <a:cubicBezTo>
                  <a:pt x="167" y="5"/>
                  <a:pt x="148" y="0"/>
                  <a:pt x="1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7"/>
          <p:cNvSpPr/>
          <p:nvPr/>
        </p:nvSpPr>
        <p:spPr>
          <a:xfrm>
            <a:off x="5599871" y="2615783"/>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9" y="4945"/>
                  <a:pt x="849" y="3489"/>
                </a:cubicBezTo>
                <a:cubicBezTo>
                  <a:pt x="849" y="2032"/>
                  <a:pt x="2033" y="847"/>
                  <a:pt x="3489" y="847"/>
                </a:cubicBezTo>
                <a:close/>
                <a:moveTo>
                  <a:pt x="3489" y="714"/>
                </a:moveTo>
                <a:cubicBezTo>
                  <a:pt x="2749" y="714"/>
                  <a:pt x="2050" y="1003"/>
                  <a:pt x="1528" y="1525"/>
                </a:cubicBezTo>
                <a:cubicBezTo>
                  <a:pt x="1003" y="2050"/>
                  <a:pt x="715" y="2747"/>
                  <a:pt x="715" y="3489"/>
                </a:cubicBezTo>
                <a:cubicBezTo>
                  <a:pt x="715" y="4229"/>
                  <a:pt x="1003" y="4925"/>
                  <a:pt x="1528" y="5450"/>
                </a:cubicBezTo>
                <a:cubicBezTo>
                  <a:pt x="2050" y="5973"/>
                  <a:pt x="2749" y="6263"/>
                  <a:pt x="3489" y="6263"/>
                </a:cubicBezTo>
                <a:cubicBezTo>
                  <a:pt x="4231" y="6263"/>
                  <a:pt x="4927" y="5973"/>
                  <a:pt x="5450" y="5450"/>
                </a:cubicBezTo>
                <a:cubicBezTo>
                  <a:pt x="5975" y="4925"/>
                  <a:pt x="6263" y="4229"/>
                  <a:pt x="6263" y="3489"/>
                </a:cubicBezTo>
                <a:cubicBezTo>
                  <a:pt x="6263" y="2747"/>
                  <a:pt x="5975" y="2050"/>
                  <a:pt x="5450" y="1525"/>
                </a:cubicBezTo>
                <a:cubicBezTo>
                  <a:pt x="4925" y="1003"/>
                  <a:pt x="4229" y="714"/>
                  <a:pt x="3489" y="714"/>
                </a:cubicBezTo>
                <a:close/>
                <a:moveTo>
                  <a:pt x="3489" y="132"/>
                </a:moveTo>
                <a:cubicBezTo>
                  <a:pt x="5340" y="132"/>
                  <a:pt x="6843" y="1638"/>
                  <a:pt x="6843" y="3489"/>
                </a:cubicBezTo>
                <a:cubicBezTo>
                  <a:pt x="6843" y="5337"/>
                  <a:pt x="5340" y="6843"/>
                  <a:pt x="3489" y="6843"/>
                </a:cubicBezTo>
                <a:cubicBezTo>
                  <a:pt x="1638" y="6843"/>
                  <a:pt x="134" y="5337"/>
                  <a:pt x="134" y="3489"/>
                </a:cubicBezTo>
                <a:cubicBezTo>
                  <a:pt x="134" y="1638"/>
                  <a:pt x="1638" y="132"/>
                  <a:pt x="3489" y="132"/>
                </a:cubicBezTo>
                <a:close/>
                <a:moveTo>
                  <a:pt x="3489" y="0"/>
                </a:moveTo>
                <a:cubicBezTo>
                  <a:pt x="3017" y="0"/>
                  <a:pt x="2561" y="93"/>
                  <a:pt x="2131" y="274"/>
                </a:cubicBezTo>
                <a:cubicBezTo>
                  <a:pt x="1715" y="450"/>
                  <a:pt x="1342" y="701"/>
                  <a:pt x="1022" y="1022"/>
                </a:cubicBezTo>
                <a:cubicBezTo>
                  <a:pt x="703"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4" y="4416"/>
                  <a:pt x="6977" y="3958"/>
                  <a:pt x="6977" y="3489"/>
                </a:cubicBezTo>
                <a:cubicBezTo>
                  <a:pt x="6977" y="3017"/>
                  <a:pt x="6884"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7"/>
          <p:cNvSpPr/>
          <p:nvPr/>
        </p:nvSpPr>
        <p:spPr>
          <a:xfrm>
            <a:off x="5956624" y="2977520"/>
            <a:ext cx="95738" cy="87045"/>
          </a:xfrm>
          <a:custGeom>
            <a:avLst/>
            <a:gdLst/>
            <a:ahLst/>
            <a:cxnLst/>
            <a:rect l="l" t="t" r="r" b="b"/>
            <a:pathLst>
              <a:path w="826" h="751" extrusionOk="0">
                <a:moveTo>
                  <a:pt x="413" y="0"/>
                </a:moveTo>
                <a:cubicBezTo>
                  <a:pt x="242" y="0"/>
                  <a:pt x="88" y="116"/>
                  <a:pt x="48" y="289"/>
                </a:cubicBezTo>
                <a:cubicBezTo>
                  <a:pt x="0" y="490"/>
                  <a:pt x="125" y="693"/>
                  <a:pt x="326" y="741"/>
                </a:cubicBezTo>
                <a:cubicBezTo>
                  <a:pt x="355" y="747"/>
                  <a:pt x="384" y="751"/>
                  <a:pt x="412" y="751"/>
                </a:cubicBezTo>
                <a:cubicBezTo>
                  <a:pt x="582" y="751"/>
                  <a:pt x="737" y="635"/>
                  <a:pt x="778" y="462"/>
                </a:cubicBezTo>
                <a:cubicBezTo>
                  <a:pt x="825" y="259"/>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7"/>
          <p:cNvSpPr/>
          <p:nvPr/>
        </p:nvSpPr>
        <p:spPr>
          <a:xfrm>
            <a:off x="5952915" y="2968827"/>
            <a:ext cx="102576" cy="102576"/>
          </a:xfrm>
          <a:custGeom>
            <a:avLst/>
            <a:gdLst/>
            <a:ahLst/>
            <a:cxnLst/>
            <a:rect l="l" t="t" r="r" b="b"/>
            <a:pathLst>
              <a:path w="885" h="885" extrusionOk="0">
                <a:moveTo>
                  <a:pt x="443" y="133"/>
                </a:moveTo>
                <a:cubicBezTo>
                  <a:pt x="612" y="133"/>
                  <a:pt x="753" y="271"/>
                  <a:pt x="753" y="443"/>
                </a:cubicBezTo>
                <a:cubicBezTo>
                  <a:pt x="753" y="612"/>
                  <a:pt x="612"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7" y="885"/>
                  <a:pt x="885" y="685"/>
                  <a:pt x="885" y="443"/>
                </a:cubicBezTo>
                <a:cubicBezTo>
                  <a:pt x="885" y="198"/>
                  <a:pt x="687"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27"/>
          <p:cNvSpPr/>
          <p:nvPr/>
        </p:nvSpPr>
        <p:spPr>
          <a:xfrm>
            <a:off x="5987918" y="3003830"/>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27"/>
          <p:cNvSpPr/>
          <p:nvPr/>
        </p:nvSpPr>
        <p:spPr>
          <a:xfrm>
            <a:off x="5998002" y="2732383"/>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7"/>
          <p:cNvSpPr/>
          <p:nvPr/>
        </p:nvSpPr>
        <p:spPr>
          <a:xfrm>
            <a:off x="5998002" y="3234131"/>
            <a:ext cx="12518" cy="73484"/>
          </a:xfrm>
          <a:custGeom>
            <a:avLst/>
            <a:gdLst/>
            <a:ahLst/>
            <a:cxnLst/>
            <a:rect l="l" t="t" r="r" b="b"/>
            <a:pathLst>
              <a:path w="108" h="634" extrusionOk="0">
                <a:moveTo>
                  <a:pt x="54" y="0"/>
                </a:moveTo>
                <a:cubicBezTo>
                  <a:pt x="24" y="0"/>
                  <a:pt x="0" y="24"/>
                  <a:pt x="0" y="54"/>
                </a:cubicBezTo>
                <a:lnTo>
                  <a:pt x="0" y="581"/>
                </a:lnTo>
                <a:cubicBezTo>
                  <a:pt x="0"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7"/>
          <p:cNvSpPr/>
          <p:nvPr/>
        </p:nvSpPr>
        <p:spPr>
          <a:xfrm>
            <a:off x="5856483" y="2770168"/>
            <a:ext cx="34887" cy="48101"/>
          </a:xfrm>
          <a:custGeom>
            <a:avLst/>
            <a:gdLst/>
            <a:ahLst/>
            <a:cxnLst/>
            <a:rect l="l" t="t" r="r" b="b"/>
            <a:pathLst>
              <a:path w="301" h="415" extrusionOk="0">
                <a:moveTo>
                  <a:pt x="61"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300" y="359"/>
                  <a:pt x="284" y="333"/>
                </a:cubicBezTo>
                <a:lnTo>
                  <a:pt x="107" y="28"/>
                </a:lnTo>
                <a:cubicBezTo>
                  <a:pt x="97" y="10"/>
                  <a:pt x="79" y="0"/>
                  <a:pt x="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7"/>
          <p:cNvSpPr/>
          <p:nvPr/>
        </p:nvSpPr>
        <p:spPr>
          <a:xfrm>
            <a:off x="6117383" y="3221962"/>
            <a:ext cx="34656" cy="47985"/>
          </a:xfrm>
          <a:custGeom>
            <a:avLst/>
            <a:gdLst/>
            <a:ahLst/>
            <a:cxnLst/>
            <a:rect l="l" t="t" r="r" b="b"/>
            <a:pathLst>
              <a:path w="299" h="414" extrusionOk="0">
                <a:moveTo>
                  <a:pt x="60" y="0"/>
                </a:moveTo>
                <a:cubicBezTo>
                  <a:pt x="51" y="0"/>
                  <a:pt x="42" y="2"/>
                  <a:pt x="34" y="7"/>
                </a:cubicBezTo>
                <a:cubicBezTo>
                  <a:pt x="8" y="23"/>
                  <a:pt x="0" y="54"/>
                  <a:pt x="14" y="80"/>
                </a:cubicBezTo>
                <a:lnTo>
                  <a:pt x="192" y="388"/>
                </a:lnTo>
                <a:cubicBezTo>
                  <a:pt x="202" y="403"/>
                  <a:pt x="219" y="413"/>
                  <a:pt x="237" y="413"/>
                </a:cubicBezTo>
                <a:cubicBezTo>
                  <a:pt x="247" y="413"/>
                  <a:pt x="257" y="411"/>
                  <a:pt x="265" y="407"/>
                </a:cubicBezTo>
                <a:cubicBezTo>
                  <a:pt x="291" y="392"/>
                  <a:pt x="298" y="360"/>
                  <a:pt x="285" y="334"/>
                </a:cubicBezTo>
                <a:lnTo>
                  <a:pt x="107" y="27"/>
                </a:lnTo>
                <a:cubicBezTo>
                  <a:pt x="96" y="9"/>
                  <a:pt x="79"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7"/>
          <p:cNvSpPr/>
          <p:nvPr/>
        </p:nvSpPr>
        <p:spPr>
          <a:xfrm>
            <a:off x="5753328" y="2873206"/>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1" y="281"/>
                  <a:pt x="361" y="283"/>
                  <a:pt x="369" y="283"/>
                </a:cubicBezTo>
                <a:cubicBezTo>
                  <a:pt x="389" y="283"/>
                  <a:pt x="407" y="275"/>
                  <a:pt x="415" y="257"/>
                </a:cubicBezTo>
                <a:cubicBezTo>
                  <a:pt x="430" y="232"/>
                  <a:pt x="421" y="200"/>
                  <a:pt x="395" y="184"/>
                </a:cubicBezTo>
                <a:lnTo>
                  <a:pt x="89" y="7"/>
                </a:lnTo>
                <a:cubicBezTo>
                  <a:pt x="81"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7"/>
          <p:cNvSpPr/>
          <p:nvPr/>
        </p:nvSpPr>
        <p:spPr>
          <a:xfrm>
            <a:off x="6205238" y="3133990"/>
            <a:ext cx="49723" cy="33033"/>
          </a:xfrm>
          <a:custGeom>
            <a:avLst/>
            <a:gdLst/>
            <a:ahLst/>
            <a:cxnLst/>
            <a:rect l="l" t="t" r="r" b="b"/>
            <a:pathLst>
              <a:path w="429" h="285" extrusionOk="0">
                <a:moveTo>
                  <a:pt x="62" y="1"/>
                </a:moveTo>
                <a:cubicBezTo>
                  <a:pt x="43" y="1"/>
                  <a:pt x="25" y="11"/>
                  <a:pt x="16" y="28"/>
                </a:cubicBezTo>
                <a:cubicBezTo>
                  <a:pt x="0" y="54"/>
                  <a:pt x="10" y="85"/>
                  <a:pt x="36" y="99"/>
                </a:cubicBezTo>
                <a:lnTo>
                  <a:pt x="341" y="276"/>
                </a:lnTo>
                <a:cubicBezTo>
                  <a:pt x="351" y="282"/>
                  <a:pt x="359" y="284"/>
                  <a:pt x="369" y="284"/>
                </a:cubicBezTo>
                <a:cubicBezTo>
                  <a:pt x="387" y="284"/>
                  <a:pt x="405" y="275"/>
                  <a:pt x="414" y="257"/>
                </a:cubicBezTo>
                <a:cubicBezTo>
                  <a:pt x="428" y="233"/>
                  <a:pt x="420" y="200"/>
                  <a:pt x="395" y="186"/>
                </a:cubicBezTo>
                <a:lnTo>
                  <a:pt x="89" y="8"/>
                </a:lnTo>
                <a:cubicBezTo>
                  <a:pt x="80" y="3"/>
                  <a:pt x="71" y="1"/>
                  <a:pt x="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7"/>
          <p:cNvSpPr/>
          <p:nvPr/>
        </p:nvSpPr>
        <p:spPr>
          <a:xfrm>
            <a:off x="5716703" y="3013914"/>
            <a:ext cx="73252" cy="12402"/>
          </a:xfrm>
          <a:custGeom>
            <a:avLst/>
            <a:gdLst/>
            <a:ahLst/>
            <a:cxnLst/>
            <a:rect l="l" t="t" r="r" b="b"/>
            <a:pathLst>
              <a:path w="632" h="107" extrusionOk="0">
                <a:moveTo>
                  <a:pt x="54" y="0"/>
                </a:moveTo>
                <a:cubicBezTo>
                  <a:pt x="24" y="0"/>
                  <a:pt x="1" y="24"/>
                  <a:pt x="1" y="54"/>
                </a:cubicBezTo>
                <a:cubicBezTo>
                  <a:pt x="1" y="83"/>
                  <a:pt x="24" y="107"/>
                  <a:pt x="54" y="107"/>
                </a:cubicBezTo>
                <a:lnTo>
                  <a:pt x="581" y="107"/>
                </a:lnTo>
                <a:cubicBezTo>
                  <a:pt x="608" y="107"/>
                  <a:pt x="632" y="83"/>
                  <a:pt x="632" y="54"/>
                </a:cubicBezTo>
                <a:cubicBezTo>
                  <a:pt x="632" y="24"/>
                  <a:pt x="608"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7"/>
          <p:cNvSpPr/>
          <p:nvPr/>
        </p:nvSpPr>
        <p:spPr>
          <a:xfrm>
            <a:off x="6220074" y="3013914"/>
            <a:ext cx="71861" cy="12402"/>
          </a:xfrm>
          <a:custGeom>
            <a:avLst/>
            <a:gdLst/>
            <a:ahLst/>
            <a:cxnLst/>
            <a:rect l="l" t="t" r="r" b="b"/>
            <a:pathLst>
              <a:path w="620" h="107" extrusionOk="0">
                <a:moveTo>
                  <a:pt x="54" y="0"/>
                </a:moveTo>
                <a:cubicBezTo>
                  <a:pt x="24" y="0"/>
                  <a:pt x="0" y="24"/>
                  <a:pt x="0" y="54"/>
                </a:cubicBezTo>
                <a:cubicBezTo>
                  <a:pt x="0" y="83"/>
                  <a:pt x="24" y="107"/>
                  <a:pt x="54" y="107"/>
                </a:cubicBezTo>
                <a:lnTo>
                  <a:pt x="567" y="107"/>
                </a:lnTo>
                <a:cubicBezTo>
                  <a:pt x="596" y="107"/>
                  <a:pt x="620" y="83"/>
                  <a:pt x="620" y="54"/>
                </a:cubicBezTo>
                <a:cubicBezTo>
                  <a:pt x="620" y="24"/>
                  <a:pt x="596"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7"/>
          <p:cNvSpPr/>
          <p:nvPr/>
        </p:nvSpPr>
        <p:spPr>
          <a:xfrm>
            <a:off x="5753328" y="3133990"/>
            <a:ext cx="49955" cy="33033"/>
          </a:xfrm>
          <a:custGeom>
            <a:avLst/>
            <a:gdLst/>
            <a:ahLst/>
            <a:cxnLst/>
            <a:rect l="l" t="t" r="r" b="b"/>
            <a:pathLst>
              <a:path w="431" h="285" extrusionOk="0">
                <a:moveTo>
                  <a:pt x="370" y="1"/>
                </a:moveTo>
                <a:cubicBezTo>
                  <a:pt x="361" y="1"/>
                  <a:pt x="352" y="3"/>
                  <a:pt x="344" y="8"/>
                </a:cubicBezTo>
                <a:lnTo>
                  <a:pt x="36" y="186"/>
                </a:lnTo>
                <a:cubicBezTo>
                  <a:pt x="10" y="200"/>
                  <a:pt x="0" y="233"/>
                  <a:pt x="16" y="257"/>
                </a:cubicBezTo>
                <a:cubicBezTo>
                  <a:pt x="26" y="275"/>
                  <a:pt x="44" y="284"/>
                  <a:pt x="61" y="284"/>
                </a:cubicBezTo>
                <a:cubicBezTo>
                  <a:pt x="71" y="284"/>
                  <a:pt x="81" y="282"/>
                  <a:pt x="89" y="276"/>
                </a:cubicBezTo>
                <a:lnTo>
                  <a:pt x="397" y="99"/>
                </a:lnTo>
                <a:cubicBezTo>
                  <a:pt x="421" y="85"/>
                  <a:pt x="430" y="52"/>
                  <a:pt x="415" y="28"/>
                </a:cubicBezTo>
                <a:cubicBezTo>
                  <a:pt x="405" y="11"/>
                  <a:pt x="388" y="1"/>
                  <a:pt x="3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7"/>
          <p:cNvSpPr/>
          <p:nvPr/>
        </p:nvSpPr>
        <p:spPr>
          <a:xfrm>
            <a:off x="6205238" y="2873206"/>
            <a:ext cx="49723" cy="32917"/>
          </a:xfrm>
          <a:custGeom>
            <a:avLst/>
            <a:gdLst/>
            <a:ahLst/>
            <a:cxnLst/>
            <a:rect l="l" t="t" r="r" b="b"/>
            <a:pathLst>
              <a:path w="429" h="284" extrusionOk="0">
                <a:moveTo>
                  <a:pt x="368" y="0"/>
                </a:moveTo>
                <a:cubicBezTo>
                  <a:pt x="359" y="0"/>
                  <a:pt x="350" y="2"/>
                  <a:pt x="341" y="7"/>
                </a:cubicBezTo>
                <a:lnTo>
                  <a:pt x="36" y="184"/>
                </a:lnTo>
                <a:cubicBezTo>
                  <a:pt x="10" y="198"/>
                  <a:pt x="0" y="232"/>
                  <a:pt x="16" y="257"/>
                </a:cubicBezTo>
                <a:cubicBezTo>
                  <a:pt x="26" y="273"/>
                  <a:pt x="44" y="283"/>
                  <a:pt x="61" y="283"/>
                </a:cubicBezTo>
                <a:cubicBezTo>
                  <a:pt x="71" y="283"/>
                  <a:pt x="79" y="281"/>
                  <a:pt x="89" y="277"/>
                </a:cubicBezTo>
                <a:lnTo>
                  <a:pt x="395" y="100"/>
                </a:lnTo>
                <a:cubicBezTo>
                  <a:pt x="420" y="84"/>
                  <a:pt x="428" y="52"/>
                  <a:pt x="414"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7"/>
          <p:cNvSpPr/>
          <p:nvPr/>
        </p:nvSpPr>
        <p:spPr>
          <a:xfrm>
            <a:off x="5856483" y="3221962"/>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4"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7"/>
          <p:cNvSpPr/>
          <p:nvPr/>
        </p:nvSpPr>
        <p:spPr>
          <a:xfrm>
            <a:off x="6117383" y="2770168"/>
            <a:ext cx="34656" cy="48101"/>
          </a:xfrm>
          <a:custGeom>
            <a:avLst/>
            <a:gdLst/>
            <a:ahLst/>
            <a:cxnLst/>
            <a:rect l="l" t="t" r="r" b="b"/>
            <a:pathLst>
              <a:path w="299" h="415" extrusionOk="0">
                <a:moveTo>
                  <a:pt x="238" y="0"/>
                </a:moveTo>
                <a:cubicBezTo>
                  <a:pt x="220" y="0"/>
                  <a:pt x="202" y="10"/>
                  <a:pt x="192" y="28"/>
                </a:cubicBezTo>
                <a:lnTo>
                  <a:pt x="14" y="333"/>
                </a:lnTo>
                <a:cubicBezTo>
                  <a:pt x="0" y="359"/>
                  <a:pt x="8" y="391"/>
                  <a:pt x="34" y="406"/>
                </a:cubicBezTo>
                <a:cubicBezTo>
                  <a:pt x="42" y="410"/>
                  <a:pt x="52" y="414"/>
                  <a:pt x="60" y="414"/>
                </a:cubicBezTo>
                <a:cubicBezTo>
                  <a:pt x="79" y="414"/>
                  <a:pt x="97" y="405"/>
                  <a:pt x="107" y="387"/>
                </a:cubicBezTo>
                <a:lnTo>
                  <a:pt x="285" y="79"/>
                </a:lnTo>
                <a:cubicBezTo>
                  <a:pt x="298" y="55"/>
                  <a:pt x="291" y="22"/>
                  <a:pt x="265" y="8"/>
                </a:cubicBezTo>
                <a:cubicBezTo>
                  <a:pt x="256" y="3"/>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7"/>
          <p:cNvSpPr/>
          <p:nvPr/>
        </p:nvSpPr>
        <p:spPr>
          <a:xfrm>
            <a:off x="7371965" y="3018654"/>
            <a:ext cx="119962" cy="175480"/>
          </a:xfrm>
          <a:custGeom>
            <a:avLst/>
            <a:gdLst/>
            <a:ahLst/>
            <a:cxnLst/>
            <a:rect l="l" t="t" r="r" b="b"/>
            <a:pathLst>
              <a:path w="1035" h="1514" extrusionOk="0">
                <a:moveTo>
                  <a:pt x="128" y="0"/>
                </a:moveTo>
                <a:cubicBezTo>
                  <a:pt x="109" y="0"/>
                  <a:pt x="89" y="5"/>
                  <a:pt x="71" y="16"/>
                </a:cubicBezTo>
                <a:cubicBezTo>
                  <a:pt x="18" y="47"/>
                  <a:pt x="0" y="116"/>
                  <a:pt x="34" y="170"/>
                </a:cubicBezTo>
                <a:lnTo>
                  <a:pt x="811" y="1460"/>
                </a:lnTo>
                <a:cubicBezTo>
                  <a:pt x="832" y="1495"/>
                  <a:pt x="869" y="1514"/>
                  <a:pt x="906" y="1514"/>
                </a:cubicBezTo>
                <a:cubicBezTo>
                  <a:pt x="926" y="1514"/>
                  <a:pt x="945" y="1508"/>
                  <a:pt x="963" y="1498"/>
                </a:cubicBezTo>
                <a:cubicBezTo>
                  <a:pt x="1016" y="1466"/>
                  <a:pt x="1034" y="1397"/>
                  <a:pt x="1003" y="1346"/>
                </a:cubicBezTo>
                <a:lnTo>
                  <a:pt x="223" y="53"/>
                </a:lnTo>
                <a:cubicBezTo>
                  <a:pt x="202" y="19"/>
                  <a:pt x="166" y="0"/>
                  <a:pt x="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7"/>
          <p:cNvSpPr/>
          <p:nvPr/>
        </p:nvSpPr>
        <p:spPr>
          <a:xfrm>
            <a:off x="6979978" y="2617278"/>
            <a:ext cx="808785" cy="808553"/>
          </a:xfrm>
          <a:custGeom>
            <a:avLst/>
            <a:gdLst/>
            <a:ahLst/>
            <a:cxnLst/>
            <a:rect l="l" t="t" r="r" b="b"/>
            <a:pathLst>
              <a:path w="6978" h="6976" extrusionOk="0">
                <a:moveTo>
                  <a:pt x="3489" y="847"/>
                </a:moveTo>
                <a:cubicBezTo>
                  <a:pt x="4945" y="847"/>
                  <a:pt x="6129" y="2032"/>
                  <a:pt x="6129" y="3489"/>
                </a:cubicBezTo>
                <a:cubicBezTo>
                  <a:pt x="6129" y="4945"/>
                  <a:pt x="4945" y="6129"/>
                  <a:pt x="3489" y="6129"/>
                </a:cubicBezTo>
                <a:cubicBezTo>
                  <a:pt x="2033" y="6129"/>
                  <a:pt x="847" y="4945"/>
                  <a:pt x="847" y="3489"/>
                </a:cubicBezTo>
                <a:cubicBezTo>
                  <a:pt x="847" y="2032"/>
                  <a:pt x="2033" y="847"/>
                  <a:pt x="3489" y="847"/>
                </a:cubicBezTo>
                <a:close/>
                <a:moveTo>
                  <a:pt x="3489" y="714"/>
                </a:moveTo>
                <a:cubicBezTo>
                  <a:pt x="2747" y="714"/>
                  <a:pt x="2050" y="1003"/>
                  <a:pt x="1528" y="1525"/>
                </a:cubicBezTo>
                <a:cubicBezTo>
                  <a:pt x="1003" y="2050"/>
                  <a:pt x="715" y="2747"/>
                  <a:pt x="715" y="3489"/>
                </a:cubicBezTo>
                <a:cubicBezTo>
                  <a:pt x="715" y="4229"/>
                  <a:pt x="1003" y="4925"/>
                  <a:pt x="1528" y="5450"/>
                </a:cubicBezTo>
                <a:cubicBezTo>
                  <a:pt x="2050" y="5973"/>
                  <a:pt x="2747" y="6263"/>
                  <a:pt x="3489" y="6263"/>
                </a:cubicBezTo>
                <a:cubicBezTo>
                  <a:pt x="4229" y="6263"/>
                  <a:pt x="4925" y="5973"/>
                  <a:pt x="5450" y="5450"/>
                </a:cubicBezTo>
                <a:cubicBezTo>
                  <a:pt x="5973" y="4925"/>
                  <a:pt x="6263" y="4229"/>
                  <a:pt x="6263" y="3489"/>
                </a:cubicBezTo>
                <a:cubicBezTo>
                  <a:pt x="6263" y="2747"/>
                  <a:pt x="5973" y="2050"/>
                  <a:pt x="5450" y="1525"/>
                </a:cubicBezTo>
                <a:cubicBezTo>
                  <a:pt x="4925" y="1003"/>
                  <a:pt x="4229" y="714"/>
                  <a:pt x="3489" y="714"/>
                </a:cubicBezTo>
                <a:close/>
                <a:moveTo>
                  <a:pt x="3489" y="132"/>
                </a:moveTo>
                <a:cubicBezTo>
                  <a:pt x="5340" y="132"/>
                  <a:pt x="6843" y="1638"/>
                  <a:pt x="6843" y="3489"/>
                </a:cubicBezTo>
                <a:cubicBezTo>
                  <a:pt x="6843" y="5337"/>
                  <a:pt x="5338" y="6843"/>
                  <a:pt x="3489" y="6843"/>
                </a:cubicBezTo>
                <a:cubicBezTo>
                  <a:pt x="1638" y="6843"/>
                  <a:pt x="135" y="5337"/>
                  <a:pt x="135" y="3489"/>
                </a:cubicBezTo>
                <a:cubicBezTo>
                  <a:pt x="135" y="1638"/>
                  <a:pt x="1638" y="132"/>
                  <a:pt x="3489" y="132"/>
                </a:cubicBezTo>
                <a:close/>
                <a:moveTo>
                  <a:pt x="3489" y="0"/>
                </a:moveTo>
                <a:cubicBezTo>
                  <a:pt x="3017" y="0"/>
                  <a:pt x="2561" y="93"/>
                  <a:pt x="2131" y="274"/>
                </a:cubicBezTo>
                <a:cubicBezTo>
                  <a:pt x="1715" y="450"/>
                  <a:pt x="1342" y="701"/>
                  <a:pt x="1022" y="1022"/>
                </a:cubicBezTo>
                <a:cubicBezTo>
                  <a:pt x="701" y="1342"/>
                  <a:pt x="450" y="1715"/>
                  <a:pt x="275" y="2131"/>
                </a:cubicBezTo>
                <a:cubicBezTo>
                  <a:pt x="93" y="2561"/>
                  <a:pt x="0" y="3017"/>
                  <a:pt x="0" y="3489"/>
                </a:cubicBezTo>
                <a:cubicBezTo>
                  <a:pt x="0" y="3958"/>
                  <a:pt x="93" y="4416"/>
                  <a:pt x="275" y="4846"/>
                </a:cubicBezTo>
                <a:cubicBezTo>
                  <a:pt x="450" y="5260"/>
                  <a:pt x="703" y="5633"/>
                  <a:pt x="1022" y="5955"/>
                </a:cubicBezTo>
                <a:cubicBezTo>
                  <a:pt x="1342" y="6275"/>
                  <a:pt x="1715" y="6527"/>
                  <a:pt x="2131" y="6703"/>
                </a:cubicBezTo>
                <a:cubicBezTo>
                  <a:pt x="2561" y="6884"/>
                  <a:pt x="3017" y="6975"/>
                  <a:pt x="3489" y="6975"/>
                </a:cubicBezTo>
                <a:cubicBezTo>
                  <a:pt x="3960" y="6975"/>
                  <a:pt x="4416" y="6884"/>
                  <a:pt x="4846" y="6703"/>
                </a:cubicBezTo>
                <a:cubicBezTo>
                  <a:pt x="5263" y="6525"/>
                  <a:pt x="5636" y="6275"/>
                  <a:pt x="5955" y="5955"/>
                </a:cubicBezTo>
                <a:cubicBezTo>
                  <a:pt x="6275" y="5633"/>
                  <a:pt x="6527" y="5260"/>
                  <a:pt x="6703" y="4846"/>
                </a:cubicBezTo>
                <a:cubicBezTo>
                  <a:pt x="6885" y="4416"/>
                  <a:pt x="6977" y="3958"/>
                  <a:pt x="6977" y="3489"/>
                </a:cubicBezTo>
                <a:cubicBezTo>
                  <a:pt x="6977" y="3017"/>
                  <a:pt x="6885" y="2561"/>
                  <a:pt x="6703" y="2131"/>
                </a:cubicBezTo>
                <a:cubicBezTo>
                  <a:pt x="6527" y="1715"/>
                  <a:pt x="6275" y="1342"/>
                  <a:pt x="5955" y="1022"/>
                </a:cubicBezTo>
                <a:cubicBezTo>
                  <a:pt x="5636" y="701"/>
                  <a:pt x="5263" y="450"/>
                  <a:pt x="4846" y="274"/>
                </a:cubicBezTo>
                <a:cubicBezTo>
                  <a:pt x="4416" y="93"/>
                  <a:pt x="3960" y="0"/>
                  <a:pt x="34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7"/>
          <p:cNvSpPr/>
          <p:nvPr/>
        </p:nvSpPr>
        <p:spPr>
          <a:xfrm>
            <a:off x="7336730" y="2979015"/>
            <a:ext cx="95738" cy="87045"/>
          </a:xfrm>
          <a:custGeom>
            <a:avLst/>
            <a:gdLst/>
            <a:ahLst/>
            <a:cxnLst/>
            <a:rect l="l" t="t" r="r" b="b"/>
            <a:pathLst>
              <a:path w="826" h="751" extrusionOk="0">
                <a:moveTo>
                  <a:pt x="413" y="0"/>
                </a:moveTo>
                <a:cubicBezTo>
                  <a:pt x="242" y="0"/>
                  <a:pt x="88" y="116"/>
                  <a:pt x="48" y="289"/>
                </a:cubicBezTo>
                <a:cubicBezTo>
                  <a:pt x="0" y="492"/>
                  <a:pt x="125" y="693"/>
                  <a:pt x="326" y="741"/>
                </a:cubicBezTo>
                <a:cubicBezTo>
                  <a:pt x="355" y="747"/>
                  <a:pt x="384" y="751"/>
                  <a:pt x="412" y="751"/>
                </a:cubicBezTo>
                <a:cubicBezTo>
                  <a:pt x="582" y="751"/>
                  <a:pt x="737" y="635"/>
                  <a:pt x="778" y="462"/>
                </a:cubicBezTo>
                <a:cubicBezTo>
                  <a:pt x="825" y="261"/>
                  <a:pt x="701" y="58"/>
                  <a:pt x="500" y="11"/>
                </a:cubicBezTo>
                <a:cubicBezTo>
                  <a:pt x="470" y="4"/>
                  <a:pt x="441" y="0"/>
                  <a:pt x="4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7"/>
          <p:cNvSpPr/>
          <p:nvPr/>
        </p:nvSpPr>
        <p:spPr>
          <a:xfrm>
            <a:off x="7333022" y="2970322"/>
            <a:ext cx="102576" cy="102576"/>
          </a:xfrm>
          <a:custGeom>
            <a:avLst/>
            <a:gdLst/>
            <a:ahLst/>
            <a:cxnLst/>
            <a:rect l="l" t="t" r="r" b="b"/>
            <a:pathLst>
              <a:path w="885" h="885" extrusionOk="0">
                <a:moveTo>
                  <a:pt x="443" y="133"/>
                </a:moveTo>
                <a:cubicBezTo>
                  <a:pt x="613" y="133"/>
                  <a:pt x="751" y="271"/>
                  <a:pt x="751" y="443"/>
                </a:cubicBezTo>
                <a:cubicBezTo>
                  <a:pt x="751" y="612"/>
                  <a:pt x="613" y="750"/>
                  <a:pt x="443" y="750"/>
                </a:cubicBezTo>
                <a:cubicBezTo>
                  <a:pt x="273" y="750"/>
                  <a:pt x="133" y="612"/>
                  <a:pt x="133" y="443"/>
                </a:cubicBezTo>
                <a:cubicBezTo>
                  <a:pt x="133" y="271"/>
                  <a:pt x="273" y="133"/>
                  <a:pt x="443" y="133"/>
                </a:cubicBezTo>
                <a:close/>
                <a:moveTo>
                  <a:pt x="443" y="1"/>
                </a:moveTo>
                <a:cubicBezTo>
                  <a:pt x="198" y="1"/>
                  <a:pt x="1" y="198"/>
                  <a:pt x="1" y="443"/>
                </a:cubicBezTo>
                <a:cubicBezTo>
                  <a:pt x="1" y="685"/>
                  <a:pt x="198" y="885"/>
                  <a:pt x="443" y="885"/>
                </a:cubicBezTo>
                <a:cubicBezTo>
                  <a:pt x="686" y="885"/>
                  <a:pt x="885" y="685"/>
                  <a:pt x="885" y="443"/>
                </a:cubicBezTo>
                <a:cubicBezTo>
                  <a:pt x="885" y="198"/>
                  <a:pt x="686" y="1"/>
                  <a:pt x="4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7"/>
          <p:cNvSpPr/>
          <p:nvPr/>
        </p:nvSpPr>
        <p:spPr>
          <a:xfrm>
            <a:off x="7368025" y="3005325"/>
            <a:ext cx="32337" cy="32337"/>
          </a:xfrm>
          <a:custGeom>
            <a:avLst/>
            <a:gdLst/>
            <a:ahLst/>
            <a:cxnLst/>
            <a:rect l="l" t="t" r="r" b="b"/>
            <a:pathLst>
              <a:path w="279" h="279" extrusionOk="0">
                <a:moveTo>
                  <a:pt x="141" y="1"/>
                </a:moveTo>
                <a:cubicBezTo>
                  <a:pt x="64" y="1"/>
                  <a:pt x="1" y="64"/>
                  <a:pt x="1" y="141"/>
                </a:cubicBezTo>
                <a:cubicBezTo>
                  <a:pt x="1" y="218"/>
                  <a:pt x="64" y="279"/>
                  <a:pt x="141" y="279"/>
                </a:cubicBezTo>
                <a:cubicBezTo>
                  <a:pt x="218" y="279"/>
                  <a:pt x="279" y="218"/>
                  <a:pt x="279" y="141"/>
                </a:cubicBezTo>
                <a:cubicBezTo>
                  <a:pt x="279" y="64"/>
                  <a:pt x="218" y="1"/>
                  <a:pt x="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7"/>
          <p:cNvSpPr/>
          <p:nvPr/>
        </p:nvSpPr>
        <p:spPr>
          <a:xfrm>
            <a:off x="7378108" y="2733878"/>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4"/>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7"/>
          <p:cNvSpPr/>
          <p:nvPr/>
        </p:nvSpPr>
        <p:spPr>
          <a:xfrm>
            <a:off x="7378108" y="3235626"/>
            <a:ext cx="12518" cy="73484"/>
          </a:xfrm>
          <a:custGeom>
            <a:avLst/>
            <a:gdLst/>
            <a:ahLst/>
            <a:cxnLst/>
            <a:rect l="l" t="t" r="r" b="b"/>
            <a:pathLst>
              <a:path w="108" h="634" extrusionOk="0">
                <a:moveTo>
                  <a:pt x="54" y="0"/>
                </a:moveTo>
                <a:cubicBezTo>
                  <a:pt x="24" y="0"/>
                  <a:pt x="1" y="24"/>
                  <a:pt x="1" y="54"/>
                </a:cubicBezTo>
                <a:lnTo>
                  <a:pt x="1" y="581"/>
                </a:lnTo>
                <a:cubicBezTo>
                  <a:pt x="1" y="610"/>
                  <a:pt x="24" y="634"/>
                  <a:pt x="54" y="634"/>
                </a:cubicBezTo>
                <a:cubicBezTo>
                  <a:pt x="83" y="634"/>
                  <a:pt x="107" y="610"/>
                  <a:pt x="107" y="581"/>
                </a:cubicBezTo>
                <a:lnTo>
                  <a:pt x="107" y="54"/>
                </a:lnTo>
                <a:cubicBezTo>
                  <a:pt x="107" y="26"/>
                  <a:pt x="83" y="0"/>
                  <a:pt x="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7"/>
          <p:cNvSpPr/>
          <p:nvPr/>
        </p:nvSpPr>
        <p:spPr>
          <a:xfrm>
            <a:off x="7236589" y="2771663"/>
            <a:ext cx="34656" cy="48101"/>
          </a:xfrm>
          <a:custGeom>
            <a:avLst/>
            <a:gdLst/>
            <a:ahLst/>
            <a:cxnLst/>
            <a:rect l="l" t="t" r="r" b="b"/>
            <a:pathLst>
              <a:path w="299" h="415" extrusionOk="0">
                <a:moveTo>
                  <a:pt x="60" y="0"/>
                </a:moveTo>
                <a:cubicBezTo>
                  <a:pt x="51" y="0"/>
                  <a:pt x="42" y="3"/>
                  <a:pt x="34" y="8"/>
                </a:cubicBezTo>
                <a:cubicBezTo>
                  <a:pt x="8" y="22"/>
                  <a:pt x="0" y="55"/>
                  <a:pt x="14" y="79"/>
                </a:cubicBezTo>
                <a:lnTo>
                  <a:pt x="192" y="387"/>
                </a:lnTo>
                <a:cubicBezTo>
                  <a:pt x="201" y="405"/>
                  <a:pt x="219" y="414"/>
                  <a:pt x="239" y="414"/>
                </a:cubicBezTo>
                <a:cubicBezTo>
                  <a:pt x="247" y="414"/>
                  <a:pt x="257" y="412"/>
                  <a:pt x="265" y="406"/>
                </a:cubicBezTo>
                <a:cubicBezTo>
                  <a:pt x="290" y="393"/>
                  <a:pt x="298" y="359"/>
                  <a:pt x="284" y="333"/>
                </a:cubicBezTo>
                <a:lnTo>
                  <a:pt x="107" y="28"/>
                </a:lnTo>
                <a:cubicBezTo>
                  <a:pt x="96" y="10"/>
                  <a:pt x="78" y="0"/>
                  <a:pt x="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7"/>
          <p:cNvSpPr/>
          <p:nvPr/>
        </p:nvSpPr>
        <p:spPr>
          <a:xfrm>
            <a:off x="7497258" y="3223457"/>
            <a:ext cx="34887" cy="47985"/>
          </a:xfrm>
          <a:custGeom>
            <a:avLst/>
            <a:gdLst/>
            <a:ahLst/>
            <a:cxnLst/>
            <a:rect l="l" t="t" r="r" b="b"/>
            <a:pathLst>
              <a:path w="301" h="414" extrusionOk="0">
                <a:moveTo>
                  <a:pt x="62" y="0"/>
                </a:moveTo>
                <a:cubicBezTo>
                  <a:pt x="54" y="0"/>
                  <a:pt x="44" y="2"/>
                  <a:pt x="36" y="7"/>
                </a:cubicBezTo>
                <a:cubicBezTo>
                  <a:pt x="10" y="23"/>
                  <a:pt x="1" y="54"/>
                  <a:pt x="16" y="80"/>
                </a:cubicBezTo>
                <a:lnTo>
                  <a:pt x="194" y="388"/>
                </a:lnTo>
                <a:cubicBezTo>
                  <a:pt x="204" y="403"/>
                  <a:pt x="222" y="413"/>
                  <a:pt x="239" y="413"/>
                </a:cubicBezTo>
                <a:cubicBezTo>
                  <a:pt x="249" y="413"/>
                  <a:pt x="257" y="411"/>
                  <a:pt x="265" y="407"/>
                </a:cubicBezTo>
                <a:cubicBezTo>
                  <a:pt x="291" y="392"/>
                  <a:pt x="300" y="360"/>
                  <a:pt x="285" y="334"/>
                </a:cubicBezTo>
                <a:lnTo>
                  <a:pt x="109" y="27"/>
                </a:lnTo>
                <a:cubicBezTo>
                  <a:pt x="98" y="9"/>
                  <a:pt x="8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7"/>
          <p:cNvSpPr/>
          <p:nvPr/>
        </p:nvSpPr>
        <p:spPr>
          <a:xfrm>
            <a:off x="7133435" y="2874701"/>
            <a:ext cx="49955" cy="32917"/>
          </a:xfrm>
          <a:custGeom>
            <a:avLst/>
            <a:gdLst/>
            <a:ahLst/>
            <a:cxnLst/>
            <a:rect l="l" t="t" r="r" b="b"/>
            <a:pathLst>
              <a:path w="431" h="284" extrusionOk="0">
                <a:moveTo>
                  <a:pt x="62" y="0"/>
                </a:moveTo>
                <a:cubicBezTo>
                  <a:pt x="44" y="0"/>
                  <a:pt x="25" y="9"/>
                  <a:pt x="16" y="27"/>
                </a:cubicBezTo>
                <a:cubicBezTo>
                  <a:pt x="0" y="52"/>
                  <a:pt x="10" y="84"/>
                  <a:pt x="36" y="100"/>
                </a:cubicBezTo>
                <a:lnTo>
                  <a:pt x="344" y="277"/>
                </a:lnTo>
                <a:cubicBezTo>
                  <a:pt x="352" y="281"/>
                  <a:pt x="359" y="283"/>
                  <a:pt x="369" y="283"/>
                </a:cubicBezTo>
                <a:cubicBezTo>
                  <a:pt x="387" y="283"/>
                  <a:pt x="405" y="275"/>
                  <a:pt x="415" y="257"/>
                </a:cubicBezTo>
                <a:cubicBezTo>
                  <a:pt x="430" y="232"/>
                  <a:pt x="421" y="200"/>
                  <a:pt x="395" y="184"/>
                </a:cubicBezTo>
                <a:lnTo>
                  <a:pt x="87" y="7"/>
                </a:lnTo>
                <a:cubicBezTo>
                  <a:pt x="79" y="2"/>
                  <a:pt x="71" y="0"/>
                  <a:pt x="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7"/>
          <p:cNvSpPr/>
          <p:nvPr/>
        </p:nvSpPr>
        <p:spPr>
          <a:xfrm>
            <a:off x="7585345" y="3135485"/>
            <a:ext cx="49723" cy="33033"/>
          </a:xfrm>
          <a:custGeom>
            <a:avLst/>
            <a:gdLst/>
            <a:ahLst/>
            <a:cxnLst/>
            <a:rect l="l" t="t" r="r" b="b"/>
            <a:pathLst>
              <a:path w="429" h="285" extrusionOk="0">
                <a:moveTo>
                  <a:pt x="61" y="1"/>
                </a:moveTo>
                <a:cubicBezTo>
                  <a:pt x="43" y="1"/>
                  <a:pt x="25" y="11"/>
                  <a:pt x="16" y="28"/>
                </a:cubicBezTo>
                <a:cubicBezTo>
                  <a:pt x="0" y="54"/>
                  <a:pt x="10" y="85"/>
                  <a:pt x="34" y="99"/>
                </a:cubicBezTo>
                <a:lnTo>
                  <a:pt x="342" y="276"/>
                </a:lnTo>
                <a:cubicBezTo>
                  <a:pt x="349" y="282"/>
                  <a:pt x="359" y="284"/>
                  <a:pt x="369" y="284"/>
                </a:cubicBezTo>
                <a:cubicBezTo>
                  <a:pt x="387" y="284"/>
                  <a:pt x="405" y="275"/>
                  <a:pt x="415" y="257"/>
                </a:cubicBezTo>
                <a:cubicBezTo>
                  <a:pt x="428" y="233"/>
                  <a:pt x="420" y="200"/>
                  <a:pt x="395" y="186"/>
                </a:cubicBezTo>
                <a:lnTo>
                  <a:pt x="87" y="8"/>
                </a:lnTo>
                <a:cubicBezTo>
                  <a:pt x="79" y="3"/>
                  <a:pt x="70" y="1"/>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7"/>
          <p:cNvSpPr/>
          <p:nvPr/>
        </p:nvSpPr>
        <p:spPr>
          <a:xfrm>
            <a:off x="7096577" y="3015409"/>
            <a:ext cx="73484" cy="12402"/>
          </a:xfrm>
          <a:custGeom>
            <a:avLst/>
            <a:gdLst/>
            <a:ahLst/>
            <a:cxnLst/>
            <a:rect l="l" t="t" r="r" b="b"/>
            <a:pathLst>
              <a:path w="634" h="107" extrusionOk="0">
                <a:moveTo>
                  <a:pt x="54" y="0"/>
                </a:moveTo>
                <a:cubicBezTo>
                  <a:pt x="24" y="0"/>
                  <a:pt x="1" y="24"/>
                  <a:pt x="1" y="54"/>
                </a:cubicBezTo>
                <a:cubicBezTo>
                  <a:pt x="1" y="83"/>
                  <a:pt x="24" y="107"/>
                  <a:pt x="54" y="107"/>
                </a:cubicBezTo>
                <a:lnTo>
                  <a:pt x="581" y="107"/>
                </a:lnTo>
                <a:cubicBezTo>
                  <a:pt x="610" y="107"/>
                  <a:pt x="634" y="83"/>
                  <a:pt x="634" y="54"/>
                </a:cubicBezTo>
                <a:cubicBezTo>
                  <a:pt x="634" y="24"/>
                  <a:pt x="610" y="0"/>
                  <a:pt x="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7"/>
          <p:cNvSpPr/>
          <p:nvPr/>
        </p:nvSpPr>
        <p:spPr>
          <a:xfrm>
            <a:off x="7600180" y="3015409"/>
            <a:ext cx="71629" cy="12402"/>
          </a:xfrm>
          <a:custGeom>
            <a:avLst/>
            <a:gdLst/>
            <a:ahLst/>
            <a:cxnLst/>
            <a:rect l="l" t="t" r="r" b="b"/>
            <a:pathLst>
              <a:path w="618" h="107" extrusionOk="0">
                <a:moveTo>
                  <a:pt x="54" y="0"/>
                </a:moveTo>
                <a:cubicBezTo>
                  <a:pt x="24" y="0"/>
                  <a:pt x="0" y="24"/>
                  <a:pt x="0" y="54"/>
                </a:cubicBezTo>
                <a:cubicBezTo>
                  <a:pt x="0" y="83"/>
                  <a:pt x="24" y="107"/>
                  <a:pt x="54" y="107"/>
                </a:cubicBezTo>
                <a:lnTo>
                  <a:pt x="567" y="107"/>
                </a:lnTo>
                <a:cubicBezTo>
                  <a:pt x="594" y="107"/>
                  <a:pt x="618" y="83"/>
                  <a:pt x="618" y="54"/>
                </a:cubicBezTo>
                <a:cubicBezTo>
                  <a:pt x="618" y="24"/>
                  <a:pt x="594" y="0"/>
                  <a:pt x="5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7"/>
          <p:cNvSpPr/>
          <p:nvPr/>
        </p:nvSpPr>
        <p:spPr>
          <a:xfrm>
            <a:off x="7133435" y="3135485"/>
            <a:ext cx="49955" cy="33033"/>
          </a:xfrm>
          <a:custGeom>
            <a:avLst/>
            <a:gdLst/>
            <a:ahLst/>
            <a:cxnLst/>
            <a:rect l="l" t="t" r="r" b="b"/>
            <a:pathLst>
              <a:path w="431" h="285" extrusionOk="0">
                <a:moveTo>
                  <a:pt x="369" y="1"/>
                </a:moveTo>
                <a:cubicBezTo>
                  <a:pt x="360" y="1"/>
                  <a:pt x="351" y="3"/>
                  <a:pt x="344" y="8"/>
                </a:cubicBezTo>
                <a:lnTo>
                  <a:pt x="36" y="186"/>
                </a:lnTo>
                <a:cubicBezTo>
                  <a:pt x="10" y="200"/>
                  <a:pt x="0" y="233"/>
                  <a:pt x="16" y="257"/>
                </a:cubicBezTo>
                <a:cubicBezTo>
                  <a:pt x="26" y="275"/>
                  <a:pt x="44" y="284"/>
                  <a:pt x="61" y="284"/>
                </a:cubicBezTo>
                <a:cubicBezTo>
                  <a:pt x="71" y="284"/>
                  <a:pt x="79" y="282"/>
                  <a:pt x="89" y="276"/>
                </a:cubicBezTo>
                <a:lnTo>
                  <a:pt x="395" y="99"/>
                </a:lnTo>
                <a:cubicBezTo>
                  <a:pt x="421" y="85"/>
                  <a:pt x="430" y="52"/>
                  <a:pt x="415" y="28"/>
                </a:cubicBezTo>
                <a:cubicBezTo>
                  <a:pt x="405" y="11"/>
                  <a:pt x="387" y="1"/>
                  <a:pt x="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7"/>
          <p:cNvSpPr/>
          <p:nvPr/>
        </p:nvSpPr>
        <p:spPr>
          <a:xfrm>
            <a:off x="7585345" y="2874701"/>
            <a:ext cx="49723" cy="32917"/>
          </a:xfrm>
          <a:custGeom>
            <a:avLst/>
            <a:gdLst/>
            <a:ahLst/>
            <a:cxnLst/>
            <a:rect l="l" t="t" r="r" b="b"/>
            <a:pathLst>
              <a:path w="429" h="284" extrusionOk="0">
                <a:moveTo>
                  <a:pt x="368" y="0"/>
                </a:moveTo>
                <a:cubicBezTo>
                  <a:pt x="359" y="0"/>
                  <a:pt x="350" y="2"/>
                  <a:pt x="342" y="7"/>
                </a:cubicBezTo>
                <a:lnTo>
                  <a:pt x="36" y="184"/>
                </a:lnTo>
                <a:cubicBezTo>
                  <a:pt x="10" y="198"/>
                  <a:pt x="0" y="232"/>
                  <a:pt x="16" y="257"/>
                </a:cubicBezTo>
                <a:cubicBezTo>
                  <a:pt x="26" y="273"/>
                  <a:pt x="44" y="283"/>
                  <a:pt x="61" y="283"/>
                </a:cubicBezTo>
                <a:cubicBezTo>
                  <a:pt x="71" y="283"/>
                  <a:pt x="79" y="281"/>
                  <a:pt x="87" y="277"/>
                </a:cubicBezTo>
                <a:lnTo>
                  <a:pt x="395" y="100"/>
                </a:lnTo>
                <a:cubicBezTo>
                  <a:pt x="420" y="84"/>
                  <a:pt x="428" y="52"/>
                  <a:pt x="415" y="27"/>
                </a:cubicBezTo>
                <a:cubicBezTo>
                  <a:pt x="405" y="9"/>
                  <a:pt x="387"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7"/>
          <p:cNvSpPr/>
          <p:nvPr/>
        </p:nvSpPr>
        <p:spPr>
          <a:xfrm>
            <a:off x="7236589" y="3223457"/>
            <a:ext cx="34656" cy="47985"/>
          </a:xfrm>
          <a:custGeom>
            <a:avLst/>
            <a:gdLst/>
            <a:ahLst/>
            <a:cxnLst/>
            <a:rect l="l" t="t" r="r" b="b"/>
            <a:pathLst>
              <a:path w="299" h="414" extrusionOk="0">
                <a:moveTo>
                  <a:pt x="238" y="0"/>
                </a:moveTo>
                <a:cubicBezTo>
                  <a:pt x="220" y="0"/>
                  <a:pt x="202" y="9"/>
                  <a:pt x="192" y="27"/>
                </a:cubicBezTo>
                <a:lnTo>
                  <a:pt x="14" y="334"/>
                </a:lnTo>
                <a:cubicBezTo>
                  <a:pt x="0" y="360"/>
                  <a:pt x="8" y="392"/>
                  <a:pt x="34" y="407"/>
                </a:cubicBezTo>
                <a:cubicBezTo>
                  <a:pt x="42" y="411"/>
                  <a:pt x="51" y="413"/>
                  <a:pt x="61" y="413"/>
                </a:cubicBezTo>
                <a:cubicBezTo>
                  <a:pt x="79" y="413"/>
                  <a:pt x="97" y="405"/>
                  <a:pt x="107" y="388"/>
                </a:cubicBezTo>
                <a:lnTo>
                  <a:pt x="284" y="80"/>
                </a:lnTo>
                <a:cubicBezTo>
                  <a:pt x="298" y="54"/>
                  <a:pt x="290" y="23"/>
                  <a:pt x="265" y="7"/>
                </a:cubicBezTo>
                <a:cubicBezTo>
                  <a:pt x="256" y="2"/>
                  <a:pt x="247" y="0"/>
                  <a:pt x="2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7"/>
          <p:cNvSpPr/>
          <p:nvPr/>
        </p:nvSpPr>
        <p:spPr>
          <a:xfrm>
            <a:off x="7497489" y="2771663"/>
            <a:ext cx="34656" cy="48101"/>
          </a:xfrm>
          <a:custGeom>
            <a:avLst/>
            <a:gdLst/>
            <a:ahLst/>
            <a:cxnLst/>
            <a:rect l="l" t="t" r="r" b="b"/>
            <a:pathLst>
              <a:path w="299" h="415" extrusionOk="0">
                <a:moveTo>
                  <a:pt x="237" y="0"/>
                </a:moveTo>
                <a:cubicBezTo>
                  <a:pt x="219" y="0"/>
                  <a:pt x="201" y="10"/>
                  <a:pt x="192" y="28"/>
                </a:cubicBezTo>
                <a:lnTo>
                  <a:pt x="14" y="333"/>
                </a:lnTo>
                <a:cubicBezTo>
                  <a:pt x="1" y="359"/>
                  <a:pt x="8" y="391"/>
                  <a:pt x="34" y="406"/>
                </a:cubicBezTo>
                <a:cubicBezTo>
                  <a:pt x="42" y="410"/>
                  <a:pt x="52" y="414"/>
                  <a:pt x="60" y="414"/>
                </a:cubicBezTo>
                <a:cubicBezTo>
                  <a:pt x="79" y="414"/>
                  <a:pt x="97" y="405"/>
                  <a:pt x="107" y="387"/>
                </a:cubicBezTo>
                <a:lnTo>
                  <a:pt x="283" y="79"/>
                </a:lnTo>
                <a:cubicBezTo>
                  <a:pt x="298" y="55"/>
                  <a:pt x="289" y="22"/>
                  <a:pt x="263" y="8"/>
                </a:cubicBezTo>
                <a:cubicBezTo>
                  <a:pt x="255" y="3"/>
                  <a:pt x="246" y="0"/>
                  <a:pt x="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78293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B6EF2-3D24-376A-6E9C-6E6E83479A8A}"/>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CA837371-5894-8E24-9715-4E23607EFB15}"/>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014870A4-7982-E4FE-C9D6-B159285E4B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2561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a:extLst>
            <a:ext uri="{FF2B5EF4-FFF2-40B4-BE49-F238E27FC236}">
              <a16:creationId xmlns:a16="http://schemas.microsoft.com/office/drawing/2014/main" id="{F352BC2E-558E-AC1C-F0EA-78DA47566500}"/>
            </a:ext>
          </a:extLst>
        </p:cNvPr>
        <p:cNvGrpSpPr/>
        <p:nvPr/>
      </p:nvGrpSpPr>
      <p:grpSpPr>
        <a:xfrm>
          <a:off x="0" y="0"/>
          <a:ext cx="0" cy="0"/>
          <a:chOff x="0" y="0"/>
          <a:chExt cx="0" cy="0"/>
        </a:xfrm>
      </p:grpSpPr>
      <p:sp>
        <p:nvSpPr>
          <p:cNvPr id="55" name="Google Shape;55;p15">
            <a:extLst>
              <a:ext uri="{FF2B5EF4-FFF2-40B4-BE49-F238E27FC236}">
                <a16:creationId xmlns:a16="http://schemas.microsoft.com/office/drawing/2014/main" id="{3EB6B707-B818-0843-9E9F-3BCB7C5499BD}"/>
              </a:ext>
            </a:extLst>
          </p:cNvPr>
          <p:cNvSpPr txBox="1">
            <a:spLocks noGrp="1"/>
          </p:cNvSpPr>
          <p:nvPr>
            <p:ph type="ctrTitle"/>
          </p:nvPr>
        </p:nvSpPr>
        <p:spPr>
          <a:xfrm>
            <a:off x="186636" y="826596"/>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“Tolerância é a disposição de permitir que outros tenham a liberdade de desenvolver e expressar seus próprios estilos de vida dentro dos limites da Escritura”</a:t>
            </a:r>
            <a:br>
              <a:rPr lang="pt-BR" sz="2400" b="1" dirty="0">
                <a:solidFill>
                  <a:schemeClr val="bg1"/>
                </a:solidFill>
                <a:latin typeface="Metropolis" panose="00000500000000000000" pitchFamily="50" charset="0"/>
              </a:rPr>
            </a:br>
            <a:r>
              <a:rPr lang="pt-BR" sz="2400" b="1" dirty="0">
                <a:solidFill>
                  <a:schemeClr val="bg1"/>
                </a:solidFill>
                <a:latin typeface="Metropolis" panose="00000500000000000000" pitchFamily="50" charset="0"/>
              </a:rPr>
              <a:t>			</a:t>
            </a:r>
            <a:endParaRPr sz="2400" b="1" dirty="0">
              <a:solidFill>
                <a:schemeClr val="bg1"/>
              </a:solidFill>
              <a:latin typeface="Metropolis" panose="00000500000000000000" pitchFamily="50" charset="0"/>
            </a:endParaRPr>
          </a:p>
        </p:txBody>
      </p:sp>
      <p:sp>
        <p:nvSpPr>
          <p:cNvPr id="57" name="Google Shape;57;p15">
            <a:extLst>
              <a:ext uri="{FF2B5EF4-FFF2-40B4-BE49-F238E27FC236}">
                <a16:creationId xmlns:a16="http://schemas.microsoft.com/office/drawing/2014/main" id="{F6DDA8A5-DFB3-AF8A-B829-F59C08F6D000}"/>
              </a:ext>
            </a:extLst>
          </p:cNvPr>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a:extLst>
              <a:ext uri="{FF2B5EF4-FFF2-40B4-BE49-F238E27FC236}">
                <a16:creationId xmlns:a16="http://schemas.microsoft.com/office/drawing/2014/main" id="{2AC691DC-2653-3402-286F-74818AB994D4}"/>
              </a:ext>
            </a:extLst>
          </p:cNvPr>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a:extLst>
              <a:ext uri="{FF2B5EF4-FFF2-40B4-BE49-F238E27FC236}">
                <a16:creationId xmlns:a16="http://schemas.microsoft.com/office/drawing/2014/main" id="{264FE995-3C3F-68AE-459C-4BB9B2B2564B}"/>
              </a:ext>
            </a:extLst>
          </p:cNvPr>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a:extLst>
              <a:ext uri="{FF2B5EF4-FFF2-40B4-BE49-F238E27FC236}">
                <a16:creationId xmlns:a16="http://schemas.microsoft.com/office/drawing/2014/main" id="{40FE5C93-AFDA-EBCD-26DF-FF45125CFD0B}"/>
              </a:ext>
            </a:extLst>
          </p:cNvPr>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a:extLst>
              <a:ext uri="{FF2B5EF4-FFF2-40B4-BE49-F238E27FC236}">
                <a16:creationId xmlns:a16="http://schemas.microsoft.com/office/drawing/2014/main" id="{69DEE54A-C08A-B9C0-C2B9-ED19EA8F91A9}"/>
              </a:ext>
            </a:extLst>
          </p:cNvPr>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a:extLst>
              <a:ext uri="{FF2B5EF4-FFF2-40B4-BE49-F238E27FC236}">
                <a16:creationId xmlns:a16="http://schemas.microsoft.com/office/drawing/2014/main" id="{D6A28F96-3A99-2802-51F0-929E7A89A069}"/>
              </a:ext>
            </a:extLst>
          </p:cNvPr>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a:extLst>
              <a:ext uri="{FF2B5EF4-FFF2-40B4-BE49-F238E27FC236}">
                <a16:creationId xmlns:a16="http://schemas.microsoft.com/office/drawing/2014/main" id="{EC7926C6-4D91-21F9-25A3-AAB42563BC6E}"/>
              </a:ext>
            </a:extLst>
          </p:cNvPr>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a:extLst>
              <a:ext uri="{FF2B5EF4-FFF2-40B4-BE49-F238E27FC236}">
                <a16:creationId xmlns:a16="http://schemas.microsoft.com/office/drawing/2014/main" id="{92D38359-C67E-3915-5C2A-BC02349E6DF8}"/>
              </a:ext>
            </a:extLst>
          </p:cNvPr>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303B5450-39BE-640C-E1BF-BB3FAA95CCA3}"/>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3</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123800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a:extLst>
            <a:ext uri="{FF2B5EF4-FFF2-40B4-BE49-F238E27FC236}">
              <a16:creationId xmlns:a16="http://schemas.microsoft.com/office/drawing/2014/main" id="{5FF13EEC-FC84-7802-2905-D407DACC36B8}"/>
            </a:ext>
          </a:extLst>
        </p:cNvPr>
        <p:cNvGrpSpPr/>
        <p:nvPr/>
      </p:nvGrpSpPr>
      <p:grpSpPr>
        <a:xfrm>
          <a:off x="0" y="0"/>
          <a:ext cx="0" cy="0"/>
          <a:chOff x="0" y="0"/>
          <a:chExt cx="0" cy="0"/>
        </a:xfrm>
      </p:grpSpPr>
      <p:sp>
        <p:nvSpPr>
          <p:cNvPr id="55" name="Google Shape;55;p15">
            <a:extLst>
              <a:ext uri="{FF2B5EF4-FFF2-40B4-BE49-F238E27FC236}">
                <a16:creationId xmlns:a16="http://schemas.microsoft.com/office/drawing/2014/main" id="{C4651BF4-ECB1-B09C-5E72-02C854116120}"/>
              </a:ext>
            </a:extLst>
          </p:cNvPr>
          <p:cNvSpPr txBox="1">
            <a:spLocks noGrp="1"/>
          </p:cNvSpPr>
          <p:nvPr>
            <p:ph type="ctrTitle"/>
          </p:nvPr>
        </p:nvSpPr>
        <p:spPr>
          <a:xfrm>
            <a:off x="186636" y="826596"/>
            <a:ext cx="4543117" cy="2417308"/>
          </a:xfrm>
          <a:prstGeom prst="rect">
            <a:avLst/>
          </a:prstGeom>
        </p:spPr>
        <p:txBody>
          <a:bodyPr spcFirstLastPara="1" wrap="square" lIns="91425" tIns="91425" rIns="91425" bIns="91425" anchor="ctr" anchorCtr="0">
            <a:noAutofit/>
          </a:bodyPr>
          <a:lstStyle/>
          <a:p>
            <a:r>
              <a:rPr lang="pt-BR" sz="2400" b="1" dirty="0">
                <a:solidFill>
                  <a:schemeClr val="bg1"/>
                </a:solidFill>
                <a:latin typeface="Metropolis" panose="00000500000000000000" pitchFamily="50" charset="0"/>
              </a:rPr>
              <a:t>“Tolerância é capacidade de distinguir, nos relacionamentos, questões simples, de questões complexas”</a:t>
            </a:r>
            <a:br>
              <a:rPr lang="pt-BR" sz="2400" b="1" dirty="0">
                <a:solidFill>
                  <a:schemeClr val="bg1"/>
                </a:solidFill>
                <a:latin typeface="Metropolis" panose="00000500000000000000" pitchFamily="50" charset="0"/>
              </a:rPr>
            </a:br>
            <a:r>
              <a:rPr lang="pt-BR" sz="2400" b="1" dirty="0">
                <a:solidFill>
                  <a:schemeClr val="bg1"/>
                </a:solidFill>
                <a:latin typeface="Metropolis" panose="00000500000000000000" pitchFamily="50" charset="0"/>
              </a:rPr>
              <a:t>			Rm 12.10</a:t>
            </a:r>
            <a:endParaRPr sz="2400" b="1" dirty="0">
              <a:solidFill>
                <a:schemeClr val="bg1"/>
              </a:solidFill>
              <a:latin typeface="Metropolis" panose="00000500000000000000" pitchFamily="50" charset="0"/>
            </a:endParaRPr>
          </a:p>
        </p:txBody>
      </p:sp>
      <p:sp>
        <p:nvSpPr>
          <p:cNvPr id="57" name="Google Shape;57;p15">
            <a:extLst>
              <a:ext uri="{FF2B5EF4-FFF2-40B4-BE49-F238E27FC236}">
                <a16:creationId xmlns:a16="http://schemas.microsoft.com/office/drawing/2014/main" id="{5CC9D789-558E-9616-6A3B-DC01393F5597}"/>
              </a:ext>
            </a:extLst>
          </p:cNvPr>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a:extLst>
              <a:ext uri="{FF2B5EF4-FFF2-40B4-BE49-F238E27FC236}">
                <a16:creationId xmlns:a16="http://schemas.microsoft.com/office/drawing/2014/main" id="{FBE68AB1-FCCB-2E32-B889-B813FC5C06A5}"/>
              </a:ext>
            </a:extLst>
          </p:cNvPr>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a:extLst>
              <a:ext uri="{FF2B5EF4-FFF2-40B4-BE49-F238E27FC236}">
                <a16:creationId xmlns:a16="http://schemas.microsoft.com/office/drawing/2014/main" id="{46F0BF20-605A-A9F5-1B00-916096A4B2AC}"/>
              </a:ext>
            </a:extLst>
          </p:cNvPr>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a:extLst>
              <a:ext uri="{FF2B5EF4-FFF2-40B4-BE49-F238E27FC236}">
                <a16:creationId xmlns:a16="http://schemas.microsoft.com/office/drawing/2014/main" id="{067AE5F3-9EC0-472E-9D96-B59468AAA6DB}"/>
              </a:ext>
            </a:extLst>
          </p:cNvPr>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a:extLst>
              <a:ext uri="{FF2B5EF4-FFF2-40B4-BE49-F238E27FC236}">
                <a16:creationId xmlns:a16="http://schemas.microsoft.com/office/drawing/2014/main" id="{11FFB564-68ED-4553-46C3-859097C50237}"/>
              </a:ext>
            </a:extLst>
          </p:cNvPr>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a:extLst>
              <a:ext uri="{FF2B5EF4-FFF2-40B4-BE49-F238E27FC236}">
                <a16:creationId xmlns:a16="http://schemas.microsoft.com/office/drawing/2014/main" id="{C479E7B2-D4CD-F61F-27D5-8A77534484E5}"/>
              </a:ext>
            </a:extLst>
          </p:cNvPr>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a:extLst>
              <a:ext uri="{FF2B5EF4-FFF2-40B4-BE49-F238E27FC236}">
                <a16:creationId xmlns:a16="http://schemas.microsoft.com/office/drawing/2014/main" id="{61E6E95F-CE92-0692-5CF3-39C43494DAB0}"/>
              </a:ext>
            </a:extLst>
          </p:cNvPr>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a:extLst>
              <a:ext uri="{FF2B5EF4-FFF2-40B4-BE49-F238E27FC236}">
                <a16:creationId xmlns:a16="http://schemas.microsoft.com/office/drawing/2014/main" id="{81343BA3-75B3-30AC-DBA4-DBA0D24FEFEB}"/>
              </a:ext>
            </a:extLst>
          </p:cNvPr>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556;p20">
            <a:extLst>
              <a:ext uri="{FF2B5EF4-FFF2-40B4-BE49-F238E27FC236}">
                <a16:creationId xmlns:a16="http://schemas.microsoft.com/office/drawing/2014/main" id="{630D63C3-4CAC-7D11-155E-493C808F7342}"/>
              </a:ext>
            </a:extLst>
          </p:cNvPr>
          <p:cNvSpPr/>
          <p:nvPr/>
        </p:nvSpPr>
        <p:spPr>
          <a:xfrm>
            <a:off x="1629205" y="3403950"/>
            <a:ext cx="1331561" cy="1324461"/>
          </a:xfrm>
          <a:prstGeom prst="ellipse">
            <a:avLst/>
          </a:prstGeom>
          <a:solidFill>
            <a:schemeClr val="accent1"/>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800" dirty="0">
                <a:solidFill>
                  <a:srgbClr val="FFFFFF"/>
                </a:solidFill>
                <a:latin typeface="Fira Sans Extra Condensed Medium"/>
                <a:ea typeface="Lato Light"/>
                <a:cs typeface="Lato Light"/>
                <a:sym typeface="Fira Sans Extra Condensed Medium"/>
              </a:rPr>
              <a:t>4</a:t>
            </a:r>
            <a:endParaRPr kumimoji="0" sz="4400" b="0" i="0" u="none" strike="noStrike" kern="0" cap="none" spc="0" normalizeH="0" baseline="0" noProof="0" dirty="0">
              <a:ln>
                <a:noFill/>
              </a:ln>
              <a:solidFill>
                <a:srgbClr val="424242"/>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325160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57199" y="1406050"/>
            <a:ext cx="4270719" cy="201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bg1"/>
                </a:solidFill>
                <a:latin typeface="Metropolis" panose="00000500000000000000" pitchFamily="50" charset="0"/>
              </a:rPr>
              <a:t>PACIÊNCIA</a:t>
            </a:r>
            <a:endParaRPr b="1"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59034" y="1844526"/>
            <a:ext cx="4270719" cy="2015100"/>
          </a:xfrm>
          <a:prstGeom prst="rect">
            <a:avLst/>
          </a:prstGeom>
        </p:spPr>
        <p:txBody>
          <a:bodyPr spcFirstLastPara="1" wrap="square" lIns="91425" tIns="91425" rIns="91425" bIns="91425" anchor="ctr" anchorCtr="0">
            <a:noAutofit/>
          </a:bodyPr>
          <a:lstStyle/>
          <a:p>
            <a:r>
              <a:rPr lang="pt-BR" sz="2400" dirty="0">
                <a:solidFill>
                  <a:schemeClr val="bg1"/>
                </a:solidFill>
                <a:latin typeface="Metropolis" panose="00000500000000000000" pitchFamily="50" charset="0"/>
              </a:rPr>
              <a:t>¹ Por isso eu, o prisioneiro no Senhor, peço que vocês vivam de maneira digna da vocação a que foram chamados,</a:t>
            </a: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² com toda a humildade e mansidão, </a:t>
            </a:r>
            <a:r>
              <a:rPr lang="pt-BR" sz="2400" b="1" i="1" u="sng" dirty="0">
                <a:solidFill>
                  <a:schemeClr val="bg1"/>
                </a:solidFill>
                <a:highlight>
                  <a:srgbClr val="008000"/>
                </a:highlight>
                <a:latin typeface="Metropolis" panose="00000500000000000000" pitchFamily="50" charset="0"/>
              </a:rPr>
              <a:t>com longanimidade</a:t>
            </a:r>
            <a:r>
              <a:rPr lang="pt-BR" sz="2400" dirty="0">
                <a:solidFill>
                  <a:schemeClr val="bg1"/>
                </a:solidFill>
                <a:latin typeface="Metropolis" panose="00000500000000000000" pitchFamily="50" charset="0"/>
              </a:rPr>
              <a:t>, suportando uns aos outros em amor,  </a:t>
            </a:r>
            <a:br>
              <a:rPr lang="pt-BR" sz="2400" dirty="0">
                <a:solidFill>
                  <a:schemeClr val="bg1"/>
                </a:solidFill>
                <a:latin typeface="Metropolis" panose="00000500000000000000" pitchFamily="50" charset="0"/>
              </a:rPr>
            </a:br>
            <a:br>
              <a:rPr lang="pt-BR" sz="2400" dirty="0">
                <a:solidFill>
                  <a:schemeClr val="bg1"/>
                </a:solidFill>
                <a:latin typeface="Metropolis" panose="00000500000000000000" pitchFamily="50" charset="0"/>
              </a:rPr>
            </a:br>
            <a:r>
              <a:rPr lang="pt-BR" sz="2400" dirty="0">
                <a:solidFill>
                  <a:schemeClr val="bg1"/>
                </a:solidFill>
                <a:latin typeface="Metropolis" panose="00000500000000000000" pitchFamily="50" charset="0"/>
              </a:rPr>
              <a:t>Efésios 4:1,2</a:t>
            </a:r>
            <a:endParaRPr sz="2400" dirty="0">
              <a:solidFill>
                <a:schemeClr val="bg1"/>
              </a:solidFill>
              <a:latin typeface="Metropolis" panose="00000500000000000000" pitchFamily="50" charset="0"/>
            </a:endParaRPr>
          </a:p>
        </p:txBody>
      </p:sp>
      <p:sp>
        <p:nvSpPr>
          <p:cNvPr id="57" name="Google Shape;57;p15"/>
          <p:cNvSpPr/>
          <p:nvPr/>
        </p:nvSpPr>
        <p:spPr>
          <a:xfrm rot="570515">
            <a:off x="4920481" y="937526"/>
            <a:ext cx="565955" cy="2356186"/>
          </a:xfrm>
          <a:custGeom>
            <a:avLst/>
            <a:gdLst/>
            <a:ahLst/>
            <a:cxnLst/>
            <a:rect l="l" t="t" r="r" b="b"/>
            <a:pathLst>
              <a:path w="2193" h="9130" extrusionOk="0">
                <a:moveTo>
                  <a:pt x="1665" y="1"/>
                </a:moveTo>
                <a:cubicBezTo>
                  <a:pt x="1506" y="1"/>
                  <a:pt x="1351" y="83"/>
                  <a:pt x="1266" y="231"/>
                </a:cubicBezTo>
                <a:cubicBezTo>
                  <a:pt x="439" y="1661"/>
                  <a:pt x="1" y="3297"/>
                  <a:pt x="1" y="4958"/>
                </a:cubicBezTo>
                <a:cubicBezTo>
                  <a:pt x="1" y="6409"/>
                  <a:pt x="334" y="7837"/>
                  <a:pt x="970" y="9130"/>
                </a:cubicBezTo>
                <a:cubicBezTo>
                  <a:pt x="1033" y="8991"/>
                  <a:pt x="1139" y="8869"/>
                  <a:pt x="1279" y="8788"/>
                </a:cubicBezTo>
                <a:cubicBezTo>
                  <a:pt x="1402" y="8717"/>
                  <a:pt x="1534" y="8684"/>
                  <a:pt x="1665" y="8684"/>
                </a:cubicBezTo>
                <a:cubicBezTo>
                  <a:pt x="1705" y="8684"/>
                  <a:pt x="1745" y="8688"/>
                  <a:pt x="1785" y="8694"/>
                </a:cubicBezTo>
                <a:cubicBezTo>
                  <a:pt x="1220" y="7537"/>
                  <a:pt x="924" y="6257"/>
                  <a:pt x="924" y="4958"/>
                </a:cubicBezTo>
                <a:cubicBezTo>
                  <a:pt x="924" y="3459"/>
                  <a:pt x="1319" y="1985"/>
                  <a:pt x="2065" y="695"/>
                </a:cubicBezTo>
                <a:cubicBezTo>
                  <a:pt x="2193" y="474"/>
                  <a:pt x="2118" y="191"/>
                  <a:pt x="1897" y="63"/>
                </a:cubicBezTo>
                <a:cubicBezTo>
                  <a:pt x="1824" y="21"/>
                  <a:pt x="1744" y="1"/>
                  <a:pt x="1665" y="1"/>
                </a:cubicBezTo>
                <a:close/>
              </a:path>
            </a:pathLst>
          </a:cu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rot="570515">
            <a:off x="4896311" y="3398852"/>
            <a:ext cx="1991809" cy="1393324"/>
          </a:xfrm>
          <a:custGeom>
            <a:avLst/>
            <a:gdLst/>
            <a:ahLst/>
            <a:cxnLst/>
            <a:rect l="l" t="t" r="r" b="b"/>
            <a:pathLst>
              <a:path w="7718" h="5399" extrusionOk="0">
                <a:moveTo>
                  <a:pt x="529" y="1"/>
                </a:moveTo>
                <a:cubicBezTo>
                  <a:pt x="450" y="1"/>
                  <a:pt x="371" y="21"/>
                  <a:pt x="298" y="64"/>
                </a:cubicBezTo>
                <a:cubicBezTo>
                  <a:pt x="77" y="192"/>
                  <a:pt x="0" y="474"/>
                  <a:pt x="129" y="695"/>
                </a:cubicBezTo>
                <a:cubicBezTo>
                  <a:pt x="946" y="2106"/>
                  <a:pt x="2119" y="3288"/>
                  <a:pt x="3522" y="4116"/>
                </a:cubicBezTo>
                <a:cubicBezTo>
                  <a:pt x="4789" y="4862"/>
                  <a:pt x="6218" y="5300"/>
                  <a:pt x="7686" y="5399"/>
                </a:cubicBezTo>
                <a:cubicBezTo>
                  <a:pt x="7597" y="5273"/>
                  <a:pt x="7546" y="5121"/>
                  <a:pt x="7546" y="4957"/>
                </a:cubicBezTo>
                <a:cubicBezTo>
                  <a:pt x="7546" y="4775"/>
                  <a:pt x="7611" y="4608"/>
                  <a:pt x="7717" y="4475"/>
                </a:cubicBezTo>
                <a:cubicBezTo>
                  <a:pt x="6403" y="4383"/>
                  <a:pt x="5125" y="3988"/>
                  <a:pt x="3992" y="3319"/>
                </a:cubicBezTo>
                <a:cubicBezTo>
                  <a:pt x="2725" y="2573"/>
                  <a:pt x="1666" y="1506"/>
                  <a:pt x="928" y="231"/>
                </a:cubicBezTo>
                <a:cubicBezTo>
                  <a:pt x="843" y="83"/>
                  <a:pt x="688" y="1"/>
                  <a:pt x="529" y="1"/>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rot="570515">
            <a:off x="6845227" y="4328527"/>
            <a:ext cx="1725477" cy="777309"/>
          </a:xfrm>
          <a:custGeom>
            <a:avLst/>
            <a:gdLst/>
            <a:ahLst/>
            <a:cxnLst/>
            <a:rect l="l" t="t" r="r" b="b"/>
            <a:pathLst>
              <a:path w="6686" h="3012" extrusionOk="0">
                <a:moveTo>
                  <a:pt x="6054" y="1"/>
                </a:moveTo>
                <a:cubicBezTo>
                  <a:pt x="4503" y="1350"/>
                  <a:pt x="2540" y="2088"/>
                  <a:pt x="462" y="2088"/>
                </a:cubicBezTo>
                <a:cubicBezTo>
                  <a:pt x="208" y="2088"/>
                  <a:pt x="0" y="2295"/>
                  <a:pt x="0" y="2550"/>
                </a:cubicBezTo>
                <a:cubicBezTo>
                  <a:pt x="0" y="2806"/>
                  <a:pt x="208" y="3012"/>
                  <a:pt x="462" y="3012"/>
                </a:cubicBezTo>
                <a:cubicBezTo>
                  <a:pt x="2777" y="3012"/>
                  <a:pt x="4963" y="2187"/>
                  <a:pt x="6685" y="675"/>
                </a:cubicBezTo>
                <a:cubicBezTo>
                  <a:pt x="6531" y="648"/>
                  <a:pt x="6389" y="575"/>
                  <a:pt x="6275" y="462"/>
                </a:cubicBezTo>
                <a:cubicBezTo>
                  <a:pt x="6149" y="336"/>
                  <a:pt x="6074" y="174"/>
                  <a:pt x="6054" y="1"/>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rot="570515">
            <a:off x="8637952" y="3038810"/>
            <a:ext cx="924418" cy="1605716"/>
          </a:xfrm>
          <a:custGeom>
            <a:avLst/>
            <a:gdLst/>
            <a:ahLst/>
            <a:cxnLst/>
            <a:rect l="l" t="t" r="r" b="b"/>
            <a:pathLst>
              <a:path w="3582" h="6222" extrusionOk="0">
                <a:moveTo>
                  <a:pt x="2658" y="0"/>
                </a:moveTo>
                <a:cubicBezTo>
                  <a:pt x="2516" y="2054"/>
                  <a:pt x="1650" y="3964"/>
                  <a:pt x="182" y="5432"/>
                </a:cubicBezTo>
                <a:cubicBezTo>
                  <a:pt x="0" y="5614"/>
                  <a:pt x="0" y="5906"/>
                  <a:pt x="182" y="6085"/>
                </a:cubicBezTo>
                <a:cubicBezTo>
                  <a:pt x="272" y="6176"/>
                  <a:pt x="390" y="6221"/>
                  <a:pt x="508" y="6221"/>
                </a:cubicBezTo>
                <a:cubicBezTo>
                  <a:pt x="626" y="6221"/>
                  <a:pt x="744" y="6176"/>
                  <a:pt x="835" y="6085"/>
                </a:cubicBezTo>
                <a:cubicBezTo>
                  <a:pt x="2471" y="4450"/>
                  <a:pt x="3432" y="2321"/>
                  <a:pt x="3582" y="34"/>
                </a:cubicBezTo>
                <a:lnTo>
                  <a:pt x="3582" y="34"/>
                </a:lnTo>
                <a:cubicBezTo>
                  <a:pt x="3453" y="123"/>
                  <a:pt x="3301" y="172"/>
                  <a:pt x="3142" y="172"/>
                </a:cubicBezTo>
                <a:cubicBezTo>
                  <a:pt x="2958" y="172"/>
                  <a:pt x="2790" y="107"/>
                  <a:pt x="2658"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rot="570515">
            <a:off x="7641375" y="367916"/>
            <a:ext cx="2285238" cy="2553610"/>
          </a:xfrm>
          <a:custGeom>
            <a:avLst/>
            <a:gdLst/>
            <a:ahLst/>
            <a:cxnLst/>
            <a:rect l="l" t="t" r="r" b="b"/>
            <a:pathLst>
              <a:path w="8855" h="9895" extrusionOk="0">
                <a:moveTo>
                  <a:pt x="32" y="1"/>
                </a:moveTo>
                <a:lnTo>
                  <a:pt x="32" y="1"/>
                </a:lnTo>
                <a:cubicBezTo>
                  <a:pt x="123" y="129"/>
                  <a:pt x="171" y="283"/>
                  <a:pt x="171" y="443"/>
                </a:cubicBezTo>
                <a:cubicBezTo>
                  <a:pt x="171" y="624"/>
                  <a:pt x="107" y="792"/>
                  <a:pt x="1" y="924"/>
                </a:cubicBezTo>
                <a:cubicBezTo>
                  <a:pt x="2053" y="1066"/>
                  <a:pt x="3963" y="1933"/>
                  <a:pt x="5433" y="3403"/>
                </a:cubicBezTo>
                <a:cubicBezTo>
                  <a:pt x="7043" y="5013"/>
                  <a:pt x="7931" y="7153"/>
                  <a:pt x="7931" y="9432"/>
                </a:cubicBezTo>
                <a:cubicBezTo>
                  <a:pt x="7931" y="9687"/>
                  <a:pt x="8136" y="9894"/>
                  <a:pt x="8393" y="9894"/>
                </a:cubicBezTo>
                <a:cubicBezTo>
                  <a:pt x="8647" y="9894"/>
                  <a:pt x="8854" y="9687"/>
                  <a:pt x="8854" y="9432"/>
                </a:cubicBezTo>
                <a:cubicBezTo>
                  <a:pt x="8854" y="6907"/>
                  <a:pt x="7870" y="4533"/>
                  <a:pt x="6086" y="2750"/>
                </a:cubicBezTo>
                <a:cubicBezTo>
                  <a:pt x="4450" y="1114"/>
                  <a:pt x="2319" y="151"/>
                  <a:pt x="32" y="1"/>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rot="570515">
            <a:off x="5603558" y="530"/>
            <a:ext cx="2145363" cy="1207513"/>
          </a:xfrm>
          <a:custGeom>
            <a:avLst/>
            <a:gdLst/>
            <a:ahLst/>
            <a:cxnLst/>
            <a:rect l="l" t="t" r="r" b="b"/>
            <a:pathLst>
              <a:path w="8313" h="4679" extrusionOk="0">
                <a:moveTo>
                  <a:pt x="7851" y="0"/>
                </a:moveTo>
                <a:cubicBezTo>
                  <a:pt x="6162" y="0"/>
                  <a:pt x="4507" y="450"/>
                  <a:pt x="3058" y="1302"/>
                </a:cubicBezTo>
                <a:cubicBezTo>
                  <a:pt x="1837" y="2023"/>
                  <a:pt x="789" y="3013"/>
                  <a:pt x="0" y="4189"/>
                </a:cubicBezTo>
                <a:cubicBezTo>
                  <a:pt x="23" y="4187"/>
                  <a:pt x="46" y="4186"/>
                  <a:pt x="69" y="4186"/>
                </a:cubicBezTo>
                <a:cubicBezTo>
                  <a:pt x="199" y="4186"/>
                  <a:pt x="329" y="4219"/>
                  <a:pt x="450" y="4290"/>
                </a:cubicBezTo>
                <a:cubicBezTo>
                  <a:pt x="608" y="4381"/>
                  <a:pt x="722" y="4521"/>
                  <a:pt x="783" y="4678"/>
                </a:cubicBezTo>
                <a:cubicBezTo>
                  <a:pt x="1494" y="3629"/>
                  <a:pt x="2433" y="2745"/>
                  <a:pt x="3528" y="2098"/>
                </a:cubicBezTo>
                <a:cubicBezTo>
                  <a:pt x="4832" y="1330"/>
                  <a:pt x="6328" y="924"/>
                  <a:pt x="7851" y="924"/>
                </a:cubicBezTo>
                <a:cubicBezTo>
                  <a:pt x="8108" y="924"/>
                  <a:pt x="8313" y="716"/>
                  <a:pt x="8313" y="462"/>
                </a:cubicBezTo>
                <a:cubicBezTo>
                  <a:pt x="8313" y="205"/>
                  <a:pt x="8108" y="0"/>
                  <a:pt x="7851"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7369745" y="1111759"/>
            <a:ext cx="1415215" cy="1431975"/>
          </a:xfrm>
          <a:custGeom>
            <a:avLst/>
            <a:gdLst/>
            <a:ahLst/>
            <a:cxnLst/>
            <a:rect l="l" t="t" r="r" b="b"/>
            <a:pathLst>
              <a:path w="5484" h="5549" extrusionOk="0">
                <a:moveTo>
                  <a:pt x="4977" y="0"/>
                </a:moveTo>
                <a:cubicBezTo>
                  <a:pt x="4859" y="0"/>
                  <a:pt x="4740" y="45"/>
                  <a:pt x="4651" y="135"/>
                </a:cubicBezTo>
                <a:lnTo>
                  <a:pt x="0" y="4787"/>
                </a:lnTo>
                <a:lnTo>
                  <a:pt x="326" y="5113"/>
                </a:lnTo>
                <a:cubicBezTo>
                  <a:pt x="446" y="5233"/>
                  <a:pt x="521" y="5385"/>
                  <a:pt x="545" y="5549"/>
                </a:cubicBezTo>
                <a:lnTo>
                  <a:pt x="5304" y="788"/>
                </a:lnTo>
                <a:cubicBezTo>
                  <a:pt x="5483" y="608"/>
                  <a:pt x="5483" y="316"/>
                  <a:pt x="5304" y="135"/>
                </a:cubicBezTo>
                <a:cubicBezTo>
                  <a:pt x="5214" y="45"/>
                  <a:pt x="5096" y="0"/>
                  <a:pt x="4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6517873" y="1787887"/>
            <a:ext cx="926444" cy="903210"/>
          </a:xfrm>
          <a:custGeom>
            <a:avLst/>
            <a:gdLst/>
            <a:ahLst/>
            <a:cxnLst/>
            <a:rect l="l" t="t" r="r" b="b"/>
            <a:pathLst>
              <a:path w="3590" h="3500" extrusionOk="0">
                <a:moveTo>
                  <a:pt x="507" y="0"/>
                </a:moveTo>
                <a:cubicBezTo>
                  <a:pt x="389" y="0"/>
                  <a:pt x="270" y="45"/>
                  <a:pt x="180" y="135"/>
                </a:cubicBezTo>
                <a:cubicBezTo>
                  <a:pt x="0" y="315"/>
                  <a:pt x="0" y="609"/>
                  <a:pt x="180" y="788"/>
                </a:cubicBezTo>
                <a:lnTo>
                  <a:pt x="2756" y="3363"/>
                </a:lnTo>
                <a:cubicBezTo>
                  <a:pt x="2846" y="3454"/>
                  <a:pt x="2964" y="3499"/>
                  <a:pt x="3082" y="3499"/>
                </a:cubicBezTo>
                <a:cubicBezTo>
                  <a:pt x="3200" y="3499"/>
                  <a:pt x="3319" y="3454"/>
                  <a:pt x="3410" y="3363"/>
                </a:cubicBezTo>
                <a:cubicBezTo>
                  <a:pt x="3589" y="3183"/>
                  <a:pt x="3589" y="2891"/>
                  <a:pt x="3410" y="2710"/>
                </a:cubicBezTo>
                <a:lnTo>
                  <a:pt x="833" y="135"/>
                </a:lnTo>
                <a:cubicBezTo>
                  <a:pt x="743" y="45"/>
                  <a:pt x="625" y="0"/>
                  <a:pt x="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456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207242" y="1712004"/>
            <a:ext cx="8472931" cy="2015100"/>
          </a:xfrm>
          <a:prstGeom prst="rect">
            <a:avLst/>
          </a:prstGeom>
        </p:spPr>
        <p:txBody>
          <a:bodyPr spcFirstLastPara="1" wrap="square" lIns="91425" tIns="91425" rIns="91425" bIns="91425" anchor="ctr" anchorCtr="0">
            <a:noAutofit/>
          </a:bodyPr>
          <a:lstStyle/>
          <a:p>
            <a:r>
              <a:rPr lang="pt-BR" sz="2000" dirty="0">
                <a:solidFill>
                  <a:schemeClr val="bg1"/>
                </a:solidFill>
                <a:latin typeface="Metropolis" panose="00000500000000000000" pitchFamily="50" charset="0"/>
              </a:rPr>
              <a:t>⁷ Portanto, irmãos, </a:t>
            </a:r>
            <a:r>
              <a:rPr lang="pt-BR" sz="2000" b="1" i="1" u="sng" dirty="0">
                <a:solidFill>
                  <a:schemeClr val="bg1"/>
                </a:solidFill>
                <a:highlight>
                  <a:srgbClr val="008000"/>
                </a:highlight>
                <a:latin typeface="Metropolis" panose="00000500000000000000" pitchFamily="50" charset="0"/>
              </a:rPr>
              <a:t>sejam pacientes </a:t>
            </a:r>
            <a:r>
              <a:rPr lang="pt-BR" sz="2000" dirty="0">
                <a:solidFill>
                  <a:schemeClr val="bg1"/>
                </a:solidFill>
                <a:latin typeface="Metropolis" panose="00000500000000000000" pitchFamily="50" charset="0"/>
              </a:rPr>
              <a:t>até a vinda do Senhor. Eis que o lavrador aguarda com </a:t>
            </a:r>
            <a:r>
              <a:rPr lang="pt-BR" sz="2000" b="1" i="1" u="sng" dirty="0">
                <a:solidFill>
                  <a:schemeClr val="bg1"/>
                </a:solidFill>
                <a:highlight>
                  <a:srgbClr val="008000"/>
                </a:highlight>
                <a:latin typeface="Metropolis" panose="00000500000000000000" pitchFamily="50" charset="0"/>
              </a:rPr>
              <a:t>paciência</a:t>
            </a:r>
            <a:r>
              <a:rPr lang="pt-BR" sz="2000" dirty="0">
                <a:solidFill>
                  <a:schemeClr val="bg1"/>
                </a:solidFill>
                <a:latin typeface="Metropolis" panose="00000500000000000000" pitchFamily="50" charset="0"/>
              </a:rPr>
              <a:t> o precioso fruto da terra, até receber as primeiras e as últimas chuvas.</a:t>
            </a:r>
            <a:br>
              <a:rPr lang="pt-BR" sz="2000" dirty="0">
                <a:solidFill>
                  <a:schemeClr val="bg1"/>
                </a:solidFill>
                <a:latin typeface="Metropolis" panose="00000500000000000000" pitchFamily="50" charset="0"/>
              </a:rPr>
            </a:br>
            <a:r>
              <a:rPr lang="pt-BR" sz="2000" dirty="0">
                <a:solidFill>
                  <a:schemeClr val="bg1"/>
                </a:solidFill>
                <a:latin typeface="Metropolis" panose="00000500000000000000" pitchFamily="50" charset="0"/>
              </a:rPr>
              <a:t>⁸ Sejam também vocês </a:t>
            </a:r>
            <a:r>
              <a:rPr lang="pt-BR" sz="2000" b="1" i="1" u="sng" dirty="0">
                <a:solidFill>
                  <a:schemeClr val="bg1"/>
                </a:solidFill>
                <a:highlight>
                  <a:srgbClr val="008000"/>
                </a:highlight>
                <a:latin typeface="Metropolis" panose="00000500000000000000" pitchFamily="50" charset="0"/>
              </a:rPr>
              <a:t>pacientes</a:t>
            </a:r>
            <a:r>
              <a:rPr lang="pt-BR" sz="2000" dirty="0">
                <a:solidFill>
                  <a:schemeClr val="bg1"/>
                </a:solidFill>
                <a:latin typeface="Metropolis" panose="00000500000000000000" pitchFamily="50" charset="0"/>
              </a:rPr>
              <a:t> e fortaleçam o seu coração, pois a vinda do Senhor está próxima.</a:t>
            </a:r>
            <a:br>
              <a:rPr lang="pt-BR" sz="2000" dirty="0">
                <a:solidFill>
                  <a:schemeClr val="bg1"/>
                </a:solidFill>
                <a:latin typeface="Metropolis" panose="00000500000000000000" pitchFamily="50" charset="0"/>
              </a:rPr>
            </a:br>
            <a:r>
              <a:rPr lang="pt-BR" sz="2000" dirty="0">
                <a:solidFill>
                  <a:schemeClr val="bg1"/>
                </a:solidFill>
                <a:latin typeface="Metropolis" panose="00000500000000000000" pitchFamily="50" charset="0"/>
              </a:rPr>
              <a:t>⁹ Irmãos, não se queixem uns dos outros, para que vocês não sejam julgados. Eis que o juiz está às portas.</a:t>
            </a:r>
            <a:br>
              <a:rPr lang="pt-BR" sz="2000" dirty="0">
                <a:solidFill>
                  <a:schemeClr val="bg1"/>
                </a:solidFill>
                <a:latin typeface="Metropolis" panose="00000500000000000000" pitchFamily="50" charset="0"/>
              </a:rPr>
            </a:br>
            <a:r>
              <a:rPr lang="pt-BR" sz="2000" dirty="0">
                <a:solidFill>
                  <a:schemeClr val="bg1"/>
                </a:solidFill>
                <a:latin typeface="Metropolis" panose="00000500000000000000" pitchFamily="50" charset="0"/>
              </a:rPr>
              <a:t>¹⁰ Irmãos, tomem como exemplo de sofrimento e de </a:t>
            </a:r>
            <a:r>
              <a:rPr lang="pt-BR" sz="2000" b="1" i="1" u="sng" dirty="0">
                <a:solidFill>
                  <a:schemeClr val="bg1"/>
                </a:solidFill>
                <a:highlight>
                  <a:srgbClr val="008000"/>
                </a:highlight>
                <a:latin typeface="Metropolis" panose="00000500000000000000" pitchFamily="50" charset="0"/>
              </a:rPr>
              <a:t>paciência</a:t>
            </a:r>
            <a:r>
              <a:rPr lang="pt-BR" sz="2000" dirty="0">
                <a:solidFill>
                  <a:schemeClr val="bg1"/>
                </a:solidFill>
                <a:latin typeface="Metropolis" panose="00000500000000000000" pitchFamily="50" charset="0"/>
              </a:rPr>
              <a:t> os profetas, que falaram em nome do Senhor.</a:t>
            </a:r>
            <a:br>
              <a:rPr lang="pt-BR" sz="2000" dirty="0">
                <a:solidFill>
                  <a:schemeClr val="bg1"/>
                </a:solidFill>
                <a:latin typeface="Metropolis" panose="00000500000000000000" pitchFamily="50" charset="0"/>
              </a:rPr>
            </a:br>
            <a:r>
              <a:rPr lang="pt-BR" sz="2000" dirty="0">
                <a:solidFill>
                  <a:schemeClr val="bg1"/>
                </a:solidFill>
                <a:latin typeface="Metropolis" panose="00000500000000000000" pitchFamily="50" charset="0"/>
              </a:rPr>
              <a:t>¹¹ Eis que consideramos felizes os que foram perseverantes. Vocês ouviram a respeito da </a:t>
            </a:r>
            <a:r>
              <a:rPr lang="pt-BR" sz="2000" b="1" i="1" u="sng" dirty="0">
                <a:solidFill>
                  <a:schemeClr val="bg1"/>
                </a:solidFill>
                <a:highlight>
                  <a:srgbClr val="008000"/>
                </a:highlight>
                <a:latin typeface="Metropolis" panose="00000500000000000000" pitchFamily="50" charset="0"/>
              </a:rPr>
              <a:t>paciência</a:t>
            </a:r>
            <a:r>
              <a:rPr lang="pt-BR" sz="2000" dirty="0">
                <a:solidFill>
                  <a:schemeClr val="bg1"/>
                </a:solidFill>
                <a:latin typeface="Metropolis" panose="00000500000000000000" pitchFamily="50" charset="0"/>
              </a:rPr>
              <a:t> de Jó e sabem como o Senhor fez com que tudo acabasse bem; porque o Senhor é cheio de misericórdia e compaixão. </a:t>
            </a:r>
            <a:br>
              <a:rPr lang="pt-BR" sz="2000" dirty="0">
                <a:solidFill>
                  <a:schemeClr val="bg1"/>
                </a:solidFill>
                <a:latin typeface="Metropolis" panose="00000500000000000000" pitchFamily="50" charset="0"/>
              </a:rPr>
            </a:br>
            <a:r>
              <a:rPr lang="pt-BR" sz="2000" dirty="0">
                <a:solidFill>
                  <a:schemeClr val="bg1"/>
                </a:solidFill>
                <a:latin typeface="Metropolis" panose="00000500000000000000" pitchFamily="50" charset="0"/>
              </a:rPr>
              <a:t>							Tiago 5:7-11</a:t>
            </a:r>
            <a:endParaRPr sz="2000" dirty="0">
              <a:solidFill>
                <a:schemeClr val="bg1"/>
              </a:solidFill>
              <a:latin typeface="Metropolis" panose="00000500000000000000" pitchFamily="50" charset="0"/>
            </a:endParaRPr>
          </a:p>
        </p:txBody>
      </p:sp>
    </p:spTree>
    <p:extLst>
      <p:ext uri="{BB962C8B-B14F-4D97-AF65-F5344CB8AC3E}">
        <p14:creationId xmlns:p14="http://schemas.microsoft.com/office/powerpoint/2010/main" val="4165758463"/>
      </p:ext>
    </p:extLst>
  </p:cSld>
  <p:clrMapOvr>
    <a:masterClrMapping/>
  </p:clrMapOvr>
</p:sld>
</file>

<file path=ppt/theme/theme1.xml><?xml version="1.0" encoding="utf-8"?>
<a:theme xmlns:a="http://schemas.openxmlformats.org/drawingml/2006/main" name="Time (Clock) Infographics by Slidesgo">
  <a:themeElements>
    <a:clrScheme name="Simple Light">
      <a:dk1>
        <a:srgbClr val="000000"/>
      </a:dk1>
      <a:lt1>
        <a:srgbClr val="FFFFFF"/>
      </a:lt1>
      <a:dk2>
        <a:srgbClr val="818181"/>
      </a:dk2>
      <a:lt2>
        <a:srgbClr val="BEBEBE"/>
      </a:lt2>
      <a:accent1>
        <a:srgbClr val="FD8845"/>
      </a:accent1>
      <a:accent2>
        <a:srgbClr val="EC4A91"/>
      </a:accent2>
      <a:accent3>
        <a:srgbClr val="C868E6"/>
      </a:accent3>
      <a:accent4>
        <a:srgbClr val="763AC7"/>
      </a:accent4>
      <a:accent5>
        <a:srgbClr val="5B71E9"/>
      </a:accent5>
      <a:accent6>
        <a:srgbClr val="0B379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3061</Words>
  <Application>Microsoft Office PowerPoint</Application>
  <PresentationFormat>Apresentação na tela (16:9)</PresentationFormat>
  <Paragraphs>425</Paragraphs>
  <Slides>49</Slides>
  <Notes>47</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49</vt:i4>
      </vt:variant>
    </vt:vector>
  </HeadingPairs>
  <TitlesOfParts>
    <vt:vector size="57" baseType="lpstr">
      <vt:lpstr>Fira Sans Extra Condensed Medium</vt:lpstr>
      <vt:lpstr>Wingdings</vt:lpstr>
      <vt:lpstr>Lato Light</vt:lpstr>
      <vt:lpstr>Arial</vt:lpstr>
      <vt:lpstr>Calibri</vt:lpstr>
      <vt:lpstr>Roboto</vt:lpstr>
      <vt:lpstr>Metropolis</vt:lpstr>
      <vt:lpstr>Time (Clock) Infographics by Slidesgo</vt:lpstr>
      <vt:lpstr>Apresentação do PowerPoint</vt:lpstr>
      <vt:lpstr>TOLERÂNCIA</vt:lpstr>
      <vt:lpstr>“Tolerância é a capacidade de reconhecer e apreciar o fato de que Deus fez cada pessoa diferente.”    - 1 Pe 4.10 </vt:lpstr>
      <vt:lpstr>“Tolerância é a capacidade de distinguir questões pecaminosas de questões não pecaminosas”  Tg 4.11-12</vt:lpstr>
      <vt:lpstr>“Tolerância é a disposição de permitir que outros tenham a liberdade de desenvolver e expressar seus próprios estilos de vida dentro dos limites da Escritura”    </vt:lpstr>
      <vt:lpstr>“Tolerância é capacidade de distinguir, nos relacionamentos, questões simples, de questões complexas”    Rm 12.10</vt:lpstr>
      <vt:lpstr>PACIÊNCIA</vt:lpstr>
      <vt:lpstr>¹ Por isso eu, o prisioneiro no Senhor, peço que vocês vivam de maneira digna da vocação a que foram chamados, ² com toda a humildade e mansidão, com longanimidade, suportando uns aos outros em amor,    Efésios 4:1,2</vt:lpstr>
      <vt:lpstr>⁷ Portanto, irmãos, sejam pacientes até a vinda do Senhor. Eis que o lavrador aguarda com paciência o precioso fruto da terra, até receber as primeiras e as últimas chuvas. ⁸ Sejam também vocês pacientes e fortaleçam o seu coração, pois a vinda do Senhor está próxima. ⁹ Irmãos, não se queixem uns dos outros, para que vocês não sejam julgados. Eis que o juiz está às portas. ¹⁰ Irmãos, tomem como exemplo de sofrimento e de paciência os profetas, que falaram em nome do Senhor. ¹¹ Eis que consideramos felizes os que foram perseverantes. Vocês ouviram a respeito da paciência de Jó e sabem como o Senhor fez com que tudo acabasse bem; porque o Senhor é cheio de misericórdia e compaixão.         Tiago 5:7-11</vt:lpstr>
      <vt:lpstr>5 Definições sobre a Paciência</vt:lpstr>
      <vt:lpstr>“Paciência é a capacidade de aceitar uma situação difícil que vem do Senhor, sem acusá-lo ou apressá-lo.” </vt:lpstr>
      <vt:lpstr>1 – Aceitar </vt:lpstr>
      <vt:lpstr>“Paciência é a capacidade de dominar suas emoções mesmo em aflições físicas ou mentais, de modo que não sejam pecaminosas.” </vt:lpstr>
      <vt:lpstr>² Meus irmãos, tenham por motivo de grande alegria o fato de passarem por várias provações, ³ sabendo que a provação da fé que vocês têm produz perseverança. ⁴ Ora, a perseverança deve ter ação completa, para que vocês sejam perfeitos e íntegros, sem que lhes falte nada.         Tiago 1:2-4  ³ E não somente isto, mas também nos gloriamos nas tribulações, sabendo que a tribulação produz perseverança,         Romanos 5:3       </vt:lpstr>
      <vt:lpstr>2- Se dominando em Conflitos</vt:lpstr>
      <vt:lpstr>“Paciência é a capacidade de suportar a tribulação sem recorrer ao pecado como válvula de escape.” </vt:lpstr>
      <vt:lpstr>¹³ Não sobreveio a vocês nenhuma tentação que não fosse humana; mas Deus é fiel e não permitirá que vocês sejam tentados além do que podem suportar; pelo contrário, juntamente com a tentação proverá livramento, para que vocês a possam suportar.        1 Coríntios 10:13</vt:lpstr>
      <vt:lpstr>3- Suportando o Conflito </vt:lpstr>
      <vt:lpstr>“Paciência é a capacidade de reconhecer e louvar ao Senhor mesmo diante do sofrimento”</vt:lpstr>
      <vt:lpstr>¹⁸ Em tudo, deem graças, porque esta é a vontade de Deus para vocês em Cristo Jesus.   1 Tessalonicenses 5:18</vt:lpstr>
      <vt:lpstr>4- Reconhecendo a Deus em Conflitos</vt:lpstr>
      <vt:lpstr>“Paciência é a capacidade de enxergar o sofrimento numa perspectiva real e não exagerada”.</vt:lpstr>
      <vt:lpstr>⁸ Finalmente, irmãos, tudo o que é verdadeiro, tudo o que é respeitável, tudo o que é justo, tudo o que é puro, tudo o que é amável, tudo o que é de boa fama, se alguma virtude há e se algum louvor existe, seja isso o que ocupe o pensamento de vocês.         Filipenses 4:8</vt:lpstr>
      <vt:lpstr>¹ Quando Raquel viu que não dava filhos a Jacó, teve ciúmes de sua irmã e disse a Jacó:   — Dê-me filhos, do contrário morrerei.        Gênesis 30:1    </vt:lpstr>
      <vt:lpstr>⁸ Quando o sol nasceu, Deus fez soprar um vento leste muito quente. O sol bateu na cabeça de Jonas, de maneira que ele quase desmaiou. Então pediu para morrer, dizendo:   — Para mim é melhor morrer do que viver! ⁹ Então Deus perguntou a Jonas:   — Você acha que é razoável essa sua raiva por causa da planta?   Jonas respondeu:   — É tão razoável que até quero morrer!          Jonas 4:8,9  </vt:lpstr>
      <vt:lpstr>  </vt:lpstr>
      <vt:lpstr>TESTE DE Q.I</vt:lpstr>
      <vt:lpstr>1. Quando estou dirigindo meu carro e um motorista me corta, fico tão irritado que digo ou penso algo critico, indelicado ou ofensivo para o motorista ou sobre ele.</vt:lpstr>
      <vt:lpstr>2. Quando meu desempenho não está de acordo com minhas expectativas, me deprecio em pensamento e palavras.</vt:lpstr>
      <vt:lpstr>3. Quando quero sair na hora para um compromisso e outros por sua procrastinação me atrapalham, fico impaciente e manifesto minha desaprovação com energia por me atrasarem.</vt:lpstr>
      <vt:lpstr>4. Quando estou tentando falar sério e os outros estão mais interessados em brincar ou mostram-se desinteressados, fico zangado e me retiro.</vt:lpstr>
      <vt:lpstr>5. Quando alguém a quem estou esperando se atrasa por 20 ou 30 minutos e não se desculpa, tomo como algo pessoal e considero que ela não achaque sou importante.</vt:lpstr>
      <vt:lpstr>6. Quando me esforço de modo consciente para fazer o meu melhor e ainda sou criticado por meus esforços, me pergunto de que adianta tentar ou penso em desistir.</vt:lpstr>
      <vt:lpstr>7. Quando alguém me magoa ou ofende, descarto essa pessoa e tenho pouca ou nenhuma vontade de reconciliação.</vt:lpstr>
      <vt:lpstr>8. Quando alguém tem uma atitude de desprezo em relação mim ou me provoca, reajo como se tivesse feito algo muito mais grave (como se tivesse me dado um soco no nariz ou machucado meu braço).</vt:lpstr>
      <vt:lpstr>9. Quando sugiro algo para alguém e minha sugestão é ignorada ou ridicularizada, automaticamente deixo de fazer sugestões para essa pessoa no futuro.</vt:lpstr>
      <vt:lpstr>10. Quando as pessoas não me tratam com o respeito e honra que eu acredito que mereço, minha vontade de me comunicar com elas e ministrar a elas diminui.</vt:lpstr>
      <vt:lpstr>11. Quando as pessoas esperam de mim mais doque eu sou capaz de fazer de modo realista, fico irritado, insultado ou ressentido.</vt:lpstr>
      <vt:lpstr>12. Quando as pessoas são ingratas pelas coisas que fiz por elas, eu cesso de fazê-las por vingança.</vt:lpstr>
      <vt:lpstr>13. Quando estou trabalhando com um prazo e percebo que talvez não conseguirei entregar o trabalho a tempo, fico irritado e rabugento com as pessoas que estão à minha volta ou os culpo por minha incapacidade de entregar o trabalho dentro do prazo.</vt:lpstr>
      <vt:lpstr>14. Quando estou cansado ou doente fico impaciente. mal-humorado e irritadiço</vt:lpstr>
      <vt:lpstr>15. Quando alguém tenta me convencer que algo está errado e que eu sei que não está errado de acordo com a Bíblia, luto com sentimentos de desprezo por aquela pessoa.</vt:lpstr>
      <vt:lpstr>16. Quando alguém que conheço não muda tão rapidamente quanto acho que deveria, automaticamente considero que a pessoa não está tentando mudar</vt:lpstr>
      <vt:lpstr>17. Quando quero muito uma coisa, sou tentado a empregar meios pecaminosos para obter meu desejo (em vez, de esperar o Senhor suprir)</vt:lpstr>
      <vt:lpstr>18. Quando as outras pessoas não satisfazem minhas expectativas, me afasto delas, fico amuado e de mal humor em vez de expressar quais são as minhas expectativas.</vt:lpstr>
      <vt:lpstr>19. Quando enfrento provocações e sofrimentos, estou mais preocupado com o fato de Deus abreviar o meu sofrimento do que Ele fortalecer meu caráter.</vt:lpstr>
      <vt:lpstr>20. Quando Deus não executa seu julgamento sob aqueles que não se arrependem tão rapidamente quanto eu acho que deveria, isto realmente me incomoda e questiono Sua justiça. </vt:lpstr>
      <vt:lpstr>GABARITO  TESTE DE Q.I</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Eurico Carvalho</cp:lastModifiedBy>
  <cp:revision>5</cp:revision>
  <dcterms:modified xsi:type="dcterms:W3CDTF">2026-03-04T18:23:49Z</dcterms:modified>
</cp:coreProperties>
</file>